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92" r:id="rId2"/>
    <p:sldId id="290" r:id="rId3"/>
    <p:sldId id="291" r:id="rId4"/>
    <p:sldId id="293" r:id="rId5"/>
    <p:sldId id="294" r:id="rId6"/>
    <p:sldId id="295" r:id="rId7"/>
    <p:sldId id="296" r:id="rId8"/>
    <p:sldId id="29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3D099E-F3BA-49DF-BE60-820BC91F6E8A}">
  <a:tblStyle styleId="{053D099E-F3BA-49DF-BE60-820BC91F6E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FBFF093-C273-4479-B27F-7928DF4524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253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th-TH" dirty="0" smtClean="0"/>
              <a:t>ระบบ </a:t>
            </a:r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1785"/>
            <a:ext cx="10515600" cy="5045980"/>
          </a:xfrm>
        </p:spPr>
        <p:txBody>
          <a:bodyPr/>
          <a:lstStyle/>
          <a:p>
            <a:r>
              <a:rPr lang="th-TH" dirty="0"/>
              <a:t>ระบบ </a:t>
            </a:r>
            <a:r>
              <a:rPr lang="en-US" dirty="0"/>
              <a:t>CRM</a:t>
            </a:r>
            <a:r>
              <a:rPr lang="th-TH" dirty="0"/>
              <a:t> ช่วยให้เห็นข้อมูลลูกค้ารอบด้าน</a:t>
            </a:r>
          </a:p>
          <a:p>
            <a:r>
              <a:rPr lang="th-TH" dirty="0"/>
              <a:t>วางแผนการเข้าพบ/เยี่ยมลูกค้า</a:t>
            </a:r>
          </a:p>
          <a:p>
            <a:r>
              <a:rPr lang="th-TH" dirty="0"/>
              <a:t>ติดตามงานขาย ยอดขาย ของพนักงานขายแต่ละคน</a:t>
            </a:r>
          </a:p>
          <a:p>
            <a:r>
              <a:rPr lang="th-TH" dirty="0"/>
              <a:t>ควบคุมการเข้าถึงข้อมูลของพนักงานขายแต่ละคน ให้เห็นเฉพาะข้อมูลของตัวเอง</a:t>
            </a:r>
          </a:p>
          <a:p>
            <a:r>
              <a:rPr lang="th-TH" dirty="0"/>
              <a:t>พนักงานขายใช้ </a:t>
            </a:r>
            <a:r>
              <a:rPr lang="en-US" dirty="0"/>
              <a:t>Mobile App</a:t>
            </a:r>
            <a:r>
              <a:rPr lang="th-TH" dirty="0"/>
              <a:t> เพื่อ ออกใบเสนอราคา ขออนุมัติ และยืนยันใบคำสั่งขายได้สะดวกรวดเร็ว</a:t>
            </a:r>
          </a:p>
          <a:p>
            <a:r>
              <a:rPr lang="th-TH" dirty="0"/>
              <a:t>เช็คประวัติลูกค้าได้ตลอดเวลา และเป็น </a:t>
            </a:r>
            <a:r>
              <a:rPr lang="en-US" dirty="0"/>
              <a:t>real-time</a:t>
            </a:r>
            <a:r>
              <a:rPr lang="th-TH" dirty="0"/>
              <a:t> เช่น ตรวจสอบประวัติการสั่งซื้อ, สต๊อกสินค้าที่ลูกค้าเหลืออยู่, ประวัติการชำระเงิน</a:t>
            </a:r>
          </a:p>
          <a:p>
            <a:r>
              <a:rPr lang="th-TH" dirty="0"/>
              <a:t>ตรวจสอบเวลา และสถานที่การทำงานของพนักงานขาย ผ่าน </a:t>
            </a:r>
            <a:r>
              <a:rPr lang="en-US" dirty="0"/>
              <a:t>GPS</a:t>
            </a:r>
            <a:endParaRPr lang="th-TH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972"/>
            <a:ext cx="655377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9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s://odoofieldservice.com/web/image/24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4021"/>
            <a:ext cx="11802048" cy="563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7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1"/>
            <a:ext cx="10515600" cy="1325700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th-TH" dirty="0" smtClean="0"/>
              <a:t>ระบบ </a:t>
            </a:r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9958"/>
            <a:ext cx="10515600" cy="5563242"/>
          </a:xfrm>
        </p:spPr>
        <p:txBody>
          <a:bodyPr/>
          <a:lstStyle/>
          <a:p>
            <a:r>
              <a:rPr lang="th-TH" sz="2000" dirty="0" smtClean="0"/>
              <a:t>ออกใบเสนอราคาและใบสั่งขาย</a:t>
            </a:r>
          </a:p>
          <a:p>
            <a:r>
              <a:rPr lang="th-TH" sz="2000" dirty="0" smtClean="0"/>
              <a:t>กำหนดราคามาตรฐาน และราคาเฉพาะกลุ่มสินค้า หรือเฉพาะกลุ่มลูกค้า</a:t>
            </a:r>
          </a:p>
          <a:p>
            <a:r>
              <a:rPr lang="th-TH" sz="2000" dirty="0" smtClean="0"/>
              <a:t>ระบุส่วนลดตามกลุ่มลูกค้า หรือรายลูกค้า</a:t>
            </a:r>
          </a:p>
          <a:p>
            <a:r>
              <a:rPr lang="th-TH" sz="2000" dirty="0" smtClean="0"/>
              <a:t>ตรวจสอบราคาขาย ไม่ให้ขายต่ำกว่าราคาทุน</a:t>
            </a:r>
          </a:p>
          <a:p>
            <a:r>
              <a:rPr lang="th-TH" sz="2000" dirty="0" smtClean="0"/>
              <a:t>กำหนด และตรวจสอบวงเงินเครดิตลูกค้า</a:t>
            </a:r>
          </a:p>
          <a:p>
            <a:r>
              <a:rPr lang="th-TH" sz="2000" dirty="0" smtClean="0"/>
              <a:t>ระบุส่วนลดได้ทีละรายการ หรือท้ายบิล</a:t>
            </a:r>
          </a:p>
          <a:p>
            <a:r>
              <a:rPr lang="th-TH" sz="2000" dirty="0" smtClean="0"/>
              <a:t>กำหนดสิทธิการเข้าถึงข้อมูลได้หลายระดับ</a:t>
            </a:r>
          </a:p>
          <a:p>
            <a:r>
              <a:rPr lang="th-TH" sz="2000" dirty="0" smtClean="0"/>
              <a:t>สามารถกำหนดให้พนักงานขายแต่ละคนเข้าถึงข้อมูลใบเสนอราคา หรือใบสั่งขายเฉพาะของตัวเองเท่านั้น ในขณะที่หัวหน้าสามารถเห็นข้อมูลทั้งหมดในทีมตัวเอง</a:t>
            </a:r>
          </a:p>
          <a:p>
            <a:r>
              <a:rPr lang="th-TH" sz="2000" dirty="0" smtClean="0"/>
              <a:t>กำหนดขั้นตอนการขออนุมัติได้แบบไม่จำกัดขั้นตอน สามารถระบุผู้อนุมัติในแต่ละขั้นตอนได้ และกำหนดผู้ที่สามารถอนุมัติแทน โดยระบุเป็นช่วงเวลาได้</a:t>
            </a:r>
          </a:p>
          <a:p>
            <a:r>
              <a:rPr lang="th-TH" sz="2000" dirty="0" smtClean="0"/>
              <a:t>สามารถส่งสินค้า และออก </a:t>
            </a:r>
            <a:r>
              <a:rPr lang="en-US" sz="2000" dirty="0" smtClean="0"/>
              <a:t>Invoice</a:t>
            </a:r>
            <a:r>
              <a:rPr lang="th-TH" sz="2000" dirty="0" smtClean="0"/>
              <a:t> ได้แบบเต็ม และบางส่วนจากในสั่งขาย</a:t>
            </a:r>
          </a:p>
          <a:p>
            <a:r>
              <a:rPr lang="th-TH" sz="2000" dirty="0" smtClean="0"/>
              <a:t>บันทึกการรับคืนสินค้า และออกใบลดหนี้</a:t>
            </a:r>
          </a:p>
          <a:p>
            <a:r>
              <a:rPr lang="th-TH" sz="2000" dirty="0" smtClean="0"/>
              <a:t>รายงานสรุปการขาย, ส่งสินค้า, รับคืนสินค้า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823"/>
            <a:ext cx="655377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1" y="525916"/>
            <a:ext cx="11774599" cy="57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32"/>
            <a:ext cx="10515600" cy="1325700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th-TH" dirty="0" smtClean="0"/>
              <a:t>ระบบ </a:t>
            </a:r>
            <a:r>
              <a:rPr lang="en-US" dirty="0" smtClean="0"/>
              <a:t>Repairs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4231"/>
            <a:ext cx="10515600" cy="4351200"/>
          </a:xfrm>
        </p:spPr>
        <p:txBody>
          <a:bodyPr/>
          <a:lstStyle/>
          <a:p>
            <a:r>
              <a:rPr lang="th-TH" dirty="0" smtClean="0"/>
              <a:t>กำหนด</a:t>
            </a:r>
            <a:r>
              <a:rPr lang="en-US" dirty="0" smtClean="0"/>
              <a:t> BOM</a:t>
            </a:r>
            <a:r>
              <a:rPr lang="th-TH" dirty="0" smtClean="0"/>
              <a:t> ได้หลายระดับ</a:t>
            </a:r>
          </a:p>
          <a:p>
            <a:r>
              <a:rPr lang="th-TH" dirty="0" smtClean="0"/>
              <a:t>กำหนด </a:t>
            </a:r>
            <a:r>
              <a:rPr lang="en-US" dirty="0" smtClean="0"/>
              <a:t>Work Center </a:t>
            </a:r>
            <a:r>
              <a:rPr lang="th-TH" dirty="0" smtClean="0"/>
              <a:t>และ </a:t>
            </a:r>
            <a:r>
              <a:rPr lang="en-US" dirty="0" smtClean="0"/>
              <a:t>Routing </a:t>
            </a:r>
            <a:r>
              <a:rPr lang="th-TH" dirty="0" smtClean="0"/>
              <a:t>ได้ไม่จำกัดจำนวน</a:t>
            </a:r>
          </a:p>
          <a:p>
            <a:r>
              <a:rPr lang="th-TH" dirty="0" smtClean="0"/>
              <a:t>คำนวณต้นทุนได้ทั้งแบบ </a:t>
            </a:r>
            <a:r>
              <a:rPr lang="en-US" dirty="0" smtClean="0"/>
              <a:t>Standard cost</a:t>
            </a:r>
            <a:r>
              <a:rPr lang="th-TH" dirty="0" smtClean="0"/>
              <a:t> และ </a:t>
            </a:r>
            <a:r>
              <a:rPr lang="en-US" dirty="0" smtClean="0"/>
              <a:t>Real cost</a:t>
            </a:r>
          </a:p>
          <a:p>
            <a:r>
              <a:rPr lang="th-TH" dirty="0" smtClean="0"/>
              <a:t>วางแผนการผลิต จัดซื้อวัตถุดิบ</a:t>
            </a:r>
          </a:p>
          <a:p>
            <a:r>
              <a:rPr lang="th-TH" dirty="0" smtClean="0"/>
              <a:t>ออกใบสั่งผลิต เพื่อเริ่มขบวนการผลิต</a:t>
            </a:r>
          </a:p>
          <a:p>
            <a:r>
              <a:rPr lang="th-TH" dirty="0" smtClean="0"/>
              <a:t>ติดตามการเบิกของ และย้ายของระหว่างคลัง</a:t>
            </a:r>
          </a:p>
          <a:p>
            <a:r>
              <a:rPr lang="th-TH" dirty="0" smtClean="0"/>
              <a:t>รางานวัดประสิทธิภาพการผลิต </a:t>
            </a:r>
            <a:r>
              <a:rPr lang="en-US" dirty="0" smtClean="0"/>
              <a:t>(OEE)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632515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7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th-TH" dirty="0" smtClean="0"/>
              <a:t>ระบบ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8682"/>
            <a:ext cx="10515600" cy="4351200"/>
          </a:xfrm>
        </p:spPr>
        <p:txBody>
          <a:bodyPr/>
          <a:lstStyle/>
          <a:p>
            <a:r>
              <a:rPr lang="th-TH" dirty="0" smtClean="0"/>
              <a:t>ตั้งงบประมาณ ตามแผนก กลุ่มธุรกิจ หรือโครงการ</a:t>
            </a:r>
          </a:p>
          <a:p>
            <a:r>
              <a:rPr lang="th-TH" dirty="0" smtClean="0"/>
              <a:t>สามารถกำหนดขั้นตอนการขออนุมัติงบประมาณได้แบบไม่จำกัดขั้นตอน และสามารถระบุผู้อนุมัติในแต่ละขั้นตอนได้</a:t>
            </a:r>
          </a:p>
          <a:p>
            <a:r>
              <a:rPr lang="th-TH" dirty="0" smtClean="0"/>
              <a:t>สามารถเรียกดูรายรับ และรายจ่าย เปรียบเทียบกับงบประมาณที่ตั้งไว้</a:t>
            </a:r>
          </a:p>
          <a:p>
            <a:r>
              <a:rPr lang="th-TH" dirty="0" smtClean="0"/>
              <a:t>ติกตามสถานะของโครงการตั้งแต่ต้นจนจบ</a:t>
            </a:r>
          </a:p>
          <a:p>
            <a:r>
              <a:rPr lang="th-TH" dirty="0" smtClean="0"/>
              <a:t>วิเคราะห์โครงสร้างต้นทุนแยกตาม </a:t>
            </a:r>
            <a:r>
              <a:rPr lang="en-US" dirty="0" smtClean="0"/>
              <a:t>supplier</a:t>
            </a:r>
            <a:r>
              <a:rPr lang="th-TH" dirty="0" smtClean="0"/>
              <a:t> และกำหนดกำไรขั้นต่ำ เพื่อคำนวณราคาขาย และออกใบเสนอราคา</a:t>
            </a:r>
          </a:p>
          <a:p>
            <a:r>
              <a:rPr lang="th-TH" dirty="0" smtClean="0"/>
              <a:t>ติดตามสถานะ รายรับ</a:t>
            </a:r>
            <a:r>
              <a:rPr lang="en-US" dirty="0" smtClean="0"/>
              <a:t>-</a:t>
            </a:r>
            <a:r>
              <a:rPr lang="th-TH" dirty="0" smtClean="0"/>
              <a:t>รายจ่าย ในโครงการ แยกเป็นรายเดือน หรือรายปี</a:t>
            </a:r>
          </a:p>
          <a:p>
            <a:r>
              <a:rPr lang="th-TH" dirty="0" smtClean="0"/>
              <a:t>ออกรายงานทางการเงินต่างๆ แยกตามโครงการ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592"/>
            <a:ext cx="640135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3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th-TH" dirty="0" smtClean="0"/>
              <a:t>ระบบ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700"/>
            <a:ext cx="10515600" cy="5195661"/>
          </a:xfrm>
        </p:spPr>
        <p:txBody>
          <a:bodyPr/>
          <a:lstStyle/>
          <a:p>
            <a:r>
              <a:rPr lang="th-TH" dirty="0" smtClean="0"/>
              <a:t>สามารถมอบหมายงานให้แก่ช่างได้เป็</a:t>
            </a:r>
            <a:r>
              <a:rPr lang="th-TH" dirty="0"/>
              <a:t>น</a:t>
            </a:r>
            <a:r>
              <a:rPr lang="th-TH" dirty="0" smtClean="0"/>
              <a:t>คนๆ หรือจ่ายงานไปที่แต่ละทีมได้</a:t>
            </a:r>
          </a:p>
          <a:p>
            <a:r>
              <a:rPr lang="th-TH" dirty="0" smtClean="0"/>
              <a:t>ระบบออกใบงาน และกำหนดวัน เวลา สถานที่ พร้อมข้อมูลลูกค้า</a:t>
            </a:r>
          </a:p>
          <a:p>
            <a:r>
              <a:rPr lang="th-TH" dirty="0" smtClean="0"/>
              <a:t>ช่างใช้ </a:t>
            </a:r>
            <a:r>
              <a:rPr lang="en-US" dirty="0" smtClean="0"/>
              <a:t>Mobile App</a:t>
            </a:r>
            <a:r>
              <a:rPr lang="th-TH" dirty="0" smtClean="0"/>
              <a:t> เพื่อรับงานในแต่ละวัน, ทำการ </a:t>
            </a:r>
            <a:r>
              <a:rPr lang="en-US" dirty="0" smtClean="0"/>
              <a:t>check-in</a:t>
            </a:r>
            <a:r>
              <a:rPr lang="th-TH" dirty="0" smtClean="0"/>
              <a:t> เมื่อไปถึงสถานที่จริง และบันทึกสถานะงาน รวมทั้งข้อมูล และรูปภาพประกอบแต่ละงาน</a:t>
            </a:r>
          </a:p>
          <a:p>
            <a:r>
              <a:rPr lang="th-TH" dirty="0" smtClean="0"/>
              <a:t>ช่างทำเรื่องขอเบิกอุปกรณ์, อะไหล่ รวมไปถึงการบันทึกค่าใช้จ่าย เช่นค่าทางด่วน ค่าน้ำมัน ผ่าน </a:t>
            </a:r>
            <a:r>
              <a:rPr lang="en-US" dirty="0" smtClean="0"/>
              <a:t>Mobile App</a:t>
            </a:r>
          </a:p>
          <a:p>
            <a:r>
              <a:rPr lang="th-TH" dirty="0" smtClean="0"/>
              <a:t>ช่างสามารถตรวจสอบงาน เวลาเข้า</a:t>
            </a:r>
            <a:r>
              <a:rPr lang="en-US" dirty="0" smtClean="0"/>
              <a:t>-</a:t>
            </a:r>
            <a:r>
              <a:rPr lang="th-TH" dirty="0" smtClean="0"/>
              <a:t>ออกงาน และค่าล่วงเวลา ผ่าน </a:t>
            </a:r>
            <a:r>
              <a:rPr lang="en-US" dirty="0" smtClean="0"/>
              <a:t>Mobile App </a:t>
            </a:r>
            <a:r>
              <a:rPr lang="th-TH" dirty="0" smtClean="0"/>
              <a:t>ได้แบบ </a:t>
            </a:r>
            <a:r>
              <a:rPr lang="en-US" dirty="0" smtClean="0"/>
              <a:t>real-time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592"/>
            <a:ext cx="632515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7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th-TH" dirty="0" smtClean="0"/>
              <a:t>ระบบ </a:t>
            </a:r>
            <a:r>
              <a:rPr lang="en-US" dirty="0" smtClean="0"/>
              <a:t>Fleet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8053"/>
            <a:ext cx="10515600" cy="5554890"/>
          </a:xfrm>
        </p:spPr>
        <p:txBody>
          <a:bodyPr/>
          <a:lstStyle/>
          <a:p>
            <a:r>
              <a:rPr lang="th-TH" sz="2000" dirty="0" smtClean="0"/>
              <a:t>ระบุยี่ห้อและรุ่น หมายเลขทะเบียน หมายเลขแชสซี จำนวนประตู และที่นั่ง สี ฯลฯ เพื่อที่จะระบุพาหนะแต่ละคันได้</a:t>
            </a:r>
          </a:p>
          <a:p>
            <a:r>
              <a:rPr lang="th-TH" sz="2000" dirty="0" smtClean="0"/>
              <a:t>ระบุวันที่สัญญาเริ่มต้นและหมดอายุ การเปิดใช้งานและต้นทุนประจำ ตลอดจนสถานะของสัญญา</a:t>
            </a:r>
          </a:p>
          <a:p>
            <a:r>
              <a:rPr lang="th-TH" sz="2000" dirty="0" smtClean="0"/>
              <a:t>รายงานค่าที่ได้จากเครื่องมือวัดระยะทาง เพื่อติดตามเลขไมล์ของยานพาหนะและคาดการณ์การเข้ารับบริการและการซ่อม</a:t>
            </a:r>
          </a:p>
          <a:p>
            <a:r>
              <a:rPr lang="th-TH" sz="2000" dirty="0" smtClean="0"/>
              <a:t>บันทึกการเติมเชื้อเพลิงของรถแต่ละคัน เพื่อติดตามการใช้น้ำมันเชื้อเพลิง หรือเชื่อมโยงพาหนะแต่ละคันเข้ากับบัตรเติมน้ำมันเพื่อบันทึกการทำธุรกรรมโดยอัตโนมัติ</a:t>
            </a:r>
          </a:p>
          <a:p>
            <a:r>
              <a:rPr lang="th-TH" sz="2000" dirty="0" smtClean="0"/>
              <a:t>ติดตามความจำเป็นในการซ่อมบำรุงยานพาหนะได้แบบวันต่อวันเพื่อคาดการณ์การบริการและติดตามการซ่อม</a:t>
            </a:r>
          </a:p>
          <a:p>
            <a:r>
              <a:rPr lang="th-TH" sz="2000" dirty="0" smtClean="0"/>
              <a:t>เห็นภาพรวมที่ชัดเจนของต้นทุนทั้งหมดสำหรับพาหนะแต่ละคัน</a:t>
            </a:r>
          </a:p>
          <a:p>
            <a:r>
              <a:rPr lang="th-TH" sz="2000" dirty="0" smtClean="0"/>
              <a:t>สร้างสถานะที่หลากหลาย เพื่อให้เห็นภาพที่ชัดเจนถึงรถที่สั่งซื้อแล้ว รถที่อยู่ในที่จอด และรถที่ไม่ได้เป็นเจ้าของอีกต่อไป</a:t>
            </a:r>
          </a:p>
          <a:p>
            <a:r>
              <a:rPr lang="th-TH" sz="2000" dirty="0" smtClean="0"/>
              <a:t>บันทึกต้นทุนทั้งหมดที่เชื่อมโยงกับพาหนะของคุณในรูปแบบรายงานเชิงลึกที่เป็นระเบียบ และจัดทำรายงานแบบกำหนดเองที่มีข้อมูลทั้งหมดที่คุณต้องการ</a:t>
            </a:r>
          </a:p>
          <a:p>
            <a:r>
              <a:rPr lang="th-TH" sz="2000" dirty="0" smtClean="0"/>
              <a:t>เห็นภาพรวมที่ชัดเจนของพาหนะทั้งหมด ที่ได้จากการรายงานและกราฟที่เป็นปัจจุบัน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403"/>
            <a:ext cx="632515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38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717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Diseño predeterminado</vt:lpstr>
      <vt:lpstr>       ระบบ CRM</vt:lpstr>
      <vt:lpstr>PowerPoint Presentation</vt:lpstr>
      <vt:lpstr>      ระบบ Sales</vt:lpstr>
      <vt:lpstr>PowerPoint Presentation</vt:lpstr>
      <vt:lpstr>      ระบบ Repairs</vt:lpstr>
      <vt:lpstr>      ระบบ Project</vt:lpstr>
      <vt:lpstr>         ระบบ Maintenance</vt:lpstr>
      <vt:lpstr>      ระบบ Fleet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Odoo Project Proposal</dc:title>
  <dc:creator>wattanadev</dc:creator>
  <cp:lastModifiedBy>Por Society</cp:lastModifiedBy>
  <cp:revision>36</cp:revision>
  <dcterms:modified xsi:type="dcterms:W3CDTF">2020-06-16T08:09:32Z</dcterms:modified>
</cp:coreProperties>
</file>