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64008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404B54-5DBB-1442-9464-5554D1B7E393}">
          <p14:sldIdLst/>
        </p14:section>
        <p14:section name="Untitled Section" id="{04A191D5-3157-D54B-992F-32A0168EDA28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1"/>
    <p:restoredTop sz="94694"/>
  </p:normalViewPr>
  <p:slideViewPr>
    <p:cSldViewPr snapToGrid="0">
      <p:cViewPr varScale="1">
        <p:scale>
          <a:sx n="107" d="100"/>
          <a:sy n="107" d="100"/>
        </p:scale>
        <p:origin x="3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272011"/>
            <a:ext cx="5440680" cy="270594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082310"/>
            <a:ext cx="4800600" cy="1876530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E961-E43B-594D-BC93-B4B5BD69723F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E2DE-41D8-5542-9311-3B5CF9488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4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E961-E43B-594D-BC93-B4B5BD69723F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E2DE-41D8-5542-9311-3B5CF9488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413808"/>
            <a:ext cx="138017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413808"/>
            <a:ext cx="406050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E961-E43B-594D-BC93-B4B5BD69723F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E2DE-41D8-5542-9311-3B5CF9488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9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E961-E43B-594D-BC93-B4B5BD69723F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E2DE-41D8-5542-9311-3B5CF9488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937705"/>
            <a:ext cx="5520690" cy="3233102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5201393"/>
            <a:ext cx="5520690" cy="1700212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E961-E43B-594D-BC93-B4B5BD69723F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E2DE-41D8-5542-9311-3B5CF9488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069042"/>
            <a:ext cx="272034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069042"/>
            <a:ext cx="272034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E961-E43B-594D-BC93-B4B5BD69723F}" type="datetimeFigureOut">
              <a:rPr lang="en-US" smtClean="0"/>
              <a:t>7/9/23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E2DE-41D8-5542-9311-3B5CF9488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5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13810"/>
            <a:ext cx="552069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905318"/>
            <a:ext cx="2707838" cy="933767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839085"/>
            <a:ext cx="2707838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905318"/>
            <a:ext cx="2721174" cy="933767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839085"/>
            <a:ext cx="2721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E961-E43B-594D-BC93-B4B5BD69723F}" type="datetimeFigureOut">
              <a:rPr lang="en-US" smtClean="0"/>
              <a:t>7/9/23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E2DE-41D8-5542-9311-3B5CF9488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1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E961-E43B-594D-BC93-B4B5BD69723F}" type="datetimeFigureOut">
              <a:rPr lang="en-US" smtClean="0"/>
              <a:t>7/9/23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E2DE-41D8-5542-9311-3B5CF9488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2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E961-E43B-594D-BC93-B4B5BD69723F}" type="datetimeFigureOut">
              <a:rPr lang="en-US" smtClean="0"/>
              <a:t>7/9/23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E2DE-41D8-5542-9311-3B5CF9488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1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18160"/>
            <a:ext cx="2064425" cy="18135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119083"/>
            <a:ext cx="3240405" cy="5523442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331720"/>
            <a:ext cx="2064425" cy="4319800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E961-E43B-594D-BC93-B4B5BD69723F}" type="datetimeFigureOut">
              <a:rPr lang="en-US" smtClean="0"/>
              <a:t>7/9/23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E2DE-41D8-5542-9311-3B5CF9488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0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18160"/>
            <a:ext cx="2064425" cy="18135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119083"/>
            <a:ext cx="3240405" cy="5523442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331720"/>
            <a:ext cx="2064425" cy="4319800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E961-E43B-594D-BC93-B4B5BD69723F}" type="datetimeFigureOut">
              <a:rPr lang="en-US" smtClean="0"/>
              <a:t>7/9/23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E2DE-41D8-5542-9311-3B5CF9488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3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413810"/>
            <a:ext cx="552069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069042"/>
            <a:ext cx="552069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7203865"/>
            <a:ext cx="144018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EE961-E43B-594D-BC93-B4B5BD69723F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7203865"/>
            <a:ext cx="216027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7203865"/>
            <a:ext cx="144018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5E2DE-41D8-5542-9311-3B5CF9488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4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2F84-AB23-6906-BD86-E962B8B4A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50912"/>
            <a:ext cx="6400800" cy="84044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50" b="1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Figure. </a:t>
            </a:r>
            <a:r>
              <a:rPr lang="en-US" sz="105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Panel A shows the effect of CRNs (left: No CRNs; right: With CRNs) on model outputs through runs with varying relative risks (RR) of ASCVD. The blue line is the smooth trend line and the band is the 95% confidence interval. Panel B shows the convergence progress (left: No CRNs; right: With CRNs) for both strategies with varying sample sizes.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A350A8-3937-F8DC-7957-706C1BE739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9968" y="47067"/>
            <a:ext cx="6040863" cy="69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6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78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Hanxuan</dc:creator>
  <cp:lastModifiedBy>Yu, Hanxuan</cp:lastModifiedBy>
  <cp:revision>4</cp:revision>
  <dcterms:created xsi:type="dcterms:W3CDTF">2023-07-09T22:26:38Z</dcterms:created>
  <dcterms:modified xsi:type="dcterms:W3CDTF">2023-07-10T03:12:31Z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92c8cef-6f2b-4af1-b4ac-d815ff795cd6_Enabled">
    <vt:lpwstr>true</vt:lpwstr>
  </property>
  <property fmtid="{D5CDD505-2E9C-101B-9397-08002B2CF9AE}" pid="3" name="MSIP_Label_792c8cef-6f2b-4af1-b4ac-d815ff795cd6_SetDate">
    <vt:lpwstr>2023-07-10T01:43:12Z</vt:lpwstr>
  </property>
  <property fmtid="{D5CDD505-2E9C-101B-9397-08002B2CF9AE}" pid="4" name="MSIP_Label_792c8cef-6f2b-4af1-b4ac-d815ff795cd6_Method">
    <vt:lpwstr>Standard</vt:lpwstr>
  </property>
  <property fmtid="{D5CDD505-2E9C-101B-9397-08002B2CF9AE}" pid="5" name="MSIP_Label_792c8cef-6f2b-4af1-b4ac-d815ff795cd6_Name">
    <vt:lpwstr>VUMC General</vt:lpwstr>
  </property>
  <property fmtid="{D5CDD505-2E9C-101B-9397-08002B2CF9AE}" pid="6" name="MSIP_Label_792c8cef-6f2b-4af1-b4ac-d815ff795cd6_SiteId">
    <vt:lpwstr>ef575030-1424-4ed8-b83c-12c533d879ab</vt:lpwstr>
  </property>
  <property fmtid="{D5CDD505-2E9C-101B-9397-08002B2CF9AE}" pid="7" name="MSIP_Label_792c8cef-6f2b-4af1-b4ac-d815ff795cd6_ActionId">
    <vt:lpwstr>ea9ff7e6-5996-4d6c-a0e5-8db1cc1eb5f4</vt:lpwstr>
  </property>
  <property fmtid="{D5CDD505-2E9C-101B-9397-08002B2CF9AE}" pid="8" name="MSIP_Label_792c8cef-6f2b-4af1-b4ac-d815ff795cd6_ContentBits">
    <vt:lpwstr>0</vt:lpwstr>
  </property>
</Properties>
</file>