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22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9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3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0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7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1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2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5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1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5010"/>
            <a:ext cx="9418320" cy="4045590"/>
          </a:xfrm>
        </p:spPr>
        <p:txBody>
          <a:bodyPr/>
          <a:lstStyle/>
          <a:p>
            <a:r>
              <a:rPr lang="de-DE" dirty="0"/>
              <a:t>Projeto A3 Desenvolvimento web,mobile e jogos.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Felipe litchtenecker Prado Rodrigues Alves – 125111362493</a:t>
            </a:r>
          </a:p>
          <a:p>
            <a:r>
              <a:rPr lang="de-DE" dirty="0"/>
              <a:t>Pedro Henrique Oliveira de Santos – 125111345190</a:t>
            </a:r>
          </a:p>
          <a:p>
            <a:r>
              <a:rPr lang="de-DE" dirty="0"/>
              <a:t>João Pedro Hudson Martins – 125111350830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AD33E-4C2D-EB7B-DCF7-3AD169EC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latin typeface="Century Gothic"/>
                <a:cs typeface="Calibri Light"/>
              </a:rPr>
              <a:t>Área de Gerenciamento de Conteúdo - /admin/</a:t>
            </a:r>
            <a:endParaRPr lang="pt-BR" sz="3200" dirty="0">
              <a:latin typeface="Century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8C9A3-00B4-EBF4-C029-0C48598D1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ea typeface="+mn-lt"/>
                <a:cs typeface="+mn-lt"/>
              </a:rPr>
              <a:t>Acesso permitido se existir token no </a:t>
            </a:r>
            <a:r>
              <a:rPr lang="pt-BR" dirty="0" err="1">
                <a:latin typeface="Arial"/>
                <a:ea typeface="+mn-lt"/>
                <a:cs typeface="+mn-lt"/>
              </a:rPr>
              <a:t>LocalStorage</a:t>
            </a:r>
            <a:endParaRPr lang="pt-BR" dirty="0" err="1">
              <a:latin typeface="Arial"/>
              <a:ea typeface="+mn-lt"/>
              <a:cs typeface="Arial"/>
            </a:endParaRPr>
          </a:p>
          <a:p>
            <a:r>
              <a:rPr lang="pt-BR" dirty="0">
                <a:latin typeface="Arial"/>
                <a:ea typeface="+mn-lt"/>
                <a:cs typeface="Arial"/>
              </a:rPr>
              <a:t>Caso token não exista, usuário redirecionado para /admin/login.html</a:t>
            </a:r>
          </a:p>
          <a:p>
            <a:r>
              <a:rPr lang="pt-BR" dirty="0">
                <a:latin typeface="Arial"/>
                <a:ea typeface="+mn-lt"/>
                <a:cs typeface="+mn-lt"/>
              </a:rPr>
              <a:t>Requisição </a:t>
            </a:r>
            <a:r>
              <a:rPr lang="pt-BR" b="1" dirty="0">
                <a:latin typeface="Arial"/>
                <a:ea typeface="+mn-lt"/>
                <a:cs typeface="+mn-lt"/>
              </a:rPr>
              <a:t>GET</a:t>
            </a:r>
            <a:r>
              <a:rPr lang="pt-BR" dirty="0">
                <a:latin typeface="Arial"/>
                <a:ea typeface="+mn-lt"/>
                <a:cs typeface="+mn-lt"/>
              </a:rPr>
              <a:t> para </a:t>
            </a:r>
            <a:r>
              <a:rPr lang="pt-BR" b="1" dirty="0">
                <a:latin typeface="Arial"/>
                <a:ea typeface="+mn-lt"/>
                <a:cs typeface="+mn-lt"/>
              </a:rPr>
              <a:t>API /posts</a:t>
            </a:r>
            <a:r>
              <a:rPr lang="pt-BR" dirty="0">
                <a:latin typeface="Arial"/>
                <a:ea typeface="+mn-lt"/>
                <a:cs typeface="+mn-lt"/>
              </a:rPr>
              <a:t> para obter todos os posts</a:t>
            </a:r>
            <a:endParaRPr lang="pt-BR">
              <a:latin typeface="Arial"/>
              <a:cs typeface="Arial"/>
            </a:endParaRPr>
          </a:p>
          <a:p>
            <a:r>
              <a:rPr lang="pt-BR" dirty="0">
                <a:latin typeface="Arial"/>
                <a:cs typeface="Calibri"/>
              </a:rPr>
              <a:t>Cada post recebe um botão de deletar</a:t>
            </a:r>
          </a:p>
          <a:p>
            <a:r>
              <a:rPr lang="pt-BR" dirty="0">
                <a:latin typeface="Arial"/>
                <a:cs typeface="Calibri"/>
              </a:rPr>
              <a:t>Cada post recebe um link para /admin/editor.html com o id do post como parâmetro na URL</a:t>
            </a:r>
          </a:p>
          <a:p>
            <a:r>
              <a:rPr lang="pt-BR" dirty="0">
                <a:latin typeface="Arial"/>
                <a:cs typeface="Calibri"/>
              </a:rPr>
              <a:t>Botão "Escrever" para criação de novos posts em /admin/editor.html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495FB9E-CD9B-4157-AD3F-406C338D71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4905" y="2399251"/>
            <a:ext cx="4815281" cy="275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7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AD33E-4C2D-EB7B-DCF7-3AD169EC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latin typeface="Century Gothic"/>
                <a:ea typeface="+mj-lt"/>
                <a:cs typeface="+mj-lt"/>
              </a:rPr>
              <a:t>Área de Gerenciamento de Conteúdo - /admin/</a:t>
            </a:r>
            <a:endParaRPr lang="pt-BR" sz="3600" dirty="0">
              <a:latin typeface="Century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8C9A3-00B4-EBF4-C029-0C48598D1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ea typeface="+mn-lt"/>
                <a:cs typeface="+mn-lt"/>
              </a:rPr>
              <a:t>Requisições feitas para rotas privadas exigem que o token obtido no login e armazenado no </a:t>
            </a:r>
            <a:r>
              <a:rPr lang="pt-BR" dirty="0" err="1">
                <a:latin typeface="Arial"/>
                <a:ea typeface="+mn-lt"/>
                <a:cs typeface="+mn-lt"/>
              </a:rPr>
              <a:t>LocalStorage</a:t>
            </a:r>
            <a:r>
              <a:rPr lang="pt-BR" dirty="0">
                <a:latin typeface="Arial"/>
                <a:ea typeface="+mn-lt"/>
                <a:cs typeface="+mn-lt"/>
              </a:rPr>
              <a:t> seja passado no cabeçalho da requisição</a:t>
            </a:r>
          </a:p>
          <a:p>
            <a:r>
              <a:rPr lang="pt-BR" dirty="0">
                <a:latin typeface="Arial"/>
                <a:ea typeface="+mn-lt"/>
                <a:cs typeface="+mn-lt"/>
              </a:rPr>
              <a:t>Caso o token seja válido, requisição é concluída</a:t>
            </a:r>
          </a:p>
          <a:p>
            <a:r>
              <a:rPr lang="pt-BR" dirty="0">
                <a:latin typeface="Arial"/>
                <a:ea typeface="+mn-lt"/>
                <a:cs typeface="+mn-lt"/>
              </a:rPr>
              <a:t>Caso o token seja inválido, API retorna o estado de autenticação como falso e o usuário será redirecionado para /admin/login.html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7C3803A-9722-47A0-ADFC-CACB6075B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2104327"/>
            <a:ext cx="4481512" cy="380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8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AD33E-4C2D-EB7B-DCF7-3AD169EC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entury Gothic"/>
                <a:cs typeface="Calibri Light"/>
              </a:rPr>
              <a:t>Deletar post</a:t>
            </a:r>
            <a:endParaRPr lang="pt-BR" dirty="0">
              <a:latin typeface="Century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8C9A3-00B4-EBF4-C029-0C48598D1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ea typeface="+mn-lt"/>
                <a:cs typeface="+mn-lt"/>
              </a:rPr>
              <a:t>O id do post é armazenado no atributo </a:t>
            </a:r>
            <a:r>
              <a:rPr lang="pt-BR" b="1" dirty="0">
                <a:latin typeface="Arial"/>
                <a:ea typeface="+mn-lt"/>
                <a:cs typeface="+mn-lt"/>
              </a:rPr>
              <a:t>data-</a:t>
            </a:r>
            <a:r>
              <a:rPr lang="pt-BR" b="1" dirty="0" err="1">
                <a:latin typeface="Arial"/>
                <a:ea typeface="+mn-lt"/>
                <a:cs typeface="+mn-lt"/>
              </a:rPr>
              <a:t>postid</a:t>
            </a:r>
            <a:r>
              <a:rPr lang="pt-BR" b="1" dirty="0">
                <a:latin typeface="Arial"/>
                <a:ea typeface="+mn-lt"/>
                <a:cs typeface="+mn-lt"/>
              </a:rPr>
              <a:t>,</a:t>
            </a:r>
            <a:r>
              <a:rPr lang="pt-BR" dirty="0">
                <a:latin typeface="Arial"/>
                <a:ea typeface="+mn-lt"/>
                <a:cs typeface="+mn-lt"/>
              </a:rPr>
              <a:t> do botão de deletar</a:t>
            </a:r>
            <a:endParaRPr lang="pt-BR">
              <a:latin typeface="Arial"/>
              <a:cs typeface="Calibri"/>
            </a:endParaRPr>
          </a:p>
          <a:p>
            <a:r>
              <a:rPr lang="pt-BR" dirty="0">
                <a:latin typeface="Arial"/>
                <a:ea typeface="+mn-lt"/>
                <a:cs typeface="+mn-lt"/>
              </a:rPr>
              <a:t>Requisição DELETE para API </a:t>
            </a:r>
            <a:r>
              <a:rPr lang="pt-BR" b="1" dirty="0">
                <a:latin typeface="Arial"/>
                <a:ea typeface="+mn-lt"/>
                <a:cs typeface="+mn-lt"/>
              </a:rPr>
              <a:t>/posts/[id]</a:t>
            </a:r>
            <a:endParaRPr lang="pt-BR" b="1">
              <a:latin typeface="Arial"/>
              <a:cs typeface="Arial"/>
            </a:endParaRPr>
          </a:p>
          <a:p>
            <a:r>
              <a:rPr lang="pt-BR" dirty="0">
                <a:latin typeface="Arial"/>
                <a:cs typeface="Calibri"/>
              </a:rPr>
              <a:t>Se não houver erro, página recarrega para obter os posts atualizados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38FC81-5C70-4168-8BAD-E442BF399D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8108" y="1828800"/>
            <a:ext cx="4481512" cy="19534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36F405-1258-4537-B1B7-CDFEC243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108" y="3919757"/>
            <a:ext cx="4481512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6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AD33E-4C2D-EB7B-DCF7-3AD169EC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latin typeface="Century Gothic"/>
                <a:cs typeface="Calibri Light"/>
              </a:rPr>
              <a:t>Novo post</a:t>
            </a:r>
            <a:endParaRPr lang="pt-BR" dirty="0">
              <a:latin typeface="Century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8C9A3-00B4-EBF4-C029-0C48598D1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Arial"/>
                <a:ea typeface="+mn-lt"/>
                <a:cs typeface="+mn-lt"/>
              </a:rPr>
              <a:t>Criação do post em /admin/editor.html</a:t>
            </a:r>
            <a:endParaRPr lang="pt-BR">
              <a:latin typeface="Arial"/>
              <a:cs typeface="Calibri"/>
            </a:endParaRPr>
          </a:p>
          <a:p>
            <a:r>
              <a:rPr lang="pt-BR">
                <a:latin typeface="Arial"/>
                <a:cs typeface="Calibri"/>
              </a:rPr>
              <a:t>Requisição POST para API /posts</a:t>
            </a:r>
            <a:endParaRPr lang="pt-BR">
              <a:latin typeface="Arial"/>
              <a:cs typeface="Arial"/>
            </a:endParaRPr>
          </a:p>
          <a:p>
            <a:r>
              <a:rPr lang="pt-BR">
                <a:latin typeface="Arial"/>
                <a:cs typeface="Calibri"/>
              </a:rPr>
              <a:t>Caso a requisição ocorra com sucesso, usuário é redirecionado para </a:t>
            </a:r>
            <a:r>
              <a:rPr lang="pt-BR" b="1">
                <a:latin typeface="Arial"/>
                <a:cs typeface="Calibri"/>
              </a:rPr>
              <a:t>/admin</a:t>
            </a:r>
            <a:r>
              <a:rPr lang="pt-BR">
                <a:latin typeface="Arial"/>
                <a:cs typeface="Calibri"/>
              </a:rPr>
              <a:t>/</a:t>
            </a:r>
            <a:endParaRPr lang="pt-BR" dirty="0">
              <a:latin typeface="Arial"/>
              <a:cs typeface="Calibri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6F6F31D-BE43-4C39-A3A4-AFC3BAFF3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547287"/>
            <a:ext cx="4481512" cy="20117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762D223-18B0-4CA5-9AEA-7F530B56F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657079"/>
            <a:ext cx="448151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7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AD33E-4C2D-EB7B-DCF7-3AD169EC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entury Gothic"/>
                <a:cs typeface="Calibri Light"/>
              </a:rPr>
              <a:t>Editar post</a:t>
            </a:r>
            <a:endParaRPr lang="pt-BR" dirty="0">
              <a:latin typeface="Century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8C9A3-00B4-EBF4-C029-0C48598D1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cs typeface="Calibri"/>
              </a:rPr>
              <a:t>Ao clicar em algum post na área de gerenciamento, usuário acessa </a:t>
            </a:r>
            <a:r>
              <a:rPr lang="pt-BR" b="1" dirty="0">
                <a:latin typeface="Arial"/>
                <a:cs typeface="Calibri"/>
              </a:rPr>
              <a:t>/admin/</a:t>
            </a:r>
            <a:r>
              <a:rPr lang="pt-BR" b="1" dirty="0" err="1">
                <a:latin typeface="Arial"/>
                <a:cs typeface="Calibri"/>
              </a:rPr>
              <a:t>editor.html?id</a:t>
            </a:r>
            <a:r>
              <a:rPr lang="pt-BR" b="1" dirty="0">
                <a:latin typeface="Arial"/>
                <a:cs typeface="Calibri"/>
              </a:rPr>
              <a:t>=[id]</a:t>
            </a:r>
          </a:p>
          <a:p>
            <a:r>
              <a:rPr lang="pt-BR" dirty="0">
                <a:latin typeface="Arial"/>
                <a:cs typeface="Calibri"/>
              </a:rPr>
              <a:t>ID do post é obtido na URL</a:t>
            </a:r>
          </a:p>
          <a:p>
            <a:r>
              <a:rPr lang="pt-BR" b="1" dirty="0">
                <a:latin typeface="Arial"/>
                <a:cs typeface="Calibri"/>
              </a:rPr>
              <a:t>GET</a:t>
            </a:r>
            <a:r>
              <a:rPr lang="pt-BR" dirty="0">
                <a:latin typeface="Arial"/>
                <a:cs typeface="Calibri"/>
              </a:rPr>
              <a:t> para API </a:t>
            </a:r>
            <a:r>
              <a:rPr lang="pt-BR" b="1" dirty="0">
                <a:latin typeface="Arial"/>
                <a:cs typeface="Calibri"/>
              </a:rPr>
              <a:t>/posts/[id] </a:t>
            </a:r>
            <a:r>
              <a:rPr lang="pt-BR" dirty="0">
                <a:latin typeface="Arial"/>
                <a:cs typeface="Calibri"/>
              </a:rPr>
              <a:t>para preencher o formulário com o conteúdo do post</a:t>
            </a:r>
          </a:p>
          <a:p>
            <a:r>
              <a:rPr lang="pt-BR" dirty="0">
                <a:latin typeface="Arial"/>
                <a:cs typeface="Calibri"/>
              </a:rPr>
              <a:t>Ao clicar em atualizar, requisição </a:t>
            </a:r>
            <a:r>
              <a:rPr lang="pt-BR" b="1" dirty="0">
                <a:latin typeface="Arial"/>
                <a:cs typeface="Calibri"/>
              </a:rPr>
              <a:t>PUT</a:t>
            </a:r>
            <a:r>
              <a:rPr lang="pt-BR" dirty="0">
                <a:latin typeface="Arial"/>
                <a:cs typeface="Calibri"/>
              </a:rPr>
              <a:t> para API </a:t>
            </a:r>
            <a:r>
              <a:rPr lang="pt-BR" b="1" dirty="0">
                <a:latin typeface="Arial"/>
                <a:cs typeface="Calibri"/>
              </a:rPr>
              <a:t>/posts/[id]</a:t>
            </a:r>
          </a:p>
          <a:p>
            <a:r>
              <a:rPr lang="pt-BR" dirty="0">
                <a:latin typeface="Arial"/>
                <a:cs typeface="Calibri"/>
              </a:rPr>
              <a:t>Em caso de sucesso, usuário é redirecionado para</a:t>
            </a:r>
            <a:r>
              <a:rPr lang="pt-BR" b="1" dirty="0">
                <a:latin typeface="Arial"/>
                <a:cs typeface="Calibri"/>
              </a:rPr>
              <a:t> /admin/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DBEA5E2-C72F-4F99-A9F4-B988EF7967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582862"/>
            <a:ext cx="4481512" cy="20245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7CC515A-0F88-418D-A371-29ACCFD8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71792"/>
            <a:ext cx="448151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9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582BE-0676-3F6B-B97F-684B6FBA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 do Blog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49F7C-F867-50CA-FD78-8B665A6E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Blog com área de gerenciamento de conteúdo</a:t>
            </a:r>
          </a:p>
          <a:p>
            <a:endParaRPr lang="pt-BR" dirty="0">
              <a:cs typeface="Calibri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0A5DBC-FA33-452A-A817-C9C4F337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82" y="2184024"/>
            <a:ext cx="8234466" cy="430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1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A0183-6080-69BD-6C3D-E332750B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entury Gothic"/>
                <a:cs typeface="Calibri Light"/>
              </a:rPr>
              <a:t>Rotas da API</a:t>
            </a:r>
            <a:endParaRPr lang="pt-BR" b="1">
              <a:latin typeface="Century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5DC5CC-507A-CF02-7D97-C9C3FF07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ea typeface="MS Gothic"/>
                <a:cs typeface="Calibri"/>
              </a:rPr>
              <a:t>GET /posts</a:t>
            </a:r>
          </a:p>
          <a:p>
            <a:r>
              <a:rPr lang="pt-BR" dirty="0">
                <a:latin typeface="Arial"/>
                <a:ea typeface="MS Gothic"/>
                <a:cs typeface="Calibri"/>
              </a:rPr>
              <a:t>GET /posts/[id] </a:t>
            </a:r>
          </a:p>
          <a:p>
            <a:r>
              <a:rPr lang="pt-BR" dirty="0">
                <a:latin typeface="Arial"/>
                <a:ea typeface="MS Gothic"/>
                <a:cs typeface="Calibri"/>
              </a:rPr>
              <a:t>POST /posts</a:t>
            </a:r>
          </a:p>
          <a:p>
            <a:r>
              <a:rPr lang="pt-BR" dirty="0">
                <a:latin typeface="Arial"/>
                <a:ea typeface="MS Gothic"/>
                <a:cs typeface="Calibri"/>
              </a:rPr>
              <a:t>PUT /posts/[id] </a:t>
            </a:r>
          </a:p>
          <a:p>
            <a:r>
              <a:rPr lang="pt-BR" dirty="0">
                <a:latin typeface="Arial"/>
                <a:ea typeface="MS Gothic"/>
                <a:cs typeface="Calibri"/>
              </a:rPr>
              <a:t>DELETE</a:t>
            </a:r>
            <a:r>
              <a:rPr lang="pt-BR" dirty="0">
                <a:latin typeface="Arial"/>
                <a:ea typeface="+mn-lt"/>
                <a:cs typeface="+mn-lt"/>
              </a:rPr>
              <a:t> /posts/[id]</a:t>
            </a:r>
          </a:p>
          <a:p>
            <a:r>
              <a:rPr lang="pt-BR" dirty="0">
                <a:latin typeface="Arial"/>
                <a:ea typeface="MS Gothic"/>
                <a:cs typeface="Calibri"/>
              </a:rPr>
              <a:t>POST /login</a:t>
            </a:r>
          </a:p>
          <a:p>
            <a:r>
              <a:rPr lang="pt-BR" dirty="0">
                <a:latin typeface="Arial"/>
                <a:ea typeface="MS Gothic"/>
                <a:cs typeface="Calibri"/>
              </a:rPr>
              <a:t>POST /newsletter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F942CE-4AD3-4C72-8A99-953A80D19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36" y="1028541"/>
            <a:ext cx="3246539" cy="48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3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A0183-6080-69BD-6C3D-E332750B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entury Gothic"/>
                <a:cs typeface="Calibri Light"/>
              </a:rPr>
              <a:t>Rotas Privadas</a:t>
            </a:r>
            <a:endParaRPr lang="pt-BR" dirty="0">
              <a:latin typeface="Century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5DC5CC-507A-CF02-7D97-C9C3FF07FA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cs typeface="Calibri"/>
              </a:rPr>
              <a:t>POST /posts</a:t>
            </a:r>
            <a:endParaRPr lang="pt-BR" dirty="0">
              <a:latin typeface="Arial"/>
              <a:cs typeface="Arial"/>
            </a:endParaRPr>
          </a:p>
          <a:p>
            <a:r>
              <a:rPr lang="pt-BR" dirty="0">
                <a:latin typeface="Arial"/>
                <a:cs typeface="Calibri"/>
              </a:rPr>
              <a:t>PUT /posts/[id]</a:t>
            </a:r>
          </a:p>
          <a:p>
            <a:r>
              <a:rPr lang="pt-BR" dirty="0">
                <a:latin typeface="Arial"/>
                <a:cs typeface="Calibri"/>
              </a:rPr>
              <a:t>DELETE</a:t>
            </a:r>
            <a:r>
              <a:rPr lang="pt-BR" dirty="0">
                <a:latin typeface="Arial"/>
                <a:ea typeface="+mn-lt"/>
                <a:cs typeface="+mn-lt"/>
              </a:rPr>
              <a:t> /posts/[id]</a:t>
            </a:r>
          </a:p>
          <a:p>
            <a:r>
              <a:rPr lang="pt-BR" dirty="0">
                <a:latin typeface="Arial"/>
                <a:cs typeface="Arial"/>
              </a:rPr>
              <a:t>Rotas que exigem token válido para ocorrerem</a:t>
            </a:r>
            <a:endParaRPr lang="pt-BR" dirty="0">
              <a:ea typeface="+mn-lt"/>
              <a:cs typeface="+mn-lt"/>
            </a:endParaRPr>
          </a:p>
          <a:p>
            <a:r>
              <a:rPr lang="pt-BR" dirty="0">
                <a:latin typeface="Arial"/>
                <a:cs typeface="Arial"/>
              </a:rPr>
              <a:t>Token obtido na rota POST /login se as credenciais estiverem corretas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B02FA1B-AE56-4611-84CE-B137E01383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2432" y="4968698"/>
            <a:ext cx="4481512" cy="11326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B4ED88-075E-4FBD-9F1B-D92B93B94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615" y="1344891"/>
            <a:ext cx="3758329" cy="35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66B27-3CAC-71DE-F846-EC3B600E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/>
                <a:cs typeface="Calibri Light"/>
              </a:rPr>
              <a:t>Tabelas</a:t>
            </a:r>
            <a:endParaRPr lang="pt-BR" dirty="0">
              <a:latin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6DE01B-FFA4-D0D2-C412-DA5AA5502F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CREATE TABLE post (</a:t>
            </a:r>
            <a:endParaRPr lang="pt-BR" dirty="0">
              <a:cs typeface="Calibri" panose="020F0502020204030204"/>
            </a:endParaRPr>
          </a:p>
          <a:p>
            <a:r>
              <a:rPr lang="pt-BR" dirty="0">
                <a:ea typeface="+mn-lt"/>
                <a:cs typeface="+mn-lt"/>
              </a:rPr>
              <a:t>id INT AUTO_INCREMENT,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title</a:t>
            </a:r>
            <a:r>
              <a:rPr lang="pt-BR" dirty="0">
                <a:ea typeface="+mn-lt"/>
                <a:cs typeface="+mn-lt"/>
              </a:rPr>
              <a:t> VARCHAR(100) NOT NULL,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body TEXT NOT NULL,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created_at</a:t>
            </a:r>
            <a:r>
              <a:rPr lang="pt-BR" dirty="0">
                <a:ea typeface="+mn-lt"/>
                <a:cs typeface="+mn-lt"/>
              </a:rPr>
              <a:t> TIMESTAMP NOT NULL DEFAULT </a:t>
            </a:r>
            <a:r>
              <a:rPr lang="pt-BR" dirty="0" err="1">
                <a:ea typeface="+mn-lt"/>
                <a:cs typeface="+mn-lt"/>
              </a:rPr>
              <a:t>current_timestamp</a:t>
            </a:r>
            <a:r>
              <a:rPr lang="pt-BR" dirty="0">
                <a:ea typeface="+mn-lt"/>
                <a:cs typeface="+mn-lt"/>
              </a:rPr>
              <a:t>,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primary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key</a:t>
            </a:r>
            <a:r>
              <a:rPr lang="pt-BR" dirty="0">
                <a:ea typeface="+mn-lt"/>
                <a:cs typeface="+mn-lt"/>
              </a:rPr>
              <a:t>(id)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);</a:t>
            </a: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r>
              <a:rPr lang="pt-BR" dirty="0">
                <a:ea typeface="+mn-lt"/>
                <a:cs typeface="+mn-lt"/>
              </a:rPr>
              <a:t>CREATE TABLE newsletter (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email</a:t>
            </a:r>
            <a:r>
              <a:rPr lang="pt-BR" dirty="0">
                <a:ea typeface="+mn-lt"/>
                <a:cs typeface="+mn-lt"/>
              </a:rPr>
              <a:t> VARCHAR(50) NOT NULL,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name</a:t>
            </a:r>
            <a:r>
              <a:rPr lang="pt-BR" dirty="0">
                <a:ea typeface="+mn-lt"/>
                <a:cs typeface="+mn-lt"/>
              </a:rPr>
              <a:t> VARCHAR(100) NOT NULL,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primary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key</a:t>
            </a:r>
            <a:r>
              <a:rPr lang="pt-BR" dirty="0">
                <a:ea typeface="+mn-lt"/>
                <a:cs typeface="+mn-lt"/>
              </a:rPr>
              <a:t>(</a:t>
            </a:r>
            <a:r>
              <a:rPr lang="pt-BR" dirty="0" err="1">
                <a:ea typeface="+mn-lt"/>
                <a:cs typeface="+mn-lt"/>
              </a:rPr>
              <a:t>email</a:t>
            </a:r>
            <a:r>
              <a:rPr lang="pt-BR" dirty="0">
                <a:ea typeface="+mn-lt"/>
                <a:cs typeface="+mn-lt"/>
              </a:rPr>
              <a:t>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);</a:t>
            </a:r>
            <a:endParaRPr lang="pt-BR" dirty="0"/>
          </a:p>
          <a:p>
            <a:endParaRPr lang="pt-BR" dirty="0">
              <a:cs typeface="Calibri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BC41C70-E983-4C8A-8360-9929232279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391374"/>
            <a:ext cx="4481512" cy="25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6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66B27-3CAC-71DE-F846-EC3B600E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latin typeface="Century Gothic"/>
                <a:cs typeface="Calibri Light"/>
              </a:rPr>
              <a:t>Início - /</a:t>
            </a:r>
            <a:endParaRPr lang="pt-BR" b="1" dirty="0">
              <a:latin typeface="Century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6DE01B-FFA4-D0D2-C412-DA5AA550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Arial"/>
                <a:cs typeface="Calibri" panose="020F0502020204030204"/>
              </a:rPr>
              <a:t>Requisição GET para API /posts para pegar todos os posts e mostrar dinamicamente</a:t>
            </a:r>
          </a:p>
          <a:p>
            <a:r>
              <a:rPr lang="pt-BR">
                <a:latin typeface="Arial"/>
                <a:cs typeface="Calibri" panose="020F0502020204030204"/>
              </a:rPr>
              <a:t>Cada post possui um elemento âncora (a) que recebe o atributo href com link para página post e o id do post como parâmetro de busca</a:t>
            </a:r>
          </a:p>
          <a:p>
            <a:r>
              <a:rPr lang="pt-BR">
                <a:latin typeface="Arial"/>
                <a:cs typeface="Calibri" panose="020F0502020204030204"/>
              </a:rPr>
              <a:t>href="/post/?id"</a:t>
            </a:r>
            <a:endParaRPr lang="pt-BR" dirty="0">
              <a:latin typeface="Arial"/>
              <a:cs typeface="Calibri" panose="020F0502020204030204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1822CF7-9978-43A5-9CE1-67ADE0CB2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18" y="3736674"/>
            <a:ext cx="9244668" cy="14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6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66B27-3CAC-71DE-F846-EC3B600E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entury Gothic"/>
                <a:cs typeface="Calibri Light"/>
              </a:rPr>
              <a:t>Post - /post/?id=[id]</a:t>
            </a:r>
            <a:endParaRPr lang="pt-BR" dirty="0">
              <a:latin typeface="Century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6DE01B-FFA4-D0D2-C412-DA5AA5502F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cs typeface="Calibri" panose="020F0502020204030204"/>
              </a:rPr>
              <a:t>O conteúdo da página é preenchido dinamicamente</a:t>
            </a:r>
          </a:p>
          <a:p>
            <a:r>
              <a:rPr lang="pt-BR" dirty="0">
                <a:latin typeface="Arial"/>
                <a:cs typeface="Calibri" panose="020F0502020204030204"/>
              </a:rPr>
              <a:t>O id de cada post é obtido pelo parâmetro de busca id, passado na URL</a:t>
            </a:r>
          </a:p>
          <a:p>
            <a:r>
              <a:rPr lang="pt-BR" dirty="0">
                <a:latin typeface="Arial"/>
                <a:cs typeface="Calibri" panose="020F0502020204030204"/>
              </a:rPr>
              <a:t>Exemplo: /post/</a:t>
            </a:r>
            <a:r>
              <a:rPr lang="pt-BR" b="1" dirty="0">
                <a:latin typeface="Arial"/>
                <a:cs typeface="Calibri" panose="020F0502020204030204"/>
              </a:rPr>
              <a:t>?id=9</a:t>
            </a:r>
          </a:p>
          <a:p>
            <a:r>
              <a:rPr lang="pt-BR" dirty="0">
                <a:latin typeface="Arial"/>
                <a:cs typeface="Calibri" panose="020F0502020204030204"/>
              </a:rPr>
              <a:t>A requisição GET para API /post/[id]</a:t>
            </a:r>
            <a:endParaRPr lang="pt-BR" dirty="0">
              <a:latin typeface="Arial"/>
            </a:endParaRPr>
          </a:p>
          <a:p>
            <a:endParaRPr lang="pt-BR" dirty="0">
              <a:cs typeface="Calibri" panose="020F0502020204030204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28B8323-7D3A-442E-9F2C-B94284F704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7818" y="2294778"/>
            <a:ext cx="3772426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0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AD33E-4C2D-EB7B-DCF7-3AD169EC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entury Gothic"/>
                <a:cs typeface="Calibri Light"/>
              </a:rPr>
              <a:t>Newsletter</a:t>
            </a:r>
            <a:endParaRPr lang="pt-BR" dirty="0">
              <a:latin typeface="Century Schoolbook" panose="020406040505050203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8C9A3-00B4-EBF4-C029-0C48598D1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cs typeface="Calibri"/>
              </a:rPr>
              <a:t>Requisição POST para API /newsletter, no </a:t>
            </a:r>
            <a:r>
              <a:rPr lang="pt-BR" dirty="0" err="1">
                <a:latin typeface="Arial"/>
                <a:cs typeface="Calibri"/>
              </a:rPr>
              <a:t>JavaScript</a:t>
            </a:r>
          </a:p>
          <a:p>
            <a:r>
              <a:rPr lang="pt-BR" dirty="0">
                <a:latin typeface="Arial"/>
                <a:cs typeface="Calibri"/>
              </a:rPr>
              <a:t>Formato do corpo da requisição: </a:t>
            </a:r>
            <a:r>
              <a:rPr lang="pt-BR" dirty="0" err="1">
                <a:latin typeface="Arial"/>
                <a:cs typeface="Calibri"/>
              </a:rPr>
              <a:t>application</a:t>
            </a:r>
            <a:r>
              <a:rPr lang="pt-BR" dirty="0">
                <a:latin typeface="Arial"/>
                <a:cs typeface="Calibri"/>
              </a:rPr>
              <a:t>/</a:t>
            </a:r>
            <a:r>
              <a:rPr lang="pt-BR" dirty="0" err="1">
                <a:latin typeface="Arial"/>
                <a:cs typeface="Calibri"/>
              </a:rPr>
              <a:t>json</a:t>
            </a:r>
          </a:p>
          <a:p>
            <a:r>
              <a:rPr lang="pt-BR" dirty="0">
                <a:latin typeface="Arial"/>
                <a:cs typeface="Calibri"/>
              </a:rPr>
              <a:t>Nome e </a:t>
            </a:r>
            <a:r>
              <a:rPr lang="pt-BR" dirty="0" err="1">
                <a:latin typeface="Arial"/>
                <a:cs typeface="Calibri"/>
              </a:rPr>
              <a:t>email</a:t>
            </a:r>
            <a:r>
              <a:rPr lang="pt-BR" dirty="0">
                <a:latin typeface="Arial"/>
                <a:cs typeface="Calibri"/>
              </a:rPr>
              <a:t> passados no corpo da requisição</a:t>
            </a:r>
          </a:p>
          <a:p>
            <a:r>
              <a:rPr lang="pt-BR" dirty="0">
                <a:latin typeface="Arial"/>
                <a:cs typeface="Calibri"/>
              </a:rPr>
              <a:t>O </a:t>
            </a:r>
            <a:r>
              <a:rPr lang="pt-BR" dirty="0" err="1">
                <a:latin typeface="Arial"/>
                <a:cs typeface="Calibri"/>
              </a:rPr>
              <a:t>email</a:t>
            </a:r>
            <a:r>
              <a:rPr lang="pt-BR" dirty="0">
                <a:latin typeface="Arial"/>
                <a:cs typeface="Calibri"/>
              </a:rPr>
              <a:t> é chave primária e caso já tenha sido cadastrado, um erro é retornado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95C0D83-624D-42D3-B9B7-BB1F103E7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4477" y="1526796"/>
            <a:ext cx="4480560" cy="4653341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ACF088-8E65-4E40-8B62-9D0754E3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09" y="1963024"/>
            <a:ext cx="557278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9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AD33E-4C2D-EB7B-DCF7-3AD169EC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entury Gothic"/>
                <a:cs typeface="Calibri Light"/>
              </a:rPr>
              <a:t>Login - /admin/login.html</a:t>
            </a:r>
            <a:endParaRPr lang="pt-BR" dirty="0">
              <a:latin typeface="Century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8C9A3-00B4-EBF4-C029-0C48598D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cs typeface="Calibri"/>
              </a:rPr>
              <a:t>Bloqueia acesso a área de gerenciamento de conteúdo</a:t>
            </a:r>
          </a:p>
          <a:p>
            <a:r>
              <a:rPr lang="pt-BR" dirty="0">
                <a:latin typeface="Arial"/>
                <a:ea typeface="+mn-lt"/>
                <a:cs typeface="+mn-lt"/>
              </a:rPr>
              <a:t>Requisição POST para API /login</a:t>
            </a:r>
          </a:p>
          <a:p>
            <a:r>
              <a:rPr lang="pt-BR" dirty="0">
                <a:latin typeface="Arial"/>
                <a:cs typeface="Arial"/>
              </a:rPr>
              <a:t>Usuário e senha passados no corpo da requisição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latin typeface="Arial"/>
                <a:cs typeface="Calibri"/>
              </a:rPr>
              <a:t>Se as credenciais estiverem corretas, um token é retornado e armazenado no </a:t>
            </a:r>
            <a:r>
              <a:rPr lang="pt-BR" dirty="0" err="1">
                <a:latin typeface="Arial"/>
                <a:cs typeface="Calibri"/>
              </a:rPr>
              <a:t>LocalStorage</a:t>
            </a:r>
            <a:endParaRPr lang="pt-BR" dirty="0">
              <a:latin typeface="Arial"/>
              <a:cs typeface="Calibri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00D8A2C-5509-4DF7-9AF3-A2B5B31E744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352988" y="3821491"/>
            <a:ext cx="3592474" cy="28865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DDFDF7-99BE-432B-9BD3-3269D1A9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821491"/>
            <a:ext cx="3430250" cy="28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566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504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MS Gothic</vt:lpstr>
      <vt:lpstr>Arial</vt:lpstr>
      <vt:lpstr>Calibri</vt:lpstr>
      <vt:lpstr>Calibri Light</vt:lpstr>
      <vt:lpstr>Century Gothic</vt:lpstr>
      <vt:lpstr>Century Schoolbook</vt:lpstr>
      <vt:lpstr>Wingdings 2</vt:lpstr>
      <vt:lpstr>View</vt:lpstr>
      <vt:lpstr>Projeto A3 Desenvolvimento web,mobile e jogos.</vt:lpstr>
      <vt:lpstr>Demonstração do Blog</vt:lpstr>
      <vt:lpstr>Rotas da API</vt:lpstr>
      <vt:lpstr>Rotas Privadas</vt:lpstr>
      <vt:lpstr>Tabelas</vt:lpstr>
      <vt:lpstr>Início - /</vt:lpstr>
      <vt:lpstr>Post - /post/?id=[id]</vt:lpstr>
      <vt:lpstr>Newsletter</vt:lpstr>
      <vt:lpstr>Login - /admin/login.html</vt:lpstr>
      <vt:lpstr>Área de Gerenciamento de Conteúdo - /admin/</vt:lpstr>
      <vt:lpstr>Área de Gerenciamento de Conteúdo - /admin/</vt:lpstr>
      <vt:lpstr>Deletar post</vt:lpstr>
      <vt:lpstr>Novo post</vt:lpstr>
      <vt:lpstr>Editar post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Pedro Hudson Martins - 125111350830</dc:creator>
  <cp:lastModifiedBy>Joao Pedro Hudson Martins - 125111350830</cp:lastModifiedBy>
  <cp:revision>438</cp:revision>
  <dcterms:created xsi:type="dcterms:W3CDTF">2022-11-22T16:35:39Z</dcterms:created>
  <dcterms:modified xsi:type="dcterms:W3CDTF">2022-11-22T20:49:14Z</dcterms:modified>
</cp:coreProperties>
</file>