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6.svg" ContentType="image/svg+xml"/>
  <Override PartName="/ppt/media/image18.svg" ContentType="image/svg+xml"/>
  <Override PartName="/ppt/media/image20.svg" ContentType="image/svg+xml"/>
  <Override PartName="/ppt/media/image22.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35.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sldIdLst>
    <p:sldId id="256" r:id="rId4"/>
    <p:sldId id="257" r:id="rId6"/>
    <p:sldId id="258" r:id="rId7"/>
    <p:sldId id="259" r:id="rId8"/>
    <p:sldId id="294" r:id="rId9"/>
    <p:sldId id="260" r:id="rId10"/>
    <p:sldId id="262" r:id="rId11"/>
    <p:sldId id="261" r:id="rId12"/>
    <p:sldId id="277" r:id="rId13"/>
    <p:sldId id="264" r:id="rId14"/>
    <p:sldId id="293" r:id="rId15"/>
    <p:sldId id="265" r:id="rId16"/>
    <p:sldId id="267" r:id="rId17"/>
    <p:sldId id="266" r:id="rId18"/>
    <p:sldId id="268" r:id="rId19"/>
    <p:sldId id="311" r:id="rId20"/>
    <p:sldId id="310" r:id="rId21"/>
    <p:sldId id="272" r:id="rId22"/>
    <p:sldId id="274" r:id="rId23"/>
  </p:sldIdLst>
  <p:sldSz cx="12192000" cy="6858000"/>
  <p:notesSz cx="6858000" cy="9144000"/>
  <p:custDataLst>
    <p:tags r:id="rId27"/>
  </p:custDataLst>
  <p:defaultTextStyle>
    <a:lvl1pPr marL="0" lvl="0" algn="l" defTabSz="914400">
      <a:lnSpc>
        <a:spcPct val="130000"/>
      </a:lnSpc>
      <a:defRPr sz="1800" kern="1200">
        <a:solidFill>
          <a:schemeClr val="tx1"/>
        </a:solidFill>
        <a:latin typeface="微软雅黑" panose="020B0503020204020204" charset="-122"/>
        <a:ea typeface="微软雅黑" panose="020B0503020204020204" charset="-122"/>
      </a:defRPr>
    </a:lvl1pPr>
    <a:lvl2pPr marL="457200" lvl="1" algn="l" defTabSz="914400">
      <a:lnSpc>
        <a:spcPct val="130000"/>
      </a:lnSpc>
      <a:defRPr sz="1800" kern="1200">
        <a:solidFill>
          <a:schemeClr val="tx1"/>
        </a:solidFill>
        <a:latin typeface="微软雅黑" panose="020B0503020204020204" charset="-122"/>
        <a:ea typeface="微软雅黑" panose="020B0503020204020204" charset="-122"/>
      </a:defRPr>
    </a:lvl2pPr>
    <a:lvl3pPr marL="914400" lvl="2" algn="l" defTabSz="914400">
      <a:lnSpc>
        <a:spcPct val="130000"/>
      </a:lnSpc>
      <a:defRPr sz="1800" kern="1200">
        <a:solidFill>
          <a:schemeClr val="tx1"/>
        </a:solidFill>
        <a:latin typeface="微软雅黑" panose="020B0503020204020204" charset="-122"/>
        <a:ea typeface="微软雅黑" panose="020B0503020204020204" charset="-122"/>
      </a:defRPr>
    </a:lvl3pPr>
    <a:lvl4pPr marL="1371600" lvl="3" algn="l" defTabSz="914400">
      <a:lnSpc>
        <a:spcPct val="130000"/>
      </a:lnSpc>
      <a:defRPr sz="1800" kern="1200">
        <a:solidFill>
          <a:schemeClr val="tx1"/>
        </a:solidFill>
        <a:latin typeface="微软雅黑" panose="020B0503020204020204" charset="-122"/>
        <a:ea typeface="微软雅黑" panose="020B0503020204020204" charset="-122"/>
      </a:defRPr>
    </a:lvl4pPr>
    <a:lvl5pPr marL="1828800" lvl="4" algn="l" defTabSz="914400">
      <a:lnSpc>
        <a:spcPct val="130000"/>
      </a:lnSpc>
      <a:defRPr sz="1800" kern="1200">
        <a:solidFill>
          <a:schemeClr val="tx1"/>
        </a:solidFill>
        <a:latin typeface="微软雅黑" panose="020B0503020204020204" charset="-122"/>
        <a:ea typeface="微软雅黑" panose="020B0503020204020204" charset="-122"/>
      </a:defRPr>
    </a:lvl5pPr>
    <a:lvl6pPr marL="2286000" lvl="5" algn="l" defTabSz="914400">
      <a:lnSpc>
        <a:spcPct val="130000"/>
      </a:lnSpc>
      <a:defRPr sz="1800" kern="1200">
        <a:solidFill>
          <a:schemeClr val="tx1"/>
        </a:solidFill>
        <a:latin typeface="微软雅黑" panose="020B0503020204020204" charset="-122"/>
        <a:ea typeface="微软雅黑" panose="020B0503020204020204" charset="-122"/>
      </a:defRPr>
    </a:lvl6pPr>
    <a:lvl7pPr marL="2743200" lvl="6" algn="l" defTabSz="914400">
      <a:lnSpc>
        <a:spcPct val="130000"/>
      </a:lnSpc>
      <a:defRPr sz="1800" kern="1200">
        <a:solidFill>
          <a:schemeClr val="tx1"/>
        </a:solidFill>
        <a:latin typeface="微软雅黑" panose="020B0503020204020204" charset="-122"/>
        <a:ea typeface="微软雅黑" panose="020B0503020204020204" charset="-122"/>
      </a:defRPr>
    </a:lvl7pPr>
    <a:lvl8pPr marL="3200400" lvl="7" algn="l" defTabSz="914400">
      <a:lnSpc>
        <a:spcPct val="130000"/>
      </a:lnSpc>
      <a:defRPr sz="1800" kern="1200">
        <a:solidFill>
          <a:schemeClr val="tx1"/>
        </a:solidFill>
        <a:latin typeface="微软雅黑" panose="020B0503020204020204" charset="-122"/>
        <a:ea typeface="微软雅黑" panose="020B0503020204020204" charset="-122"/>
      </a:defRPr>
    </a:lvl8pPr>
    <a:lvl9pPr marL="3657600" lvl="8" algn="l" defTabSz="914400">
      <a:lnSpc>
        <a:spcPct val="130000"/>
      </a:lnSpc>
      <a:defRPr sz="1800" kern="1200">
        <a:solidFill>
          <a:schemeClr val="tx1"/>
        </a:solidFill>
        <a:latin typeface="微软雅黑" panose="020B0503020204020204" charset="-122"/>
        <a:ea typeface="微软雅黑" panose="020B0503020204020204"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0" autoAdjust="0"/>
    <p:restoredTop sz="75543" autoAdjust="0"/>
  </p:normalViewPr>
  <p:slideViewPr>
    <p:cSldViewPr snapToGrid="0">
      <p:cViewPr>
        <p:scale>
          <a:sx n="75" d="100"/>
          <a:sy n="75" d="100"/>
        </p:scale>
        <p:origin x="207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F492E-BCC0-458E-A7D2-F1FF0E28ED0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14126-FF0B-4E8B-A9F4-BBEE3EC457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V1.0</a:t>
            </a:r>
            <a:r>
              <a:rPr lang="en-US" altLang="zh-CN" dirty="0"/>
              <a:t>	2022.10.19	</a:t>
            </a:r>
            <a:r>
              <a:rPr lang="zh-CN" altLang="en-US" dirty="0"/>
              <a:t>确认模板、修改幻灯片模板</a:t>
            </a:r>
            <a:endParaRPr lang="en-US" altLang="zh-CN" dirty="0"/>
          </a:p>
          <a:p>
            <a:r>
              <a:rPr lang="en-US" altLang="zh-CN" dirty="0"/>
              <a:t>V1.1	2022.10.20	</a:t>
            </a:r>
            <a:r>
              <a:rPr lang="zh-CN" altLang="en-US" dirty="0"/>
              <a:t>框架完成（细节未填充）</a:t>
            </a:r>
            <a:endParaRPr lang="en-US" altLang="zh-CN" dirty="0"/>
          </a:p>
          <a:p>
            <a:r>
              <a:rPr lang="en-US" altLang="zh-CN" dirty="0"/>
              <a:t>V1.2	2022.10.21	</a:t>
            </a:r>
            <a:r>
              <a:rPr lang="zh-CN" altLang="en-US" dirty="0"/>
              <a:t>补充细节</a:t>
            </a:r>
            <a:endParaRPr lang="en-US" altLang="zh-CN" dirty="0"/>
          </a:p>
          <a:p>
            <a:r>
              <a:rPr lang="en-US" altLang="zh-CN" dirty="0"/>
              <a:t>V1.3	2022.10.21	</a:t>
            </a:r>
            <a:r>
              <a:rPr lang="zh-CN" altLang="en-US" dirty="0"/>
              <a:t>添加产品图标、添加产品名称和图标解释（备注中）</a:t>
            </a:r>
            <a:endParaRPr lang="zh-CN" altLang="en-US" dirty="0"/>
          </a:p>
        </p:txBody>
      </p:sp>
      <p:sp>
        <p:nvSpPr>
          <p:cNvPr id="4" name="灯片编号占位符 3"/>
          <p:cNvSpPr>
            <a:spLocks noGrp="1"/>
          </p:cNvSpPr>
          <p:nvPr>
            <p:ph type="sldNum" sz="quarter" idx="5"/>
          </p:nvPr>
        </p:nvSpPr>
        <p:spPr/>
        <p:txBody>
          <a:bodyPr/>
          <a:lstStyle/>
          <a:p>
            <a:fld id="{18A14126-FF0B-4E8B-A9F4-BBEE3EC4572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名称解释：</a:t>
            </a:r>
            <a:endParaRPr lang="en-US" altLang="zh-CN" dirty="0"/>
          </a:p>
          <a:p>
            <a:r>
              <a:rPr lang="zh-CN" altLang="en-US" dirty="0"/>
              <a:t>“福依旧”，“福”字取自福州大学，“依旧“一方面寓意着福大依旧杰出、依旧优秀，另一方面蕴含对每一位校友赤诚之心依旧的美好祝愿。</a:t>
            </a:r>
            <a:endParaRPr lang="en-US" altLang="zh-CN" dirty="0"/>
          </a:p>
          <a:p>
            <a:r>
              <a:rPr lang="zh-CN" altLang="en-US" dirty="0"/>
              <a:t>英文名：</a:t>
            </a:r>
            <a:r>
              <a:rPr lang="en-US" altLang="zh-CN" dirty="0" err="1"/>
              <a:t>Fuever</a:t>
            </a:r>
            <a:r>
              <a:rPr lang="zh-CN" altLang="en-US" dirty="0"/>
              <a:t>，‘</a:t>
            </a:r>
            <a:r>
              <a:rPr lang="en-US" altLang="zh-CN" dirty="0"/>
              <a:t>Fu</a:t>
            </a:r>
            <a:r>
              <a:rPr lang="zh-CN" altLang="en-US" dirty="0"/>
              <a:t>‘和‘</a:t>
            </a:r>
            <a:r>
              <a:rPr lang="en-US" altLang="zh-CN" dirty="0"/>
              <a:t>ever</a:t>
            </a:r>
            <a:r>
              <a:rPr lang="zh-CN" altLang="en-US" dirty="0"/>
              <a:t>‘分别是“福”和“依旧”的英文，组合起来后，“</a:t>
            </a:r>
            <a:r>
              <a:rPr lang="en-US" altLang="zh-CN" dirty="0" err="1"/>
              <a:t>Fuever</a:t>
            </a:r>
            <a:r>
              <a:rPr lang="zh-CN" altLang="en-US" dirty="0"/>
              <a:t>”又与英文单词“</a:t>
            </a:r>
            <a:r>
              <a:rPr lang="en-US" altLang="zh-CN" dirty="0"/>
              <a:t>Forever</a:t>
            </a:r>
            <a:r>
              <a:rPr lang="zh-CN" altLang="en-US" dirty="0"/>
              <a:t>”发音类似，体现对福大永恒发展、不断进步的美好期待。</a:t>
            </a:r>
            <a:endParaRPr lang="en-US" altLang="zh-CN" dirty="0"/>
          </a:p>
          <a:p>
            <a:r>
              <a:rPr lang="zh-CN" altLang="en-US" dirty="0"/>
              <a:t>图标解释：</a:t>
            </a:r>
            <a:endParaRPr lang="en-US" altLang="zh-CN" dirty="0"/>
          </a:p>
          <a:p>
            <a:r>
              <a:rPr lang="zh-CN" altLang="en-US" dirty="0"/>
              <a:t>图标总体由“福”字变形而来。</a:t>
            </a:r>
            <a:endParaRPr lang="en-US" altLang="zh-CN" dirty="0"/>
          </a:p>
          <a:p>
            <a:r>
              <a:rPr lang="zh-CN" altLang="en-US" dirty="0"/>
              <a:t>左侧偏旁变形为数字</a:t>
            </a:r>
            <a:r>
              <a:rPr lang="en-US" altLang="zh-CN" dirty="0"/>
              <a:t>4</a:t>
            </a:r>
            <a:r>
              <a:rPr lang="zh-CN" altLang="en-US" dirty="0"/>
              <a:t>象征建校</a:t>
            </a:r>
            <a:r>
              <a:rPr lang="en-US" altLang="zh-CN" dirty="0"/>
              <a:t>40</a:t>
            </a:r>
            <a:r>
              <a:rPr lang="zh-CN" altLang="en-US" dirty="0"/>
              <a:t>周年的辉煌过往；</a:t>
            </a:r>
            <a:endParaRPr lang="en-US" altLang="zh-CN" dirty="0"/>
          </a:p>
          <a:p>
            <a:r>
              <a:rPr lang="zh-CN" altLang="en-US" dirty="0"/>
              <a:t>右侧整体呈现一个笔记本电脑形式，体现院庆的归属</a:t>
            </a:r>
            <a:r>
              <a:rPr lang="en-US" altLang="zh-CN" dirty="0"/>
              <a:t>——</a:t>
            </a:r>
            <a:r>
              <a:rPr lang="zh-CN" altLang="en-US" dirty="0"/>
              <a:t>计算机学院；</a:t>
            </a:r>
            <a:endParaRPr lang="en-US" altLang="zh-CN" dirty="0"/>
          </a:p>
          <a:p>
            <a:r>
              <a:rPr lang="zh-CN" altLang="en-US" dirty="0"/>
              <a:t>右侧上部采用和校徽一样的学士帽形状，右侧中间部分采用八点二十时钟样式，体现校友重归故地的时光流逝之感。</a:t>
            </a:r>
            <a:endParaRPr lang="zh-CN" altLang="en-US" dirty="0"/>
          </a:p>
        </p:txBody>
      </p:sp>
      <p:sp>
        <p:nvSpPr>
          <p:cNvPr id="4" name="灯片编号占位符 3"/>
          <p:cNvSpPr>
            <a:spLocks noGrp="1"/>
          </p:cNvSpPr>
          <p:nvPr>
            <p:ph type="sldNum" sz="quarter" idx="5"/>
          </p:nvPr>
        </p:nvSpPr>
        <p:spPr/>
        <p:txBody>
          <a:bodyPr/>
          <a:lstStyle/>
          <a:p>
            <a:fld id="{18A14126-FF0B-4E8B-A9F4-BBEE3EC4572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后台管理员负责管理网站的内容与正常运行</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A14126-FF0B-4E8B-A9F4-BBEE3EC4572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总的来说，我们的福依旧项目就是一款给校友满满诚意的福大计算机学院专属院庆应用</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需求分析文档：https://docs.qq.com/doc/DYlBsVGRnbFlQdm1Q?groupUin=mxUwN8o7lzhK%252BPjubC%252B4OQ%253D%253D&amp;ADUIN=2892393166&amp;ADSESSION=1666247875&amp;ADTAG=CLIENT.QQ.5929_.0&amp;ADPUBNO=27255&amp;jumpuin=2892393166&amp;u=5e2771b957ea410db9d197322947a31c</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lvl="0" algn="ctr">
              <a:defRPr sz="4000" b="1">
                <a:solidFill>
                  <a:schemeClr val="bg1"/>
                </a:solidFill>
                <a:latin typeface="微软雅黑" panose="020B0503020204020204" charset="-122"/>
                <a:ea typeface="微软雅黑" panose="020B0503020204020204" charset="-122"/>
              </a:defRPr>
            </a:lvl1pPr>
          </a:lstStyle>
          <a:p>
            <a:r>
              <a:rPr lang="zh-CN"/>
              <a:t>单击此处编辑母版标题样式</a:t>
            </a:r>
            <a:endParaRPr lang="zh-CN"/>
          </a:p>
        </p:txBody>
      </p:sp>
      <p:sp>
        <p:nvSpPr>
          <p:cNvPr id="4" name="日期占位符 3"/>
          <p:cNvSpPr>
            <a:spLocks noGrp="1"/>
          </p:cNvSpPr>
          <p:nvPr>
            <p:ph type="dt" idx="10"/>
          </p:nvPr>
        </p:nvSpPr>
        <p:spPr/>
        <p:txBody>
          <a:bodyPr/>
          <a:lstStyle/>
          <a:p>
            <a:fld id="{FA1987E5-701A-4EDB-92C5-A17EFBE4D38A}"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CF81E840-A361-47F3-8355-773113A9763B}" type="slidenum">
              <a:rPr lang="en-US" altLang="zh-CN"/>
            </a:fld>
            <a:endParaRPr lang="zh-CN"/>
          </a:p>
        </p:txBody>
      </p:sp>
      <p:pic>
        <p:nvPicPr>
          <p:cNvPr id="1026" name="Picture 2"/>
          <p:cNvPicPr>
            <a:picLocks noChangeAspect="1" noChangeArrowheads="1"/>
          </p:cNvPicPr>
          <p:nvPr/>
        </p:nvPicPr>
        <p:blipFill>
          <a:blip r:embed="rId2"/>
          <a:stretch>
            <a:fillRect/>
          </a:stretch>
        </p:blipFill>
        <p:spPr>
          <a:xfrm>
            <a:off x="65520" y="0"/>
            <a:ext cx="2295525" cy="1409700"/>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lvl="0" algn="ctr">
              <a:defRPr sz="4000" b="1">
                <a:solidFill>
                  <a:schemeClr val="bg1"/>
                </a:solidFill>
                <a:latin typeface="微软雅黑" panose="020B0503020204020204" charset="-122"/>
                <a:ea typeface="微软雅黑" panose="020B0503020204020204" charset="-122"/>
              </a:defRPr>
            </a:lvl1pPr>
          </a:lstStyle>
          <a:p>
            <a:r>
              <a:rPr lang="zh-CN"/>
              <a:t>单击此处编辑母版标题样式</a:t>
            </a:r>
            <a:endParaRPr lang="zh-CN"/>
          </a:p>
        </p:txBody>
      </p:sp>
      <p:sp>
        <p:nvSpPr>
          <p:cNvPr id="4" name="日期占位符 3"/>
          <p:cNvSpPr>
            <a:spLocks noGrp="1"/>
          </p:cNvSpPr>
          <p:nvPr>
            <p:ph type="dt" idx="10"/>
          </p:nvPr>
        </p:nvSpPr>
        <p:spPr/>
        <p:txBody>
          <a:bodyPr/>
          <a:lstStyle/>
          <a:p>
            <a:fld id="{FA1987E5-701A-4EDB-92C5-A17EFBE4D38A}"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CF81E840-A361-47F3-8355-773113A9763B}" type="slidenum">
              <a:rPr lang="en-US" altLang="zh-CN"/>
            </a:fld>
            <a:endParaRPr lang="zh-CN"/>
          </a:p>
        </p:txBody>
      </p:sp>
      <p:pic>
        <p:nvPicPr>
          <p:cNvPr id="1026" name="Picture 2"/>
          <p:cNvPicPr>
            <a:picLocks noChangeAspect="1" noChangeArrowheads="1"/>
          </p:cNvPicPr>
          <p:nvPr/>
        </p:nvPicPr>
        <p:blipFill>
          <a:blip r:embed="rId2"/>
          <a:stretch>
            <a:fillRect/>
          </a:stretch>
        </p:blipFill>
        <p:spPr>
          <a:xfrm>
            <a:off x="65520" y="0"/>
            <a:ext cx="2295525" cy="1409700"/>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研究概述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9EC66A7B-2CE9-4D2D-925F-C37F2286F88D}"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69796FA7-744D-464B-891B-D0DD563FD267}"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1196661"/>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1" name="文本框 10"/>
          <p:cNvSpPr txBox="1"/>
          <p:nvPr/>
        </p:nvSpPr>
        <p:spPr>
          <a:xfrm>
            <a:off x="10711051" y="1070015"/>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团队介绍</a:t>
            </a:r>
            <a:endParaRPr lang="zh-CN" sz="2000">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10711051" y="1858061"/>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需求分析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13" name="文本框 12"/>
          <p:cNvSpPr txBox="1"/>
          <p:nvPr/>
        </p:nvSpPr>
        <p:spPr>
          <a:xfrm>
            <a:off x="10711051" y="2646107"/>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选题分析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14" name="文本框 13"/>
          <p:cNvSpPr txBox="1"/>
          <p:nvPr/>
        </p:nvSpPr>
        <p:spPr>
          <a:xfrm>
            <a:off x="10711051" y="3434153"/>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软件设计</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15" name="文本框 14"/>
          <p:cNvSpPr txBox="1"/>
          <p:nvPr/>
        </p:nvSpPr>
        <p:spPr>
          <a:xfrm>
            <a:off x="10711051" y="4222199"/>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总结</a:t>
            </a:r>
            <a:endParaRPr lang="zh-CN" sz="2000">
              <a:solidFill>
                <a:schemeClr val="accent2">
                  <a:lumMod val="75000"/>
                </a:schemeClr>
              </a:solidFill>
              <a:latin typeface="微软雅黑" panose="020B0503020204020204" charset="-122"/>
              <a:ea typeface="微软雅黑" panose="020B0503020204020204" charset="-122"/>
            </a:endParaRPr>
          </a:p>
        </p:txBody>
      </p:sp>
      <p:pic>
        <p:nvPicPr>
          <p:cNvPr id="16"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研究方法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8F8A52A7-B921-4CF2-914A-5FD95BFF3418}"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6575754E-F3F6-4B34-83DB-6CB1A8332090}"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1989540"/>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pic>
        <p:nvPicPr>
          <p:cNvPr id="16"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
        <p:nvSpPr>
          <p:cNvPr id="17" name="文本框 16"/>
          <p:cNvSpPr txBox="1"/>
          <p:nvPr/>
        </p:nvSpPr>
        <p:spPr>
          <a:xfrm>
            <a:off x="10711051" y="1070015"/>
            <a:ext cx="1386662" cy="400110"/>
          </a:xfrm>
          <a:prstGeom prst="rect">
            <a:avLst/>
          </a:prstGeom>
          <a:noFill/>
        </p:spPr>
        <p:txBody>
          <a:bodyPr wrap="square">
            <a:spAutoFit/>
          </a:bodyPr>
          <a:lstStyle/>
          <a:p>
            <a:pPr marL="0" algn="ctr" defTabSz="914400"/>
            <a:r>
              <a:rPr lang="zh-CN" sz="2000" kern="1200">
                <a:solidFill>
                  <a:schemeClr val="accent2">
                    <a:lumMod val="75000"/>
                  </a:schemeClr>
                </a:solidFill>
                <a:latin typeface="微软雅黑" panose="020B0503020204020204" charset="-122"/>
                <a:ea typeface="微软雅黑" panose="020B0503020204020204" charset="-122"/>
              </a:rPr>
              <a:t>团队介绍</a:t>
            </a:r>
            <a:endParaRPr lang="zh-CN" sz="2000" kern="1200">
              <a:solidFill>
                <a:schemeClr val="accent2">
                  <a:lumMod val="75000"/>
                </a:schemeClr>
              </a:solidFill>
              <a:latin typeface="微软雅黑" panose="020B0503020204020204" charset="-122"/>
              <a:ea typeface="微软雅黑" panose="020B0503020204020204" charset="-122"/>
            </a:endParaRPr>
          </a:p>
        </p:txBody>
      </p:sp>
      <p:sp>
        <p:nvSpPr>
          <p:cNvPr id="18" name="文本框 17"/>
          <p:cNvSpPr txBox="1"/>
          <p:nvPr/>
        </p:nvSpPr>
        <p:spPr>
          <a:xfrm>
            <a:off x="10711051" y="1858061"/>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需求分析</a:t>
            </a:r>
            <a:endParaRPr lang="zh-CN" sz="2000">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10711051" y="2646107"/>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选题分析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0" name="文本框 19"/>
          <p:cNvSpPr txBox="1"/>
          <p:nvPr/>
        </p:nvSpPr>
        <p:spPr>
          <a:xfrm>
            <a:off x="10711051" y="3434153"/>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软件设计</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1" name="文本框 20"/>
          <p:cNvSpPr txBox="1"/>
          <p:nvPr/>
        </p:nvSpPr>
        <p:spPr>
          <a:xfrm>
            <a:off x="10711051" y="4222199"/>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总结</a:t>
            </a:r>
            <a:endParaRPr lang="zh-CN" sz="200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研究过程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F370678E-8A6E-482F-92BE-62E9CDE51B5B}"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984F7C0C-1B14-4B8D-8780-8569997D081A}"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2770847"/>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pic>
        <p:nvPicPr>
          <p:cNvPr id="16"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
        <p:nvSpPr>
          <p:cNvPr id="22" name="文本框 21"/>
          <p:cNvSpPr txBox="1"/>
          <p:nvPr/>
        </p:nvSpPr>
        <p:spPr>
          <a:xfrm>
            <a:off x="10711051" y="1070015"/>
            <a:ext cx="1386662" cy="400110"/>
          </a:xfrm>
          <a:prstGeom prst="rect">
            <a:avLst/>
          </a:prstGeom>
          <a:noFill/>
        </p:spPr>
        <p:txBody>
          <a:bodyPr wrap="square">
            <a:spAutoFit/>
          </a:bodyPr>
          <a:lstStyle/>
          <a:p>
            <a:pPr marL="0" algn="ctr" defTabSz="914400"/>
            <a:r>
              <a:rPr lang="zh-CN" sz="2000" kern="1200">
                <a:solidFill>
                  <a:schemeClr val="accent2">
                    <a:lumMod val="75000"/>
                  </a:schemeClr>
                </a:solidFill>
                <a:latin typeface="微软雅黑" panose="020B0503020204020204" charset="-122"/>
                <a:ea typeface="微软雅黑" panose="020B0503020204020204" charset="-122"/>
              </a:rPr>
              <a:t>团队介绍</a:t>
            </a:r>
            <a:endParaRPr lang="zh-CN" sz="2000" kern="1200">
              <a:solidFill>
                <a:schemeClr val="accent2">
                  <a:lumMod val="75000"/>
                </a:schemeClr>
              </a:solidFill>
              <a:latin typeface="微软雅黑" panose="020B0503020204020204" charset="-122"/>
              <a:ea typeface="微软雅黑" panose="020B0503020204020204" charset="-122"/>
            </a:endParaRPr>
          </a:p>
        </p:txBody>
      </p:sp>
      <p:sp>
        <p:nvSpPr>
          <p:cNvPr id="23" name="文本框 22"/>
          <p:cNvSpPr txBox="1"/>
          <p:nvPr/>
        </p:nvSpPr>
        <p:spPr>
          <a:xfrm>
            <a:off x="10711051" y="1858061"/>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需求分析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4" name="文本框 23"/>
          <p:cNvSpPr txBox="1"/>
          <p:nvPr/>
        </p:nvSpPr>
        <p:spPr>
          <a:xfrm>
            <a:off x="10711051" y="2646107"/>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选题分析</a:t>
            </a:r>
            <a:endParaRPr lang="zh-CN" sz="2000">
              <a:solidFill>
                <a:schemeClr val="bg1"/>
              </a:solidFill>
              <a:latin typeface="微软雅黑" panose="020B0503020204020204" charset="-122"/>
              <a:ea typeface="微软雅黑" panose="020B0503020204020204" charset="-122"/>
            </a:endParaRPr>
          </a:p>
        </p:txBody>
      </p:sp>
      <p:sp>
        <p:nvSpPr>
          <p:cNvPr id="25" name="文本框 24"/>
          <p:cNvSpPr txBox="1"/>
          <p:nvPr/>
        </p:nvSpPr>
        <p:spPr>
          <a:xfrm>
            <a:off x="10711051" y="3434153"/>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软件设计</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6" name="文本框 25"/>
          <p:cNvSpPr txBox="1"/>
          <p:nvPr/>
        </p:nvSpPr>
        <p:spPr>
          <a:xfrm>
            <a:off x="10711051" y="4222199"/>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总结</a:t>
            </a:r>
            <a:endParaRPr lang="zh-CN" sz="200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研究成果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DD880300-BA70-43B8-8483-847F0E88DA7E}"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A49624E9-D098-48F0-9F16-79BCDD103354}"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3561024"/>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pic>
        <p:nvPicPr>
          <p:cNvPr id="18"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
        <p:nvSpPr>
          <p:cNvPr id="19" name="文本框 18"/>
          <p:cNvSpPr txBox="1"/>
          <p:nvPr/>
        </p:nvSpPr>
        <p:spPr>
          <a:xfrm>
            <a:off x="10711051" y="1070015"/>
            <a:ext cx="1386662" cy="400110"/>
          </a:xfrm>
          <a:prstGeom prst="rect">
            <a:avLst/>
          </a:prstGeom>
          <a:noFill/>
        </p:spPr>
        <p:txBody>
          <a:bodyPr wrap="square">
            <a:spAutoFit/>
          </a:bodyPr>
          <a:lstStyle/>
          <a:p>
            <a:pPr marL="0" algn="ctr" defTabSz="914400"/>
            <a:r>
              <a:rPr lang="zh-CN" sz="2000" kern="1200">
                <a:solidFill>
                  <a:schemeClr val="accent2">
                    <a:lumMod val="75000"/>
                  </a:schemeClr>
                </a:solidFill>
                <a:latin typeface="微软雅黑" panose="020B0503020204020204" charset="-122"/>
                <a:ea typeface="微软雅黑" panose="020B0503020204020204" charset="-122"/>
              </a:rPr>
              <a:t>团队介绍</a:t>
            </a:r>
            <a:endParaRPr lang="zh-CN" sz="2000" kern="1200">
              <a:solidFill>
                <a:schemeClr val="accent2">
                  <a:lumMod val="75000"/>
                </a:schemeClr>
              </a:solidFill>
              <a:latin typeface="微软雅黑" panose="020B0503020204020204" charset="-122"/>
              <a:ea typeface="微软雅黑" panose="020B0503020204020204" charset="-122"/>
            </a:endParaRPr>
          </a:p>
        </p:txBody>
      </p:sp>
      <p:sp>
        <p:nvSpPr>
          <p:cNvPr id="20" name="文本框 19"/>
          <p:cNvSpPr txBox="1"/>
          <p:nvPr/>
        </p:nvSpPr>
        <p:spPr>
          <a:xfrm>
            <a:off x="10711051" y="1858061"/>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需求分析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1" name="文本框 20"/>
          <p:cNvSpPr txBox="1"/>
          <p:nvPr/>
        </p:nvSpPr>
        <p:spPr>
          <a:xfrm>
            <a:off x="10711051" y="2646107"/>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选题分析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2" name="文本框 21"/>
          <p:cNvSpPr txBox="1"/>
          <p:nvPr/>
        </p:nvSpPr>
        <p:spPr>
          <a:xfrm>
            <a:off x="10711051" y="3434153"/>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软件设计</a:t>
            </a:r>
            <a:endParaRPr lang="zh-CN" sz="2000">
              <a:solidFill>
                <a:schemeClr val="bg1"/>
              </a:solidFill>
              <a:latin typeface="微软雅黑" panose="020B0503020204020204" charset="-122"/>
              <a:ea typeface="微软雅黑" panose="020B0503020204020204" charset="-122"/>
            </a:endParaRPr>
          </a:p>
        </p:txBody>
      </p:sp>
      <p:sp>
        <p:nvSpPr>
          <p:cNvPr id="23" name="文本框 22"/>
          <p:cNvSpPr txBox="1"/>
          <p:nvPr/>
        </p:nvSpPr>
        <p:spPr>
          <a:xfrm>
            <a:off x="10711051" y="4222199"/>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总结</a:t>
            </a:r>
            <a:endParaRPr lang="zh-CN" sz="200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结论建议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4DD832A7-7F12-4054-893E-AE4897E6F775}"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240E06E8-F5B8-4D84-94A5-C35E64373127}"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4353678"/>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pic>
        <p:nvPicPr>
          <p:cNvPr id="16"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
        <p:nvSpPr>
          <p:cNvPr id="17" name="文本框 16"/>
          <p:cNvSpPr txBox="1"/>
          <p:nvPr/>
        </p:nvSpPr>
        <p:spPr>
          <a:xfrm>
            <a:off x="10711051" y="1070015"/>
            <a:ext cx="1386662" cy="400110"/>
          </a:xfrm>
          <a:prstGeom prst="rect">
            <a:avLst/>
          </a:prstGeom>
          <a:noFill/>
        </p:spPr>
        <p:txBody>
          <a:bodyPr wrap="square">
            <a:spAutoFit/>
          </a:bodyPr>
          <a:lstStyle/>
          <a:p>
            <a:pPr marL="0" algn="ctr" defTabSz="914400"/>
            <a:r>
              <a:rPr lang="zh-CN" sz="2000" kern="1200">
                <a:solidFill>
                  <a:schemeClr val="accent2">
                    <a:lumMod val="75000"/>
                  </a:schemeClr>
                </a:solidFill>
                <a:latin typeface="微软雅黑" panose="020B0503020204020204" charset="-122"/>
                <a:ea typeface="微软雅黑" panose="020B0503020204020204" charset="-122"/>
              </a:rPr>
              <a:t>团队介绍</a:t>
            </a:r>
            <a:endParaRPr lang="zh-CN" sz="2000" kern="1200">
              <a:solidFill>
                <a:schemeClr val="accent2">
                  <a:lumMod val="75000"/>
                </a:schemeClr>
              </a:solidFill>
              <a:latin typeface="微软雅黑" panose="020B0503020204020204" charset="-122"/>
              <a:ea typeface="微软雅黑" panose="020B0503020204020204" charset="-122"/>
            </a:endParaRPr>
          </a:p>
        </p:txBody>
      </p:sp>
      <p:sp>
        <p:nvSpPr>
          <p:cNvPr id="18" name="文本框 17"/>
          <p:cNvSpPr txBox="1"/>
          <p:nvPr/>
        </p:nvSpPr>
        <p:spPr>
          <a:xfrm>
            <a:off x="10711051" y="1858061"/>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需求分析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19" name="文本框 18"/>
          <p:cNvSpPr txBox="1"/>
          <p:nvPr/>
        </p:nvSpPr>
        <p:spPr>
          <a:xfrm>
            <a:off x="10711051" y="2646107"/>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选题分析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0" name="文本框 19"/>
          <p:cNvSpPr txBox="1"/>
          <p:nvPr/>
        </p:nvSpPr>
        <p:spPr>
          <a:xfrm>
            <a:off x="10711051" y="3434153"/>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软件设计</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1" name="文本框 20"/>
          <p:cNvSpPr txBox="1"/>
          <p:nvPr/>
        </p:nvSpPr>
        <p:spPr>
          <a:xfrm>
            <a:off x="10711051" y="4222199"/>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总结</a:t>
            </a:r>
            <a:endParaRPr lang="zh-CN" sz="200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内容版式_右下角通用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BF7553C7-721D-44EF-8DAA-BCE3A8CA369C}"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67FA9747-FD20-4CD5-B985-E73E4A229EF2}"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pic>
        <p:nvPicPr>
          <p:cNvPr id="9"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800D0BCE-F05E-45B4-8157-00DCC6F1E17E}" type="datetimeFigureOut">
              <a:rPr lang="en-US" altLang="zh-CN"/>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4E1EA1AA-86D5-4059-AF76-464767AD4BB2}" type="slidenum">
              <a:rPr lang="en-US" altLang="zh-CN"/>
            </a:fld>
            <a:endParaRPr 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lvl="0">
              <a:defRPr sz="3200" b="1">
                <a:solidFill>
                  <a:schemeClr val="tx1"/>
                </a:solidFill>
                <a:latin typeface="微软雅黑" panose="020B0503020204020204" charset="-122"/>
                <a:ea typeface="微软雅黑" panose="020B0503020204020204" charset="-122"/>
              </a:defRPr>
            </a:lvl1pPr>
          </a:lstStyle>
          <a:p>
            <a:r>
              <a:rPr lang="zh-CN"/>
              <a:t>单击此处编辑母版标题样式</a:t>
            </a:r>
            <a:endParaRPr lang="zh-CN"/>
          </a:p>
        </p:txBody>
      </p:sp>
      <p:sp>
        <p:nvSpPr>
          <p:cNvPr id="3" name="日期占位符 2"/>
          <p:cNvSpPr>
            <a:spLocks noGrp="1"/>
          </p:cNvSpPr>
          <p:nvPr>
            <p:ph type="dt" idx="10"/>
          </p:nvPr>
        </p:nvSpPr>
        <p:spPr/>
        <p:txBody>
          <a:bodyPr/>
          <a:lstStyle/>
          <a:p>
            <a:fld id="{4C29442B-2D61-44D8-B7E0-273A110AE52A}"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3DEFB536-73E5-4F26-8257-03E0AACECDB0}" type="slidenum">
              <a:rPr lang="en-US" altLang="zh-CN"/>
            </a:fld>
            <a:endParaRPr lang="zh-CN"/>
          </a:p>
        </p:txBody>
      </p:sp>
      <p:sp>
        <p:nvSpPr>
          <p:cNvPr id="7" name="文本框 6"/>
          <p:cNvSpPr txBox="1"/>
          <p:nvPr/>
        </p:nvSpPr>
        <p:spPr>
          <a:xfrm>
            <a:off x="1302657" y="859160"/>
            <a:ext cx="2373993" cy="307777"/>
          </a:xfrm>
          <a:prstGeom prst="rect">
            <a:avLst/>
          </a:prstGeom>
          <a:noFill/>
        </p:spPr>
        <p:txBody>
          <a:bodyPr wrap="square">
            <a:spAutoFit/>
          </a:bodyPr>
          <a:lstStyle/>
          <a:p>
            <a:r>
              <a:rPr lang="en-US" sz="1400">
                <a:solidFill>
                  <a:schemeClr val="tx1">
                    <a:lumMod val="40000"/>
                    <a:lumOff val="60000"/>
                  </a:schemeClr>
                </a:solidFill>
                <a:latin typeface="华文细黑" panose="02010600040101010101" charset="-122"/>
                <a:ea typeface="华文细黑" panose="02010600040101010101" charset="-122"/>
              </a:rPr>
              <a:t>MORESHI POWERPOINT</a:t>
            </a:r>
            <a:endParaRPr lang="zh-CN" sz="1400">
              <a:solidFill>
                <a:schemeClr val="tx1">
                  <a:lumMod val="40000"/>
                  <a:lumOff val="60000"/>
                </a:schemeClr>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研究概述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9EC66A7B-2CE9-4D2D-925F-C37F2286F88D}"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69796FA7-744D-464B-891B-D0DD563FD267}"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1196661"/>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1" name="文本框 10"/>
          <p:cNvSpPr txBox="1"/>
          <p:nvPr/>
        </p:nvSpPr>
        <p:spPr>
          <a:xfrm>
            <a:off x="10711051" y="1070015"/>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团队介绍</a:t>
            </a:r>
            <a:endParaRPr lang="zh-CN" sz="2000">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10711051" y="1858061"/>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需求分析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13" name="文本框 12"/>
          <p:cNvSpPr txBox="1"/>
          <p:nvPr/>
        </p:nvSpPr>
        <p:spPr>
          <a:xfrm>
            <a:off x="10711051" y="2646107"/>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选题分析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14" name="文本框 13"/>
          <p:cNvSpPr txBox="1"/>
          <p:nvPr/>
        </p:nvSpPr>
        <p:spPr>
          <a:xfrm>
            <a:off x="10711051" y="3434153"/>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软件设计</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15" name="文本框 14"/>
          <p:cNvSpPr txBox="1"/>
          <p:nvPr/>
        </p:nvSpPr>
        <p:spPr>
          <a:xfrm>
            <a:off x="10711051" y="4222199"/>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总结</a:t>
            </a:r>
            <a:endParaRPr lang="zh-CN" sz="2000">
              <a:solidFill>
                <a:schemeClr val="accent2">
                  <a:lumMod val="75000"/>
                </a:schemeClr>
              </a:solidFill>
              <a:latin typeface="微软雅黑" panose="020B0503020204020204" charset="-122"/>
              <a:ea typeface="微软雅黑" panose="020B0503020204020204" charset="-122"/>
            </a:endParaRPr>
          </a:p>
        </p:txBody>
      </p:sp>
      <p:pic>
        <p:nvPicPr>
          <p:cNvPr id="16"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研究方法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8F8A52A7-B921-4CF2-914A-5FD95BFF3418}"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6575754E-F3F6-4B34-83DB-6CB1A8332090}"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1989540"/>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pic>
        <p:nvPicPr>
          <p:cNvPr id="16"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
        <p:nvSpPr>
          <p:cNvPr id="17" name="文本框 16"/>
          <p:cNvSpPr txBox="1"/>
          <p:nvPr/>
        </p:nvSpPr>
        <p:spPr>
          <a:xfrm>
            <a:off x="10711051" y="1070015"/>
            <a:ext cx="1386662" cy="400110"/>
          </a:xfrm>
          <a:prstGeom prst="rect">
            <a:avLst/>
          </a:prstGeom>
          <a:noFill/>
        </p:spPr>
        <p:txBody>
          <a:bodyPr wrap="square">
            <a:spAutoFit/>
          </a:bodyPr>
          <a:lstStyle/>
          <a:p>
            <a:pPr marL="0" algn="ctr" defTabSz="914400"/>
            <a:r>
              <a:rPr lang="zh-CN" sz="2000" kern="1200">
                <a:solidFill>
                  <a:schemeClr val="accent2">
                    <a:lumMod val="75000"/>
                  </a:schemeClr>
                </a:solidFill>
                <a:latin typeface="微软雅黑" panose="020B0503020204020204" charset="-122"/>
                <a:ea typeface="微软雅黑" panose="020B0503020204020204" charset="-122"/>
              </a:rPr>
              <a:t>团队介绍</a:t>
            </a:r>
            <a:endParaRPr lang="zh-CN" sz="2000" kern="1200">
              <a:solidFill>
                <a:schemeClr val="accent2">
                  <a:lumMod val="75000"/>
                </a:schemeClr>
              </a:solidFill>
              <a:latin typeface="微软雅黑" panose="020B0503020204020204" charset="-122"/>
              <a:ea typeface="微软雅黑" panose="020B0503020204020204" charset="-122"/>
            </a:endParaRPr>
          </a:p>
        </p:txBody>
      </p:sp>
      <p:sp>
        <p:nvSpPr>
          <p:cNvPr id="18" name="文本框 17"/>
          <p:cNvSpPr txBox="1"/>
          <p:nvPr/>
        </p:nvSpPr>
        <p:spPr>
          <a:xfrm>
            <a:off x="10711051" y="1858061"/>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需求分析</a:t>
            </a:r>
            <a:endParaRPr lang="zh-CN" sz="2000">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10711051" y="2646107"/>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选题分析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0" name="文本框 19"/>
          <p:cNvSpPr txBox="1"/>
          <p:nvPr/>
        </p:nvSpPr>
        <p:spPr>
          <a:xfrm>
            <a:off x="10711051" y="3434153"/>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软件设计</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1" name="文本框 20"/>
          <p:cNvSpPr txBox="1"/>
          <p:nvPr/>
        </p:nvSpPr>
        <p:spPr>
          <a:xfrm>
            <a:off x="10711051" y="4222199"/>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总结</a:t>
            </a:r>
            <a:endParaRPr lang="zh-CN" sz="200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研究过程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F370678E-8A6E-482F-92BE-62E9CDE51B5B}"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984F7C0C-1B14-4B8D-8780-8569997D081A}"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2770847"/>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pic>
        <p:nvPicPr>
          <p:cNvPr id="16"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
        <p:nvSpPr>
          <p:cNvPr id="22" name="文本框 21"/>
          <p:cNvSpPr txBox="1"/>
          <p:nvPr/>
        </p:nvSpPr>
        <p:spPr>
          <a:xfrm>
            <a:off x="10711051" y="1070015"/>
            <a:ext cx="1386662" cy="400110"/>
          </a:xfrm>
          <a:prstGeom prst="rect">
            <a:avLst/>
          </a:prstGeom>
          <a:noFill/>
        </p:spPr>
        <p:txBody>
          <a:bodyPr wrap="square">
            <a:spAutoFit/>
          </a:bodyPr>
          <a:lstStyle/>
          <a:p>
            <a:pPr marL="0" algn="ctr" defTabSz="914400"/>
            <a:r>
              <a:rPr lang="zh-CN" sz="2000" kern="1200">
                <a:solidFill>
                  <a:schemeClr val="accent2">
                    <a:lumMod val="75000"/>
                  </a:schemeClr>
                </a:solidFill>
                <a:latin typeface="微软雅黑" panose="020B0503020204020204" charset="-122"/>
                <a:ea typeface="微软雅黑" panose="020B0503020204020204" charset="-122"/>
              </a:rPr>
              <a:t>团队介绍</a:t>
            </a:r>
            <a:endParaRPr lang="zh-CN" sz="2000" kern="1200">
              <a:solidFill>
                <a:schemeClr val="accent2">
                  <a:lumMod val="75000"/>
                </a:schemeClr>
              </a:solidFill>
              <a:latin typeface="微软雅黑" panose="020B0503020204020204" charset="-122"/>
              <a:ea typeface="微软雅黑" panose="020B0503020204020204" charset="-122"/>
            </a:endParaRPr>
          </a:p>
        </p:txBody>
      </p:sp>
      <p:sp>
        <p:nvSpPr>
          <p:cNvPr id="23" name="文本框 22"/>
          <p:cNvSpPr txBox="1"/>
          <p:nvPr/>
        </p:nvSpPr>
        <p:spPr>
          <a:xfrm>
            <a:off x="10711051" y="1858061"/>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需求分析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4" name="文本框 23"/>
          <p:cNvSpPr txBox="1"/>
          <p:nvPr/>
        </p:nvSpPr>
        <p:spPr>
          <a:xfrm>
            <a:off x="10711051" y="2646107"/>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选题分析</a:t>
            </a:r>
            <a:endParaRPr lang="zh-CN" sz="2000">
              <a:solidFill>
                <a:schemeClr val="bg1"/>
              </a:solidFill>
              <a:latin typeface="微软雅黑" panose="020B0503020204020204" charset="-122"/>
              <a:ea typeface="微软雅黑" panose="020B0503020204020204" charset="-122"/>
            </a:endParaRPr>
          </a:p>
        </p:txBody>
      </p:sp>
      <p:sp>
        <p:nvSpPr>
          <p:cNvPr id="25" name="文本框 24"/>
          <p:cNvSpPr txBox="1"/>
          <p:nvPr/>
        </p:nvSpPr>
        <p:spPr>
          <a:xfrm>
            <a:off x="10711051" y="3434153"/>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软件设计</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6" name="文本框 25"/>
          <p:cNvSpPr txBox="1"/>
          <p:nvPr/>
        </p:nvSpPr>
        <p:spPr>
          <a:xfrm>
            <a:off x="10711051" y="4222199"/>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总结</a:t>
            </a:r>
            <a:endParaRPr lang="zh-CN" sz="200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研究成果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DD880300-BA70-43B8-8483-847F0E88DA7E}"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A49624E9-D098-48F0-9F16-79BCDD103354}"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3561024"/>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pic>
        <p:nvPicPr>
          <p:cNvPr id="18"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
        <p:nvSpPr>
          <p:cNvPr id="19" name="文本框 18"/>
          <p:cNvSpPr txBox="1"/>
          <p:nvPr/>
        </p:nvSpPr>
        <p:spPr>
          <a:xfrm>
            <a:off x="10711051" y="1070015"/>
            <a:ext cx="1386662" cy="400110"/>
          </a:xfrm>
          <a:prstGeom prst="rect">
            <a:avLst/>
          </a:prstGeom>
          <a:noFill/>
        </p:spPr>
        <p:txBody>
          <a:bodyPr wrap="square">
            <a:spAutoFit/>
          </a:bodyPr>
          <a:lstStyle/>
          <a:p>
            <a:pPr marL="0" algn="ctr" defTabSz="914400"/>
            <a:r>
              <a:rPr lang="zh-CN" sz="2000" kern="1200">
                <a:solidFill>
                  <a:schemeClr val="accent2">
                    <a:lumMod val="75000"/>
                  </a:schemeClr>
                </a:solidFill>
                <a:latin typeface="微软雅黑" panose="020B0503020204020204" charset="-122"/>
                <a:ea typeface="微软雅黑" panose="020B0503020204020204" charset="-122"/>
              </a:rPr>
              <a:t>团队介绍</a:t>
            </a:r>
            <a:endParaRPr lang="zh-CN" sz="2000" kern="1200">
              <a:solidFill>
                <a:schemeClr val="accent2">
                  <a:lumMod val="75000"/>
                </a:schemeClr>
              </a:solidFill>
              <a:latin typeface="微软雅黑" panose="020B0503020204020204" charset="-122"/>
              <a:ea typeface="微软雅黑" panose="020B0503020204020204" charset="-122"/>
            </a:endParaRPr>
          </a:p>
        </p:txBody>
      </p:sp>
      <p:sp>
        <p:nvSpPr>
          <p:cNvPr id="20" name="文本框 19"/>
          <p:cNvSpPr txBox="1"/>
          <p:nvPr/>
        </p:nvSpPr>
        <p:spPr>
          <a:xfrm>
            <a:off x="10711051" y="1858061"/>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需求分析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1" name="文本框 20"/>
          <p:cNvSpPr txBox="1"/>
          <p:nvPr/>
        </p:nvSpPr>
        <p:spPr>
          <a:xfrm>
            <a:off x="10711051" y="2646107"/>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选题分析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2" name="文本框 21"/>
          <p:cNvSpPr txBox="1"/>
          <p:nvPr/>
        </p:nvSpPr>
        <p:spPr>
          <a:xfrm>
            <a:off x="10711051" y="3434153"/>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软件设计</a:t>
            </a:r>
            <a:endParaRPr lang="zh-CN" sz="2000">
              <a:solidFill>
                <a:schemeClr val="bg1"/>
              </a:solidFill>
              <a:latin typeface="微软雅黑" panose="020B0503020204020204" charset="-122"/>
              <a:ea typeface="微软雅黑" panose="020B0503020204020204" charset="-122"/>
            </a:endParaRPr>
          </a:p>
        </p:txBody>
      </p:sp>
      <p:sp>
        <p:nvSpPr>
          <p:cNvPr id="23" name="文本框 22"/>
          <p:cNvSpPr txBox="1"/>
          <p:nvPr/>
        </p:nvSpPr>
        <p:spPr>
          <a:xfrm>
            <a:off x="10711051" y="4222199"/>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总结</a:t>
            </a:r>
            <a:endParaRPr lang="zh-CN" sz="2000">
              <a:solidFill>
                <a:schemeClr val="accent2">
                  <a:lumMod val="7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结论建议_需换右下角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4DD832A7-7F12-4054-893E-AE4897E6F775}"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240E06E8-F5B8-4D84-94A5-C35E64373127}"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10" name="等腰三角形 9"/>
          <p:cNvSpPr/>
          <p:nvPr/>
        </p:nvSpPr>
        <p:spPr>
          <a:xfrm rot="16200000">
            <a:off x="10400553" y="4353678"/>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pic>
        <p:nvPicPr>
          <p:cNvPr id="16"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
        <p:nvSpPr>
          <p:cNvPr id="17" name="文本框 16"/>
          <p:cNvSpPr txBox="1"/>
          <p:nvPr/>
        </p:nvSpPr>
        <p:spPr>
          <a:xfrm>
            <a:off x="10711051" y="1070015"/>
            <a:ext cx="1386662" cy="400110"/>
          </a:xfrm>
          <a:prstGeom prst="rect">
            <a:avLst/>
          </a:prstGeom>
          <a:noFill/>
        </p:spPr>
        <p:txBody>
          <a:bodyPr wrap="square">
            <a:spAutoFit/>
          </a:bodyPr>
          <a:lstStyle/>
          <a:p>
            <a:pPr marL="0" algn="ctr" defTabSz="914400"/>
            <a:r>
              <a:rPr lang="zh-CN" sz="2000" kern="1200">
                <a:solidFill>
                  <a:schemeClr val="accent2">
                    <a:lumMod val="75000"/>
                  </a:schemeClr>
                </a:solidFill>
                <a:latin typeface="微软雅黑" panose="020B0503020204020204" charset="-122"/>
                <a:ea typeface="微软雅黑" panose="020B0503020204020204" charset="-122"/>
              </a:rPr>
              <a:t>团队介绍</a:t>
            </a:r>
            <a:endParaRPr lang="zh-CN" sz="2000" kern="1200">
              <a:solidFill>
                <a:schemeClr val="accent2">
                  <a:lumMod val="75000"/>
                </a:schemeClr>
              </a:solidFill>
              <a:latin typeface="微软雅黑" panose="020B0503020204020204" charset="-122"/>
              <a:ea typeface="微软雅黑" panose="020B0503020204020204" charset="-122"/>
            </a:endParaRPr>
          </a:p>
        </p:txBody>
      </p:sp>
      <p:sp>
        <p:nvSpPr>
          <p:cNvPr id="18" name="文本框 17"/>
          <p:cNvSpPr txBox="1"/>
          <p:nvPr/>
        </p:nvSpPr>
        <p:spPr>
          <a:xfrm>
            <a:off x="10711051" y="1858061"/>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需求分析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19" name="文本框 18"/>
          <p:cNvSpPr txBox="1"/>
          <p:nvPr/>
        </p:nvSpPr>
        <p:spPr>
          <a:xfrm>
            <a:off x="10711051" y="2646107"/>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选题分析</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0" name="文本框 19"/>
          <p:cNvSpPr txBox="1"/>
          <p:nvPr/>
        </p:nvSpPr>
        <p:spPr>
          <a:xfrm>
            <a:off x="10711051" y="3434153"/>
            <a:ext cx="1386662" cy="400110"/>
          </a:xfrm>
          <a:prstGeom prst="rect">
            <a:avLst/>
          </a:prstGeom>
          <a:noFill/>
        </p:spPr>
        <p:txBody>
          <a:bodyPr wrap="square">
            <a:spAutoFit/>
          </a:bodyPr>
          <a:lstStyle/>
          <a:p>
            <a:pPr algn="ctr"/>
            <a:r>
              <a:rPr lang="zh-CN" sz="2000">
                <a:solidFill>
                  <a:schemeClr val="accent2">
                    <a:lumMod val="75000"/>
                  </a:schemeClr>
                </a:solidFill>
                <a:latin typeface="微软雅黑" panose="020B0503020204020204" charset="-122"/>
                <a:ea typeface="微软雅黑" panose="020B0503020204020204" charset="-122"/>
              </a:rPr>
              <a:t>软件设计</a:t>
            </a:r>
            <a:endParaRPr lang="zh-CN" sz="2000">
              <a:solidFill>
                <a:schemeClr val="accent2">
                  <a:lumMod val="75000"/>
                </a:schemeClr>
              </a:solidFill>
              <a:latin typeface="微软雅黑" panose="020B0503020204020204" charset="-122"/>
              <a:ea typeface="微软雅黑" panose="020B0503020204020204" charset="-122"/>
            </a:endParaRPr>
          </a:p>
        </p:txBody>
      </p:sp>
      <p:sp>
        <p:nvSpPr>
          <p:cNvPr id="21" name="文本框 20"/>
          <p:cNvSpPr txBox="1"/>
          <p:nvPr/>
        </p:nvSpPr>
        <p:spPr>
          <a:xfrm>
            <a:off x="10711051" y="4222199"/>
            <a:ext cx="1386662" cy="400110"/>
          </a:xfrm>
          <a:prstGeom prst="rect">
            <a:avLst/>
          </a:prstGeom>
          <a:noFill/>
        </p:spPr>
        <p:txBody>
          <a:bodyPr wrap="square">
            <a:spAutoFit/>
          </a:bodyPr>
          <a:lstStyle/>
          <a:p>
            <a:pPr algn="ctr"/>
            <a:r>
              <a:rPr lang="zh-CN" sz="2000">
                <a:solidFill>
                  <a:schemeClr val="bg1"/>
                </a:solidFill>
                <a:latin typeface="微软雅黑" panose="020B0503020204020204" charset="-122"/>
                <a:ea typeface="微软雅黑" panose="020B0503020204020204" charset="-122"/>
              </a:rPr>
              <a:t>总结</a:t>
            </a:r>
            <a:endParaRPr lang="zh-CN" sz="200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版式_右下角通用LOGO">
    <p:spTree>
      <p:nvGrpSpPr>
        <p:cNvPr id="1" name=""/>
        <p:cNvGrpSpPr/>
        <p:nvPr/>
      </p:nvGrpSpPr>
      <p:grpSpPr>
        <a:xfrm>
          <a:off x="0" y="0"/>
          <a:ext cx="0" cy="0"/>
          <a:chOff x="0" y="0"/>
          <a:chExt cx="0" cy="0"/>
        </a:xfrm>
      </p:grpSpPr>
      <p:sp>
        <p:nvSpPr>
          <p:cNvPr id="3" name="日期占位符 2"/>
          <p:cNvSpPr>
            <a:spLocks noGrp="1"/>
          </p:cNvSpPr>
          <p:nvPr>
            <p:ph type="dt" idx="10"/>
          </p:nvPr>
        </p:nvSpPr>
        <p:spPr/>
        <p:txBody>
          <a:bodyPr/>
          <a:lstStyle/>
          <a:p>
            <a:fld id="{BF7553C7-721D-44EF-8DAA-BCE3A8CA369C}"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67FA9747-FD20-4CD5-B985-E73E4A229EF2}" type="slidenum">
              <a:rPr lang="en-US" altLang="zh-CN"/>
            </a:fld>
            <a:endParaRPr lang="zh-CN"/>
          </a:p>
        </p:txBody>
      </p:sp>
      <p:sp>
        <p:nvSpPr>
          <p:cNvPr id="8" name="矩形 7"/>
          <p:cNvSpPr/>
          <p:nvPr/>
        </p:nvSpPr>
        <p:spPr>
          <a:xfrm>
            <a:off x="10616765" y="0"/>
            <a:ext cx="1575234" cy="6858000"/>
          </a:xfrm>
          <a:prstGeom prst="rect">
            <a:avLst/>
          </a:prstGeom>
          <a:solidFill>
            <a:schemeClr val="accent1"/>
          </a:solidFill>
          <a:ln>
            <a:noFill/>
          </a:ln>
        </p:spPr>
        <p:txBody>
          <a:bodyPr anchor="ctr"/>
          <a:lstStyle/>
          <a:p>
            <a:pPr algn="ctr"/>
            <a:endParaRPr lang="zh-CN">
              <a:solidFill>
                <a:schemeClr val="lt1"/>
              </a:solidFill>
            </a:endParaRPr>
          </a:p>
        </p:txBody>
      </p:sp>
      <p:pic>
        <p:nvPicPr>
          <p:cNvPr id="9" name="Picture 2"/>
          <p:cNvPicPr>
            <a:picLocks noChangeAspect="1" noChangeArrowheads="1"/>
          </p:cNvPicPr>
          <p:nvPr/>
        </p:nvPicPr>
        <p:blipFill>
          <a:blip r:embed="rId2"/>
          <a:stretch>
            <a:fillRect/>
          </a:stretch>
        </p:blipFill>
        <p:spPr>
          <a:xfrm>
            <a:off x="10754236" y="5903650"/>
            <a:ext cx="1346030" cy="826608"/>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800D0BCE-F05E-45B4-8157-00DCC6F1E17E}" type="datetimeFigureOut">
              <a:rPr lang="en-US" altLang="zh-CN"/>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4E1EA1AA-86D5-4059-AF76-464767AD4BB2}" type="slidenum">
              <a:rPr lang="en-US" altLang="zh-CN"/>
            </a:fld>
            <a:endParaRPr 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lvl="0">
              <a:defRPr sz="3200" b="1">
                <a:solidFill>
                  <a:schemeClr val="tx1"/>
                </a:solidFill>
                <a:latin typeface="微软雅黑" panose="020B0503020204020204" charset="-122"/>
                <a:ea typeface="微软雅黑" panose="020B0503020204020204" charset="-122"/>
              </a:defRPr>
            </a:lvl1pPr>
          </a:lstStyle>
          <a:p>
            <a:r>
              <a:rPr lang="zh-CN"/>
              <a:t>单击此处编辑母版标题样式</a:t>
            </a:r>
            <a:endParaRPr lang="zh-CN"/>
          </a:p>
        </p:txBody>
      </p:sp>
      <p:sp>
        <p:nvSpPr>
          <p:cNvPr id="3" name="日期占位符 2"/>
          <p:cNvSpPr>
            <a:spLocks noGrp="1"/>
          </p:cNvSpPr>
          <p:nvPr>
            <p:ph type="dt" idx="10"/>
          </p:nvPr>
        </p:nvSpPr>
        <p:spPr/>
        <p:txBody>
          <a:bodyPr/>
          <a:lstStyle/>
          <a:p>
            <a:fld id="{4C29442B-2D61-44D8-B7E0-273A110AE52A}"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lvl1pPr lvl="0">
              <a:defRPr>
                <a:solidFill>
                  <a:schemeClr val="tx1">
                    <a:lumMod val="60000"/>
                    <a:lumOff val="40000"/>
                  </a:schemeClr>
                </a:solidFill>
                <a:latin typeface="Calibri" panose="020F0502020204030204"/>
              </a:defRPr>
            </a:lvl1pPr>
          </a:lstStyle>
          <a:p>
            <a:r>
              <a:rPr lang="en-US"/>
              <a:t>P</a:t>
            </a:r>
            <a:fld id="{3DEFB536-73E5-4F26-8257-03E0AACECDB0}" type="slidenum">
              <a:rPr lang="en-US" altLang="zh-CN"/>
            </a:fld>
            <a:endParaRPr lang="zh-CN"/>
          </a:p>
        </p:txBody>
      </p:sp>
      <p:sp>
        <p:nvSpPr>
          <p:cNvPr id="7" name="文本框 6"/>
          <p:cNvSpPr txBox="1"/>
          <p:nvPr/>
        </p:nvSpPr>
        <p:spPr>
          <a:xfrm>
            <a:off x="1302657" y="859160"/>
            <a:ext cx="2373993" cy="307777"/>
          </a:xfrm>
          <a:prstGeom prst="rect">
            <a:avLst/>
          </a:prstGeom>
          <a:noFill/>
        </p:spPr>
        <p:txBody>
          <a:bodyPr wrap="square">
            <a:spAutoFit/>
          </a:bodyPr>
          <a:lstStyle/>
          <a:p>
            <a:r>
              <a:rPr lang="en-US" sz="1400">
                <a:solidFill>
                  <a:schemeClr val="tx1">
                    <a:lumMod val="40000"/>
                    <a:lumOff val="60000"/>
                  </a:schemeClr>
                </a:solidFill>
                <a:latin typeface="华文细黑" panose="02010600040101010101" charset="-122"/>
                <a:ea typeface="华文细黑" panose="02010600040101010101" charset="-122"/>
              </a:rPr>
              <a:t>MORESHI POWERPOINT</a:t>
            </a:r>
            <a:endParaRPr lang="zh-CN" sz="1400">
              <a:solidFill>
                <a:schemeClr val="tx1">
                  <a:lumMod val="40000"/>
                  <a:lumOff val="60000"/>
                </a:schemeClr>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0"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endParaRPr lang="zh-CN"/>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D281610A-A16E-468C-8B8D-1D4B6D7E5B82}" type="datetimeFigureOut">
              <a:rPr lang="en-US" altLang="zh-CN"/>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07DA2109-51E2-4C8F-BB99-5B5BD8F8115A}" type="slidenum">
              <a:rPr lang="en-US" altLang="zh-CN"/>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Calibri" panose="020F0502020204030204"/>
          <a:ea typeface="宋体" panose="02010600030101010101" pitchFamily="2"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Calibri" panose="020F0502020204030204"/>
          <a:ea typeface="宋体" panose="02010600030101010101" pitchFamily="2"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Calibri" panose="020F0502020204030204"/>
          <a:ea typeface="宋体" panose="02010600030101010101" pitchFamily="2"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9pPr>
    </p:bodyStyle>
    <p:other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endParaRPr lang="zh-CN"/>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D281610A-A16E-468C-8B8D-1D4B6D7E5B82}" type="datetimeFigureOut">
              <a:rPr lang="en-US" altLang="zh-CN"/>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07DA2109-51E2-4C8F-BB99-5B5BD8F8115A}" type="slidenum">
              <a:rPr lang="en-US" altLang="zh-CN"/>
            </a:fld>
            <a:endParaRPr lang="zh-CN"/>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Calibri" panose="020F0502020204030204"/>
          <a:ea typeface="宋体" panose="02010600030101010101" pitchFamily="2"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Calibri" panose="020F0502020204030204"/>
          <a:ea typeface="宋体" panose="02010600030101010101" pitchFamily="2"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Calibri" panose="020F0502020204030204"/>
          <a:ea typeface="宋体" panose="02010600030101010101" pitchFamily="2"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宋体" panose="02010600030101010101" pitchFamily="2" charset="-122"/>
        </a:defRPr>
      </a:lvl9pPr>
    </p:bodyStyle>
    <p:other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hdphoto" Target="../media/image10.wdp"/><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22.svg"/><Relationship Id="rId7"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svg"/><Relationship Id="rId7"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4" Type="http://schemas.openxmlformats.org/officeDocument/2006/relationships/notesSlide" Target="../notesSlides/notesSlide5.xml"/><Relationship Id="rId13" Type="http://schemas.openxmlformats.org/officeDocument/2006/relationships/slideLayout" Target="../slideLayouts/slideLayout5.xml"/><Relationship Id="rId12" Type="http://schemas.openxmlformats.org/officeDocument/2006/relationships/image" Target="../media/image35.svg"/><Relationship Id="rId11" Type="http://schemas.openxmlformats.org/officeDocument/2006/relationships/image" Target="../media/image34.png"/><Relationship Id="rId10" Type="http://schemas.openxmlformats.org/officeDocument/2006/relationships/image" Target="../media/image33.sv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sv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7657"/>
          </a:xfrm>
          <a:prstGeom prst="rect">
            <a:avLst/>
          </a:prstGeom>
          <a:solidFill>
            <a:schemeClr val="accent1"/>
          </a:solidFill>
          <a:ln>
            <a:noFill/>
          </a:ln>
        </p:spPr>
        <p:txBody>
          <a:bodyPr anchor="ctr"/>
          <a:lstStyle/>
          <a:p>
            <a:pPr algn="ctr"/>
            <a:endParaRPr lang="zh-CN">
              <a:solidFill>
                <a:schemeClr val="lt1"/>
              </a:solidFill>
            </a:endParaRPr>
          </a:p>
        </p:txBody>
      </p:sp>
      <p:sp>
        <p:nvSpPr>
          <p:cNvPr id="35" name="文本框 34"/>
          <p:cNvSpPr txBox="1"/>
          <p:nvPr/>
        </p:nvSpPr>
        <p:spPr>
          <a:xfrm>
            <a:off x="1567413" y="2146608"/>
            <a:ext cx="9057174" cy="1107996"/>
          </a:xfrm>
          <a:prstGeom prst="rect">
            <a:avLst/>
          </a:prstGeom>
          <a:noFill/>
        </p:spPr>
        <p:txBody>
          <a:bodyPr wrap="square">
            <a:spAutoFit/>
          </a:bodyPr>
          <a:lstStyle/>
          <a:p>
            <a:pPr algn="ctr"/>
            <a:r>
              <a:rPr lang="zh-CN" sz="6600" b="1">
                <a:solidFill>
                  <a:schemeClr val="bg1"/>
                </a:solidFill>
                <a:latin typeface="微软雅黑" panose="020B0503020204020204" charset="-122"/>
                <a:ea typeface="微软雅黑" panose="020B0503020204020204" charset="-122"/>
              </a:rPr>
              <a:t>选题演示</a:t>
            </a:r>
            <a:endParaRPr lang="zh-CN" sz="6600" b="1">
              <a:solidFill>
                <a:schemeClr val="bg1"/>
              </a:solidFill>
              <a:latin typeface="微软雅黑" panose="020B0503020204020204" charset="-122"/>
              <a:ea typeface="微软雅黑" panose="020B0503020204020204" charset="-122"/>
            </a:endParaRPr>
          </a:p>
        </p:txBody>
      </p:sp>
      <p:sp>
        <p:nvSpPr>
          <p:cNvPr id="47" name="文本框 46"/>
          <p:cNvSpPr txBox="1"/>
          <p:nvPr/>
        </p:nvSpPr>
        <p:spPr>
          <a:xfrm>
            <a:off x="4300116" y="3221798"/>
            <a:ext cx="3712029" cy="400110"/>
          </a:xfrm>
          <a:prstGeom prst="rect">
            <a:avLst/>
          </a:prstGeom>
          <a:noFill/>
        </p:spPr>
        <p:txBody>
          <a:bodyPr wrap="square">
            <a:spAutoFit/>
          </a:bodyPr>
          <a:lstStyle/>
          <a:p>
            <a:pPr algn="ctr"/>
            <a:r>
              <a:rPr lang="en-US" sz="2000">
                <a:solidFill>
                  <a:schemeClr val="accent2">
                    <a:lumMod val="75000"/>
                  </a:schemeClr>
                </a:solidFill>
                <a:latin typeface="华文细黑" panose="02010600040101010101" charset="-122"/>
                <a:ea typeface="华文细黑" panose="02010600040101010101" charset="-122"/>
              </a:rPr>
              <a:t>PRESENTATION</a:t>
            </a:r>
            <a:endParaRPr lang="zh-CN" sz="2000">
              <a:solidFill>
                <a:schemeClr val="accent2">
                  <a:lumMod val="75000"/>
                </a:schemeClr>
              </a:solidFill>
              <a:latin typeface="华文细黑" panose="02010600040101010101" charset="-122"/>
              <a:ea typeface="华文细黑" panose="02010600040101010101" charset="-122"/>
            </a:endParaRPr>
          </a:p>
        </p:txBody>
      </p:sp>
      <p:cxnSp>
        <p:nvCxnSpPr>
          <p:cNvPr id="5" name="直接连接符 4"/>
          <p:cNvCxnSpPr/>
          <p:nvPr/>
        </p:nvCxnSpPr>
        <p:spPr>
          <a:xfrm>
            <a:off x="1928813" y="3421853"/>
            <a:ext cx="2628673" cy="0"/>
          </a:xfrm>
          <a:prstGeom prst="line">
            <a:avLst/>
          </a:prstGeom>
          <a:ln w="19050">
            <a:solidFill>
              <a:schemeClr val="accent2"/>
            </a:solidFill>
            <a:prstDash val="solid"/>
            <a:miter/>
          </a:ln>
        </p:spPr>
      </p:cxnSp>
      <p:sp>
        <p:nvSpPr>
          <p:cNvPr id="50" name="文本框 49"/>
          <p:cNvSpPr txBox="1"/>
          <p:nvPr/>
        </p:nvSpPr>
        <p:spPr>
          <a:xfrm>
            <a:off x="2394858" y="3918525"/>
            <a:ext cx="7402285" cy="460375"/>
          </a:xfrm>
          <a:prstGeom prst="rect">
            <a:avLst/>
          </a:prstGeom>
          <a:noFill/>
        </p:spPr>
        <p:txBody>
          <a:bodyPr wrap="square">
            <a:spAutoFit/>
          </a:bodyPr>
          <a:lstStyle/>
          <a:p>
            <a:pPr algn="ctr">
              <a:lnSpc>
                <a:spcPct val="120000"/>
              </a:lnSpc>
            </a:pPr>
            <a:r>
              <a:rPr lang="zh-CN" altLang="en-US" sz="2000" b="1" dirty="0">
                <a:solidFill>
                  <a:schemeClr val="bg1"/>
                </a:solidFill>
                <a:effectLst>
                  <a:outerShdw blurRad="38100" dist="19050" dir="2700000" algn="tl" rotWithShape="0">
                    <a:schemeClr val="dk1">
                      <a:alpha val="40000"/>
                    </a:schemeClr>
                  </a:outerShdw>
                </a:effectLst>
                <a:sym typeface="+mn-ea"/>
              </a:rPr>
              <a:t>「抽象</a:t>
            </a:r>
            <a:r>
              <a:rPr lang="zh-CN" altLang="en-US" sz="2000" b="1" u="sng" dirty="0">
                <a:solidFill>
                  <a:schemeClr val="bg1"/>
                </a:solidFill>
                <a:effectLst>
                  <a:outerShdw blurRad="38100" dist="19050" dir="2700000" algn="tl" rotWithShape="0">
                    <a:schemeClr val="dk1">
                      <a:alpha val="40000"/>
                    </a:schemeClr>
                  </a:outerShdw>
                </a:effectLst>
                <a:sym typeface="+mn-ea"/>
              </a:rPr>
              <a:t>主义</a:t>
            </a:r>
            <a:r>
              <a:rPr lang="zh-CN" altLang="en-US" sz="2000" b="1" dirty="0">
                <a:solidFill>
                  <a:schemeClr val="bg1"/>
                </a:solidFill>
                <a:effectLst>
                  <a:outerShdw blurRad="38100" dist="19050" dir="2700000" algn="tl" rotWithShape="0">
                    <a:schemeClr val="dk1">
                      <a:alpha val="40000"/>
                    </a:schemeClr>
                  </a:outerShdw>
                </a:effectLst>
                <a:sym typeface="+mn-ea"/>
              </a:rPr>
              <a:t>」</a:t>
            </a:r>
            <a:endParaRPr lang="zh-CN" altLang="en-US" sz="2000" b="1" dirty="0">
              <a:solidFill>
                <a:schemeClr val="bg1"/>
              </a:solidFill>
              <a:effectLst>
                <a:outerShdw blurRad="38100" dist="19050" dir="2700000" algn="tl" rotWithShape="0">
                  <a:schemeClr val="dk1">
                    <a:alpha val="40000"/>
                  </a:schemeClr>
                </a:outerShdw>
              </a:effectLst>
              <a:latin typeface="华文细黑" panose="02010600040101010101" charset="-122"/>
              <a:ea typeface="华文细黑" panose="02010600040101010101" charset="-122"/>
              <a:sym typeface="+mn-ea"/>
            </a:endParaRPr>
          </a:p>
        </p:txBody>
      </p:sp>
      <p:sp>
        <p:nvSpPr>
          <p:cNvPr id="12" name="等腰三角形 11"/>
          <p:cNvSpPr/>
          <p:nvPr/>
        </p:nvSpPr>
        <p:spPr>
          <a:xfrm flipV="1">
            <a:off x="8977053" y="4821550"/>
            <a:ext cx="359294" cy="206608"/>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cxnSp>
        <p:nvCxnSpPr>
          <p:cNvPr id="53" name="直接连接符 52"/>
          <p:cNvCxnSpPr/>
          <p:nvPr/>
        </p:nvCxnSpPr>
        <p:spPr>
          <a:xfrm>
            <a:off x="7729311" y="3421853"/>
            <a:ext cx="2543402" cy="0"/>
          </a:xfrm>
          <a:prstGeom prst="line">
            <a:avLst/>
          </a:prstGeom>
          <a:ln w="19050">
            <a:solidFill>
              <a:schemeClr val="accent2"/>
            </a:solidFill>
            <a:prstDash val="solid"/>
            <a:miter/>
          </a:ln>
        </p:spPr>
      </p:cxnSp>
      <p:pic>
        <p:nvPicPr>
          <p:cNvPr id="2" name="Picture 2"/>
          <p:cNvPicPr>
            <a:picLocks noChangeAspect="1" noChangeArrowheads="1"/>
          </p:cNvPicPr>
          <p:nvPr/>
        </p:nvPicPr>
        <p:blipFill>
          <a:blip r:embed="rId1"/>
          <a:stretch>
            <a:fillRect/>
          </a:stretch>
        </p:blipFill>
        <p:spPr>
          <a:xfrm>
            <a:off x="77270" y="76591"/>
            <a:ext cx="2289411" cy="1405946"/>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par>
                                <p:cTn id="8" presetID="10" presetClass="entr" presetSubtype="0" fill="hold" nodeType="withEffect">
                                  <p:stCondLst>
                                    <p:cond delay="125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00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nodeType="withEffect">
                                  <p:stCondLst>
                                    <p:cond delay="150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200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47" presetClass="entr" presetSubtype="0" fill="hold" nodeType="withEffect">
                                  <p:stCondLst>
                                    <p:cond delay="2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1525" y="206106"/>
            <a:ext cx="9258300" cy="2489200"/>
          </a:xfrm>
          <a:prstGeom prst="rect">
            <a:avLst/>
          </a:prstGeom>
          <a:noFill/>
        </p:spPr>
        <p:txBody>
          <a:bodyPr wrap="square">
            <a:spAutoFit/>
          </a:bodyPr>
          <a:lstStyle/>
          <a:p>
            <a:endParaRPr lang="zh-CN" altLang="en-US" sz="2400" dirty="0">
              <a:latin typeface="+mj-ea"/>
              <a:ea typeface="+mj-ea"/>
            </a:endParaRPr>
          </a:p>
          <a:p>
            <a:pPr algn="l">
              <a:lnSpc>
                <a:spcPct val="130000"/>
              </a:lnSpc>
            </a:pPr>
            <a:r>
              <a:rPr lang="zh-CN" altLang="en-US" sz="2400" b="0" i="0" spc="0" dirty="0">
                <a:solidFill>
                  <a:srgbClr val="333333"/>
                </a:solidFill>
                <a:effectLst/>
                <a:latin typeface="+mj-ea"/>
                <a:ea typeface="+mj-ea"/>
              </a:rPr>
              <a:t>       </a:t>
            </a:r>
            <a:r>
              <a:rPr lang="zh-CN" altLang="en-US" sz="2400" b="1" i="0" spc="0" dirty="0">
                <a:solidFill>
                  <a:srgbClr val="333333"/>
                </a:solidFill>
                <a:effectLst/>
                <a:latin typeface="+mj-ea"/>
                <a:ea typeface="+mj-ea"/>
              </a:rPr>
              <a:t>本次待开发的产品将打造一个创新性的院庆网站以优化以上问题。</a:t>
            </a:r>
            <a:r>
              <a:rPr lang="zh-CN" altLang="en-US" sz="2400" b="0" i="0" spc="0" dirty="0">
                <a:solidFill>
                  <a:srgbClr val="333333"/>
                </a:solidFill>
                <a:effectLst/>
                <a:latin typeface="+mj-ea"/>
                <a:ea typeface="+mj-ea"/>
              </a:rPr>
              <a:t>这款应用以</a:t>
            </a:r>
            <a:r>
              <a:rPr lang="en-US" altLang="zh-CN" sz="2400" b="0" i="0" spc="0" dirty="0">
                <a:solidFill>
                  <a:srgbClr val="333333"/>
                </a:solidFill>
                <a:effectLst/>
                <a:latin typeface="+mj-ea"/>
                <a:ea typeface="+mj-ea"/>
              </a:rPr>
              <a:t>PWA(</a:t>
            </a:r>
            <a:r>
              <a:rPr lang="zh-CN" altLang="en-US" sz="2400" b="0" i="0" spc="0" dirty="0">
                <a:solidFill>
                  <a:srgbClr val="333333"/>
                </a:solidFill>
                <a:effectLst/>
                <a:latin typeface="+mj-ea"/>
                <a:ea typeface="+mj-ea"/>
              </a:rPr>
              <a:t>渐进式</a:t>
            </a:r>
            <a:r>
              <a:rPr lang="en-US" altLang="zh-CN" sz="2400" b="0" i="0" spc="0" dirty="0">
                <a:solidFill>
                  <a:srgbClr val="333333"/>
                </a:solidFill>
                <a:effectLst/>
                <a:latin typeface="+mj-ea"/>
                <a:ea typeface="+mj-ea"/>
              </a:rPr>
              <a:t>Web</a:t>
            </a:r>
            <a:r>
              <a:rPr lang="zh-CN" altLang="en-US" sz="2400" b="0" i="0" spc="0" dirty="0">
                <a:solidFill>
                  <a:srgbClr val="333333"/>
                </a:solidFill>
                <a:effectLst/>
                <a:latin typeface="+mj-ea"/>
                <a:ea typeface="+mj-ea"/>
              </a:rPr>
              <a:t>应用</a:t>
            </a:r>
            <a:r>
              <a:rPr lang="en-US" altLang="zh-CN" sz="2400" b="0" i="0" spc="0" dirty="0">
                <a:solidFill>
                  <a:srgbClr val="333333"/>
                </a:solidFill>
                <a:effectLst/>
                <a:latin typeface="+mj-ea"/>
                <a:ea typeface="+mj-ea"/>
              </a:rPr>
              <a:t>)</a:t>
            </a:r>
            <a:r>
              <a:rPr lang="zh-CN" altLang="en-US" sz="2400" b="0" i="0" spc="0" dirty="0">
                <a:solidFill>
                  <a:srgbClr val="333333"/>
                </a:solidFill>
                <a:effectLst/>
                <a:latin typeface="+mj-ea"/>
                <a:ea typeface="+mj-ea"/>
              </a:rPr>
              <a:t>为载体，无需下载其他应用即可使用。它搭载了打卡讲解、活动指南、校友推荐、讨论区等功能，以期丰富用户的校庆活动参与体验。</a:t>
            </a:r>
            <a:endParaRPr lang="zh-CN" altLang="en-US" sz="2400" dirty="0">
              <a:effectLst/>
              <a:latin typeface="+mj-ea"/>
              <a:ea typeface="+mj-ea"/>
            </a:endParaRPr>
          </a:p>
        </p:txBody>
      </p:sp>
      <p:pic>
        <p:nvPicPr>
          <p:cNvPr id="2050" name="Picture 2" descr="成龙- QQ音乐-千万正版音乐海量无损曲库新歌热歌天天畅听的高品质音乐平台！"/>
          <p:cNvPicPr>
            <a:picLocks noChangeAspect="1" noChangeArrowheads="1"/>
          </p:cNvPicPr>
          <p:nvPr/>
        </p:nvPicPr>
        <p:blipFill>
          <a:blip r:embed="rId1">
            <a:extLst>
              <a:ext uri="{BEBA8EAE-BF5A-486C-A8C5-ECC9F3942E4B}">
                <a14:imgProps xmlns:a14="http://schemas.microsoft.com/office/drawing/2010/main">
                  <a14:imgLayer r:embed="rId2">
                    <a14:imgEffect>
                      <a14:backgroundRemoval t="9778" b="99111" l="9778" r="89778">
                        <a14:foregroundMark x1="38222" y1="98222" x2="27111" y2="90222"/>
                        <a14:foregroundMark x1="56000" y1="73333" x2="59556" y2="79556"/>
                        <a14:foregroundMark x1="56444" y1="69778" x2="55556" y2="59556"/>
                        <a14:foregroundMark x1="57333" y1="87111" x2="65778" y2="99111"/>
                      </a14:backgroundRemoval>
                    </a14:imgEffect>
                  </a14:imgLayer>
                </a14:imgProps>
              </a:ext>
              <a:ext uri="{28A0092B-C50C-407E-A947-70E740481C1C}">
                <a14:useLocalDpi xmlns:a14="http://schemas.microsoft.com/office/drawing/2010/main" val="0"/>
              </a:ext>
            </a:extLst>
          </a:blip>
          <a:srcRect/>
          <a:stretch>
            <a:fillRect/>
          </a:stretch>
        </p:blipFill>
        <p:spPr bwMode="auto">
          <a:xfrm>
            <a:off x="6557963" y="2928938"/>
            <a:ext cx="3671887" cy="3671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nvSpPr>
        <p:spPr>
          <a:xfrm>
            <a:off x="1289957" y="146514"/>
            <a:ext cx="5258480" cy="682623"/>
          </a:xfrm>
          <a:prstGeom prst="rect">
            <a:avLst/>
          </a:prstGeom>
        </p:spPr>
        <p:txBody>
          <a:bodyPr vert="horz" lIns="91440" tIns="45720" rIns="91440" bIns="45720" anchor="ctr">
            <a:normAutofit fontScale="97500"/>
          </a:bodyPr>
          <a:lst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a:lstStyle>
          <a:p>
            <a:r>
              <a:rPr lang="zh-CN" altLang="en-US" sz="4300" dirty="0">
                <a:latin typeface="+mj-ea"/>
                <a:ea typeface="+mj-ea"/>
              </a:rPr>
              <a:t>用户场景</a:t>
            </a:r>
            <a:endParaRPr lang="zh-CN" sz="4300" dirty="0">
              <a:latin typeface="+mj-ea"/>
              <a:ea typeface="+mj-ea"/>
            </a:endParaRPr>
          </a:p>
        </p:txBody>
      </p:sp>
      <p:grpSp>
        <p:nvGrpSpPr>
          <p:cNvPr id="1033" name="组合 1032"/>
          <p:cNvGrpSpPr/>
          <p:nvPr/>
        </p:nvGrpSpPr>
        <p:grpSpPr>
          <a:xfrm>
            <a:off x="1130301" y="1002346"/>
            <a:ext cx="8483599" cy="1842453"/>
            <a:chOff x="1130301" y="1002346"/>
            <a:chExt cx="8483599" cy="1842453"/>
          </a:xfrm>
        </p:grpSpPr>
        <p:pic>
          <p:nvPicPr>
            <p:cNvPr id="2" name="图片 1"/>
            <p:cNvPicPr>
              <a:picLocks noChangeAspect="1"/>
            </p:cNvPicPr>
            <p:nvPr/>
          </p:nvPicPr>
          <p:blipFill>
            <a:blip r:embed="rId1"/>
            <a:srcRect l="5822" t="7612" r="4370" b="2799"/>
            <a:stretch>
              <a:fillRect/>
            </a:stretch>
          </p:blipFill>
          <p:spPr>
            <a:xfrm>
              <a:off x="4008319" y="1168400"/>
              <a:ext cx="2798881" cy="1659706"/>
            </a:xfrm>
            <a:custGeom>
              <a:avLst/>
              <a:gdLst/>
              <a:ahLst/>
              <a:cxnLst/>
              <a:rect l="l" t="t" r="r" b="b"/>
              <a:pathLst>
                <a:path w="2754432" h="1831825">
                  <a:moveTo>
                    <a:pt x="0" y="0"/>
                  </a:moveTo>
                  <a:lnTo>
                    <a:pt x="2754432" y="0"/>
                  </a:lnTo>
                  <a:lnTo>
                    <a:pt x="2754432" y="1831825"/>
                  </a:lnTo>
                  <a:lnTo>
                    <a:pt x="0" y="1831825"/>
                  </a:lnTo>
                  <a:close/>
                </a:path>
              </a:pathLst>
            </a:custGeom>
          </p:spPr>
        </p:pic>
        <p:sp>
          <p:nvSpPr>
            <p:cNvPr id="36" name="矩形 35"/>
            <p:cNvSpPr/>
            <p:nvPr/>
          </p:nvSpPr>
          <p:spPr>
            <a:xfrm>
              <a:off x="1130301" y="1141923"/>
              <a:ext cx="2704980" cy="1677476"/>
            </a:xfrm>
            <a:prstGeom prst="rect">
              <a:avLst/>
            </a:prstGeom>
            <a:solidFill>
              <a:schemeClr val="accent1"/>
            </a:solidFill>
            <a:ln>
              <a:noFill/>
            </a:ln>
          </p:spPr>
          <p:txBody>
            <a:bodyPr anchor="ctr"/>
            <a:lstStyle/>
            <a:p>
              <a:pPr algn="ctr"/>
              <a:endParaRPr lang="zh-CN">
                <a:solidFill>
                  <a:schemeClr val="lt1"/>
                </a:solidFill>
              </a:endParaRPr>
            </a:p>
          </p:txBody>
        </p:sp>
        <p:sp>
          <p:nvSpPr>
            <p:cNvPr id="37" name="文本框 36"/>
            <p:cNvSpPr txBox="1"/>
            <p:nvPr/>
          </p:nvSpPr>
          <p:spPr>
            <a:xfrm>
              <a:off x="1140130" y="1549320"/>
              <a:ext cx="2679643" cy="597921"/>
            </a:xfrm>
            <a:prstGeom prst="rect">
              <a:avLst/>
            </a:prstGeom>
            <a:noFill/>
          </p:spPr>
          <p:txBody>
            <a:bodyPr wrap="square">
              <a:spAutoFit/>
            </a:bodyPr>
            <a:lstStyle/>
            <a:p>
              <a:pPr algn="ctr"/>
              <a:r>
                <a:rPr lang="zh-CN" altLang="en-US" sz="2800" dirty="0">
                  <a:solidFill>
                    <a:schemeClr val="bg1"/>
                  </a:solidFill>
                  <a:latin typeface="+mj-ea"/>
                  <a:ea typeface="+mj-ea"/>
                </a:rPr>
                <a:t>典型用户</a:t>
              </a:r>
              <a:endParaRPr lang="en-US" sz="2800" dirty="0">
                <a:solidFill>
                  <a:schemeClr val="bg1"/>
                </a:solidFill>
                <a:latin typeface="+mj-ea"/>
                <a:ea typeface="+mj-ea"/>
              </a:endParaRPr>
            </a:p>
          </p:txBody>
        </p:sp>
        <p:cxnSp>
          <p:nvCxnSpPr>
            <p:cNvPr id="38" name="直接连接符 37"/>
            <p:cNvCxnSpPr/>
            <p:nvPr/>
          </p:nvCxnSpPr>
          <p:spPr>
            <a:xfrm>
              <a:off x="2041829" y="2218126"/>
              <a:ext cx="840739" cy="0"/>
            </a:xfrm>
            <a:prstGeom prst="line">
              <a:avLst/>
            </a:prstGeom>
            <a:ln w="12700">
              <a:solidFill>
                <a:schemeClr val="bg1"/>
              </a:solidFill>
              <a:prstDash val="solid"/>
              <a:miter/>
            </a:ln>
          </p:spPr>
        </p:cxnSp>
        <p:sp>
          <p:nvSpPr>
            <p:cNvPr id="42" name="矩形 41"/>
            <p:cNvSpPr/>
            <p:nvPr/>
          </p:nvSpPr>
          <p:spPr>
            <a:xfrm>
              <a:off x="6921501" y="1155700"/>
              <a:ext cx="2692399" cy="1689099"/>
            </a:xfrm>
            <a:prstGeom prst="rect">
              <a:avLst/>
            </a:prstGeom>
            <a:solidFill>
              <a:schemeClr val="accent1"/>
            </a:solidFill>
            <a:ln>
              <a:noFill/>
            </a:ln>
          </p:spPr>
          <p:txBody>
            <a:bodyPr anchor="ctr"/>
            <a:lstStyle/>
            <a:p>
              <a:pPr algn="ctr"/>
              <a:endParaRPr lang="zh-CN">
                <a:solidFill>
                  <a:schemeClr val="lt1"/>
                </a:solidFill>
              </a:endParaRPr>
            </a:p>
          </p:txBody>
        </p:sp>
        <p:sp>
          <p:nvSpPr>
            <p:cNvPr id="43" name="文本框 42"/>
            <p:cNvSpPr txBox="1"/>
            <p:nvPr/>
          </p:nvSpPr>
          <p:spPr>
            <a:xfrm>
              <a:off x="7502830" y="1002346"/>
              <a:ext cx="1963316" cy="1485920"/>
            </a:xfrm>
            <a:prstGeom prst="rect">
              <a:avLst/>
            </a:prstGeom>
            <a:noFill/>
          </p:spPr>
          <p:txBody>
            <a:bodyPr wrap="square">
              <a:spAutoFit/>
            </a:bodyPr>
            <a:lstStyle/>
            <a:p>
              <a:endParaRPr lang="zh-CN" altLang="en-US" sz="2400" dirty="0">
                <a:solidFill>
                  <a:schemeClr val="bg1"/>
                </a:solidFill>
              </a:endParaRPr>
            </a:p>
            <a:p>
              <a:r>
                <a:rPr lang="zh-CN" altLang="en-US" sz="2400" dirty="0">
                  <a:solidFill>
                    <a:schemeClr val="bg1"/>
                  </a:solidFill>
                </a:rPr>
                <a:t>参加计算机院庆的校友</a:t>
              </a:r>
              <a:endParaRPr lang="zh-CN" altLang="en-US" sz="2400" dirty="0">
                <a:solidFill>
                  <a:schemeClr val="bg1"/>
                </a:solidFill>
                <a:effectLst/>
              </a:endParaRPr>
            </a:p>
          </p:txBody>
        </p:sp>
      </p:grpSp>
      <p:grpSp>
        <p:nvGrpSpPr>
          <p:cNvPr id="1034" name="组合 1033"/>
          <p:cNvGrpSpPr/>
          <p:nvPr/>
        </p:nvGrpSpPr>
        <p:grpSpPr>
          <a:xfrm>
            <a:off x="1130300" y="2625293"/>
            <a:ext cx="8509000" cy="2244090"/>
            <a:chOff x="1130300" y="2625293"/>
            <a:chExt cx="8509000" cy="2244090"/>
          </a:xfrm>
        </p:grpSpPr>
        <p:sp>
          <p:nvSpPr>
            <p:cNvPr id="20" name="矩形 19"/>
            <p:cNvSpPr/>
            <p:nvPr/>
          </p:nvSpPr>
          <p:spPr>
            <a:xfrm>
              <a:off x="4002028" y="2993039"/>
              <a:ext cx="5637272" cy="1604362"/>
            </a:xfrm>
            <a:prstGeom prst="rect">
              <a:avLst/>
            </a:prstGeom>
            <a:solidFill>
              <a:schemeClr val="accent1"/>
            </a:solidFill>
            <a:ln>
              <a:noFill/>
            </a:ln>
          </p:spPr>
          <p:txBody>
            <a:bodyPr anchor="ctr"/>
            <a:lstStyle/>
            <a:p>
              <a:pPr algn="ctr"/>
              <a:endParaRPr lang="zh-CN">
                <a:solidFill>
                  <a:schemeClr val="lt1"/>
                </a:solidFill>
              </a:endParaRPr>
            </a:p>
          </p:txBody>
        </p:sp>
        <p:sp>
          <p:nvSpPr>
            <p:cNvPr id="25" name="文本框 24"/>
            <p:cNvSpPr txBox="1"/>
            <p:nvPr/>
          </p:nvSpPr>
          <p:spPr>
            <a:xfrm>
              <a:off x="4867582" y="2625293"/>
              <a:ext cx="4643883" cy="2244090"/>
            </a:xfrm>
            <a:prstGeom prst="rect">
              <a:avLst/>
            </a:prstGeom>
            <a:noFill/>
          </p:spPr>
          <p:txBody>
            <a:bodyPr wrap="square">
              <a:spAutoFit/>
            </a:bodyPr>
            <a:lstStyle/>
            <a:p>
              <a:endParaRPr lang="zh-CN" altLang="en-US" sz="2800" dirty="0">
                <a:solidFill>
                  <a:schemeClr val="bg1"/>
                </a:solidFill>
              </a:endParaRPr>
            </a:p>
            <a:p>
              <a:r>
                <a:rPr lang="zh-CN" altLang="en-US" sz="2800" dirty="0">
                  <a:solidFill>
                    <a:schemeClr val="bg1"/>
                  </a:solidFill>
                </a:rPr>
                <a:t>自主安排行程重游母校</a:t>
              </a:r>
              <a:endParaRPr lang="en-US" altLang="zh-CN" sz="2800" dirty="0">
                <a:solidFill>
                  <a:schemeClr val="bg1"/>
                </a:solidFill>
              </a:endParaRPr>
            </a:p>
            <a:p>
              <a:r>
                <a:rPr lang="zh-CN" altLang="en-US" sz="2800" dirty="0">
                  <a:solidFill>
                    <a:schemeClr val="bg1"/>
                  </a:solidFill>
                </a:rPr>
                <a:t>身临其境回忆青春岁月</a:t>
              </a:r>
              <a:endParaRPr lang="zh-CN" altLang="en-US" sz="2800" dirty="0">
                <a:solidFill>
                  <a:schemeClr val="bg1"/>
                </a:solidFill>
              </a:endParaRPr>
            </a:p>
            <a:p>
              <a:pPr algn="ctr">
                <a:lnSpc>
                  <a:spcPct val="110000"/>
                </a:lnSpc>
              </a:pPr>
              <a:endParaRPr lang="zh-CN" sz="2800" dirty="0">
                <a:solidFill>
                  <a:schemeClr val="bg1"/>
                </a:solidFill>
                <a:latin typeface="华文细黑" panose="02010600040101010101" charset="-122"/>
                <a:ea typeface="华文细黑" panose="02010600040101010101" charset="-122"/>
              </a:endParaRPr>
            </a:p>
          </p:txBody>
        </p:sp>
        <p:sp>
          <p:nvSpPr>
            <p:cNvPr id="45" name="矩形 44"/>
            <p:cNvSpPr/>
            <p:nvPr/>
          </p:nvSpPr>
          <p:spPr>
            <a:xfrm>
              <a:off x="1130300" y="2980339"/>
              <a:ext cx="2740113" cy="1604362"/>
            </a:xfrm>
            <a:prstGeom prst="rect">
              <a:avLst/>
            </a:prstGeom>
            <a:solidFill>
              <a:schemeClr val="accent1"/>
            </a:solidFill>
            <a:ln>
              <a:noFill/>
            </a:ln>
          </p:spPr>
          <p:txBody>
            <a:bodyPr anchor="ctr"/>
            <a:lstStyle/>
            <a:p>
              <a:pPr algn="ctr"/>
              <a:endParaRPr lang="zh-CN">
                <a:solidFill>
                  <a:schemeClr val="lt1"/>
                </a:solidFill>
              </a:endParaRPr>
            </a:p>
          </p:txBody>
        </p:sp>
        <p:sp>
          <p:nvSpPr>
            <p:cNvPr id="46" name="文本框 45"/>
            <p:cNvSpPr txBox="1"/>
            <p:nvPr/>
          </p:nvSpPr>
          <p:spPr>
            <a:xfrm>
              <a:off x="1140130" y="3429000"/>
              <a:ext cx="2704924" cy="597921"/>
            </a:xfrm>
            <a:prstGeom prst="rect">
              <a:avLst/>
            </a:prstGeom>
            <a:noFill/>
          </p:spPr>
          <p:txBody>
            <a:bodyPr wrap="square">
              <a:spAutoFit/>
            </a:bodyPr>
            <a:lstStyle/>
            <a:p>
              <a:pPr algn="ctr"/>
              <a:r>
                <a:rPr lang="zh-CN" altLang="en-US" sz="2800" dirty="0">
                  <a:solidFill>
                    <a:schemeClr val="bg1"/>
                  </a:solidFill>
                  <a:latin typeface="+mj-ea"/>
                  <a:ea typeface="+mj-ea"/>
                </a:rPr>
                <a:t>典型场景</a:t>
              </a:r>
              <a:endParaRPr lang="en-US" sz="2800" dirty="0">
                <a:solidFill>
                  <a:schemeClr val="bg1"/>
                </a:solidFill>
                <a:latin typeface="+mj-ea"/>
                <a:ea typeface="+mj-ea"/>
              </a:endParaRPr>
            </a:p>
          </p:txBody>
        </p:sp>
        <p:cxnSp>
          <p:nvCxnSpPr>
            <p:cNvPr id="47" name="直接连接符 46"/>
            <p:cNvCxnSpPr/>
            <p:nvPr/>
          </p:nvCxnSpPr>
          <p:spPr>
            <a:xfrm>
              <a:off x="2041829" y="4085026"/>
              <a:ext cx="848671" cy="0"/>
            </a:xfrm>
            <a:prstGeom prst="line">
              <a:avLst/>
            </a:prstGeom>
            <a:ln w="12700">
              <a:solidFill>
                <a:schemeClr val="bg1"/>
              </a:solidFill>
              <a:prstDash val="solid"/>
              <a:miter/>
            </a:ln>
          </p:spPr>
        </p:cxnSp>
        <p:sp>
          <p:nvSpPr>
            <p:cNvPr id="1024" name="AutoShape 2"/>
            <p:cNvSpPr>
              <a:spLocks noChangeAspect="1" noChangeArrowheads="1"/>
            </p:cNvSpPr>
            <p:nvPr/>
          </p:nvSpPr>
          <p:spPr bwMode="auto">
            <a:xfrm>
              <a:off x="6070600" y="2908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5" name="AutoShape 4"/>
            <p:cNvSpPr>
              <a:spLocks noChangeAspect="1" noChangeArrowheads="1"/>
            </p:cNvSpPr>
            <p:nvPr/>
          </p:nvSpPr>
          <p:spPr bwMode="auto">
            <a:xfrm>
              <a:off x="6223000" y="3060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pic>
        <p:nvPicPr>
          <p:cNvPr id="1032" name="图片 1031"/>
          <p:cNvPicPr>
            <a:picLocks noChangeAspect="1"/>
          </p:cNvPicPr>
          <p:nvPr/>
        </p:nvPicPr>
        <p:blipFill>
          <a:blip r:embed="rId2"/>
          <a:stretch>
            <a:fillRect/>
          </a:stretch>
        </p:blipFill>
        <p:spPr>
          <a:xfrm>
            <a:off x="1106714" y="4750071"/>
            <a:ext cx="8516258" cy="1756711"/>
          </a:xfrm>
          <a:prstGeom prst="rect">
            <a:avLst/>
          </a:prstGeom>
          <a:ln w="76200">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fade">
                                      <p:cBhvr>
                                        <p:cTn id="7" dur="1000"/>
                                        <p:tgtEl>
                                          <p:spTgt spid="1033"/>
                                        </p:tgtEl>
                                      </p:cBhvr>
                                    </p:animEffect>
                                    <p:anim calcmode="lin" valueType="num">
                                      <p:cBhvr>
                                        <p:cTn id="8" dur="1000" fill="hold"/>
                                        <p:tgtEl>
                                          <p:spTgt spid="1033"/>
                                        </p:tgtEl>
                                        <p:attrNameLst>
                                          <p:attrName>ppt_x</p:attrName>
                                        </p:attrNameLst>
                                      </p:cBhvr>
                                      <p:tavLst>
                                        <p:tav tm="0">
                                          <p:val>
                                            <p:strVal val="#ppt_x"/>
                                          </p:val>
                                        </p:tav>
                                        <p:tav tm="100000">
                                          <p:val>
                                            <p:strVal val="#ppt_x"/>
                                          </p:val>
                                        </p:tav>
                                      </p:tavLst>
                                    </p:anim>
                                    <p:anim calcmode="lin" valueType="num">
                                      <p:cBhvr>
                                        <p:cTn id="9" dur="1000" fill="hold"/>
                                        <p:tgtEl>
                                          <p:spTgt spid="10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34"/>
                                        </p:tgtEl>
                                        <p:attrNameLst>
                                          <p:attrName>style.visibility</p:attrName>
                                        </p:attrNameLst>
                                      </p:cBhvr>
                                      <p:to>
                                        <p:strVal val="visible"/>
                                      </p:to>
                                    </p:set>
                                    <p:animEffect transition="in" filter="fade">
                                      <p:cBhvr>
                                        <p:cTn id="14" dur="1000"/>
                                        <p:tgtEl>
                                          <p:spTgt spid="1034"/>
                                        </p:tgtEl>
                                      </p:cBhvr>
                                    </p:animEffect>
                                    <p:anim calcmode="lin" valueType="num">
                                      <p:cBhvr>
                                        <p:cTn id="15" dur="1000" fill="hold"/>
                                        <p:tgtEl>
                                          <p:spTgt spid="1034"/>
                                        </p:tgtEl>
                                        <p:attrNameLst>
                                          <p:attrName>ppt_x</p:attrName>
                                        </p:attrNameLst>
                                      </p:cBhvr>
                                      <p:tavLst>
                                        <p:tav tm="0">
                                          <p:val>
                                            <p:strVal val="#ppt_x"/>
                                          </p:val>
                                        </p:tav>
                                        <p:tav tm="100000">
                                          <p:val>
                                            <p:strVal val="#ppt_x"/>
                                          </p:val>
                                        </p:tav>
                                      </p:tavLst>
                                    </p:anim>
                                    <p:anim calcmode="lin" valueType="num">
                                      <p:cBhvr>
                                        <p:cTn id="16"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a:off x="2918157" y="1728430"/>
            <a:ext cx="635936" cy="0"/>
          </a:xfrm>
          <a:prstGeom prst="straightConnector1">
            <a:avLst/>
          </a:prstGeom>
          <a:ln w="38100">
            <a:solidFill>
              <a:schemeClr val="tx1">
                <a:lumMod val="60000"/>
                <a:lumOff val="40000"/>
              </a:schemeClr>
            </a:solidFill>
            <a:prstDash val="dash"/>
            <a:miter/>
            <a:tailEnd type="triangle"/>
          </a:ln>
        </p:spPr>
      </p:cxnSp>
      <p:cxnSp>
        <p:nvCxnSpPr>
          <p:cNvPr id="4" name="直接箭头连接符 3"/>
          <p:cNvCxnSpPr/>
          <p:nvPr/>
        </p:nvCxnSpPr>
        <p:spPr>
          <a:xfrm>
            <a:off x="5190840" y="1728430"/>
            <a:ext cx="635936" cy="0"/>
          </a:xfrm>
          <a:prstGeom prst="straightConnector1">
            <a:avLst/>
          </a:prstGeom>
          <a:ln w="38100">
            <a:solidFill>
              <a:schemeClr val="tx1">
                <a:lumMod val="60000"/>
                <a:lumOff val="40000"/>
              </a:schemeClr>
            </a:solidFill>
            <a:prstDash val="dash"/>
            <a:miter/>
            <a:tailEnd type="triangle"/>
          </a:ln>
        </p:spPr>
      </p:cxnSp>
      <p:cxnSp>
        <p:nvCxnSpPr>
          <p:cNvPr id="5" name="直接箭头连接符 4"/>
          <p:cNvCxnSpPr/>
          <p:nvPr/>
        </p:nvCxnSpPr>
        <p:spPr>
          <a:xfrm>
            <a:off x="7468130" y="1728430"/>
            <a:ext cx="635936" cy="0"/>
          </a:xfrm>
          <a:prstGeom prst="straightConnector1">
            <a:avLst/>
          </a:prstGeom>
          <a:ln w="38100">
            <a:solidFill>
              <a:schemeClr val="tx1">
                <a:lumMod val="60000"/>
                <a:lumOff val="40000"/>
              </a:schemeClr>
            </a:solidFill>
            <a:prstDash val="dash"/>
            <a:miter/>
            <a:tailEnd type="triangle"/>
          </a:ln>
        </p:spPr>
      </p:cxnSp>
      <p:sp>
        <p:nvSpPr>
          <p:cNvPr id="6" name="标题 1"/>
          <p:cNvSpPr txBox="1"/>
          <p:nvPr/>
        </p:nvSpPr>
        <p:spPr>
          <a:xfrm>
            <a:off x="1302657" y="337014"/>
            <a:ext cx="5258480" cy="682623"/>
          </a:xfrm>
          <a:prstGeom prst="rect">
            <a:avLst/>
          </a:prstGeom>
        </p:spPr>
        <p:txBody>
          <a:bodyPr vert="horz" lIns="91440" tIns="45720" rIns="91440" bIns="45720" anchor="ctr">
            <a:normAutofit fontScale="97500"/>
          </a:bodyPr>
          <a:lst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a:lstStyle>
          <a:p>
            <a:r>
              <a:rPr lang="zh-CN" dirty="0">
                <a:latin typeface="+mj-ea"/>
                <a:ea typeface="+mj-ea"/>
              </a:rPr>
              <a:t>总体思路</a:t>
            </a:r>
            <a:endParaRPr lang="zh-CN" dirty="0">
              <a:latin typeface="+mj-ea"/>
              <a:ea typeface="+mj-ea"/>
            </a:endParaRPr>
          </a:p>
        </p:txBody>
      </p:sp>
      <p:sp>
        <p:nvSpPr>
          <p:cNvPr id="8" name="矩形 7"/>
          <p:cNvSpPr/>
          <p:nvPr/>
        </p:nvSpPr>
        <p:spPr>
          <a:xfrm>
            <a:off x="6272837" y="3115593"/>
            <a:ext cx="3744288" cy="3183116"/>
          </a:xfrm>
          <a:prstGeom prst="rect">
            <a:avLst/>
          </a:prstGeom>
          <a:solidFill>
            <a:schemeClr val="accent2"/>
          </a:solidFill>
          <a:ln>
            <a:noFill/>
          </a:ln>
        </p:spPr>
        <p:txBody>
          <a:bodyPr anchor="ctr"/>
          <a:lstStyle/>
          <a:p>
            <a:pPr algn="ctr"/>
            <a:endParaRPr lang="zh-CN">
              <a:solidFill>
                <a:schemeClr val="lt1"/>
              </a:solidFill>
            </a:endParaRPr>
          </a:p>
        </p:txBody>
      </p:sp>
      <p:grpSp>
        <p:nvGrpSpPr>
          <p:cNvPr id="10" name="组合 9"/>
          <p:cNvGrpSpPr/>
          <p:nvPr/>
        </p:nvGrpSpPr>
        <p:grpSpPr>
          <a:xfrm>
            <a:off x="1268069" y="1510194"/>
            <a:ext cx="1681837" cy="638970"/>
            <a:chOff x="1420923" y="2013745"/>
            <a:chExt cx="1659612" cy="436473"/>
          </a:xfrm>
        </p:grpSpPr>
        <p:sp>
          <p:nvSpPr>
            <p:cNvPr id="11" name="圆角矩形 7"/>
            <p:cNvSpPr/>
            <p:nvPr/>
          </p:nvSpPr>
          <p:spPr>
            <a:xfrm>
              <a:off x="1420923" y="2013745"/>
              <a:ext cx="1659612" cy="436473"/>
            </a:xfrm>
            <a:prstGeom prst="roundRect">
              <a:avLst>
                <a:gd name="adj" fmla="val 50000"/>
              </a:avLst>
            </a:prstGeom>
            <a:solidFill>
              <a:schemeClr val="accent1"/>
            </a:solidFill>
            <a:ln>
              <a:noFill/>
            </a:ln>
          </p:spPr>
          <p:txBody>
            <a:bodyPr anchor="ctr"/>
            <a:lstStyle/>
            <a:p>
              <a:pPr algn="ctr"/>
              <a:endParaRPr lang="zh-CN" sz="2400">
                <a:solidFill>
                  <a:schemeClr val="lt1"/>
                </a:solidFill>
                <a:latin typeface="+mn-lt"/>
              </a:endParaRPr>
            </a:p>
          </p:txBody>
        </p:sp>
        <p:sp>
          <p:nvSpPr>
            <p:cNvPr id="12" name="文本框 11"/>
            <p:cNvSpPr txBox="1"/>
            <p:nvPr/>
          </p:nvSpPr>
          <p:spPr>
            <a:xfrm>
              <a:off x="1430795" y="2047315"/>
              <a:ext cx="1639869" cy="358807"/>
            </a:xfrm>
            <a:prstGeom prst="rect">
              <a:avLst/>
            </a:prstGeom>
            <a:noFill/>
          </p:spPr>
          <p:txBody>
            <a:bodyPr wrap="square">
              <a:spAutoFit/>
            </a:bodyPr>
            <a:lstStyle/>
            <a:p>
              <a:pPr algn="ctr"/>
              <a:r>
                <a:rPr lang="zh-CN" altLang="en-US" sz="2400" dirty="0">
                  <a:solidFill>
                    <a:schemeClr val="bg1"/>
                  </a:solidFill>
                  <a:latin typeface="+mn-lt"/>
                  <a:ea typeface="华文细黑" panose="02010600040101010101" charset="-122"/>
                </a:rPr>
                <a:t>确认选题</a:t>
              </a:r>
              <a:endParaRPr lang="en-US" sz="2400" dirty="0">
                <a:solidFill>
                  <a:schemeClr val="bg1"/>
                </a:solidFill>
                <a:latin typeface="+mn-lt"/>
                <a:ea typeface="华文细黑" panose="02010600040101010101" charset="-122"/>
              </a:endParaRPr>
            </a:p>
          </p:txBody>
        </p:sp>
      </p:grpSp>
      <p:grpSp>
        <p:nvGrpSpPr>
          <p:cNvPr id="13" name="组合 12"/>
          <p:cNvGrpSpPr/>
          <p:nvPr/>
        </p:nvGrpSpPr>
        <p:grpSpPr>
          <a:xfrm>
            <a:off x="3545341" y="1510194"/>
            <a:ext cx="1681837" cy="638970"/>
            <a:chOff x="1420923" y="2013745"/>
            <a:chExt cx="1659612" cy="436473"/>
          </a:xfrm>
        </p:grpSpPr>
        <p:sp>
          <p:nvSpPr>
            <p:cNvPr id="15" name="圆角矩形 40"/>
            <p:cNvSpPr/>
            <p:nvPr/>
          </p:nvSpPr>
          <p:spPr>
            <a:xfrm>
              <a:off x="1420923" y="2013745"/>
              <a:ext cx="1659612" cy="436473"/>
            </a:xfrm>
            <a:prstGeom prst="roundRect">
              <a:avLst>
                <a:gd name="adj" fmla="val 50000"/>
              </a:avLst>
            </a:prstGeom>
            <a:solidFill>
              <a:schemeClr val="accent1"/>
            </a:solidFill>
            <a:ln>
              <a:noFill/>
            </a:ln>
          </p:spPr>
          <p:txBody>
            <a:bodyPr anchor="ctr"/>
            <a:lstStyle/>
            <a:p>
              <a:pPr algn="ctr"/>
              <a:endParaRPr lang="zh-CN" sz="2400">
                <a:solidFill>
                  <a:schemeClr val="lt1"/>
                </a:solidFill>
                <a:latin typeface="+mn-lt"/>
              </a:endParaRPr>
            </a:p>
          </p:txBody>
        </p:sp>
        <p:sp>
          <p:nvSpPr>
            <p:cNvPr id="17" name="文本框 16"/>
            <p:cNvSpPr txBox="1"/>
            <p:nvPr/>
          </p:nvSpPr>
          <p:spPr>
            <a:xfrm>
              <a:off x="1430795" y="2047315"/>
              <a:ext cx="1639869" cy="358807"/>
            </a:xfrm>
            <a:prstGeom prst="rect">
              <a:avLst/>
            </a:prstGeom>
            <a:noFill/>
          </p:spPr>
          <p:txBody>
            <a:bodyPr wrap="square">
              <a:spAutoFit/>
            </a:bodyPr>
            <a:lstStyle/>
            <a:p>
              <a:pPr algn="ctr"/>
              <a:r>
                <a:rPr lang="zh-CN" altLang="en-US" sz="2400" dirty="0">
                  <a:solidFill>
                    <a:schemeClr val="bg1"/>
                  </a:solidFill>
                  <a:latin typeface="+mn-lt"/>
                  <a:ea typeface="华文细黑" panose="02010600040101010101" charset="-122"/>
                </a:rPr>
                <a:t>选题构想</a:t>
              </a:r>
              <a:endParaRPr lang="en-US" sz="2400" dirty="0">
                <a:solidFill>
                  <a:schemeClr val="bg1"/>
                </a:solidFill>
                <a:latin typeface="+mn-lt"/>
                <a:ea typeface="华文细黑" panose="02010600040101010101" charset="-122"/>
              </a:endParaRPr>
            </a:p>
          </p:txBody>
        </p:sp>
      </p:grpSp>
      <p:grpSp>
        <p:nvGrpSpPr>
          <p:cNvPr id="19" name="组合 18"/>
          <p:cNvGrpSpPr/>
          <p:nvPr/>
        </p:nvGrpSpPr>
        <p:grpSpPr>
          <a:xfrm>
            <a:off x="5822613" y="1510194"/>
            <a:ext cx="1681837" cy="638970"/>
            <a:chOff x="1420923" y="2013745"/>
            <a:chExt cx="1659612" cy="436473"/>
          </a:xfrm>
        </p:grpSpPr>
        <p:sp>
          <p:nvSpPr>
            <p:cNvPr id="21" name="圆角矩形 43"/>
            <p:cNvSpPr/>
            <p:nvPr/>
          </p:nvSpPr>
          <p:spPr>
            <a:xfrm>
              <a:off x="1420923" y="2013745"/>
              <a:ext cx="1659612" cy="436473"/>
            </a:xfrm>
            <a:prstGeom prst="roundRect">
              <a:avLst>
                <a:gd name="adj" fmla="val 50000"/>
              </a:avLst>
            </a:prstGeom>
            <a:solidFill>
              <a:schemeClr val="accent1"/>
            </a:solidFill>
            <a:ln>
              <a:noFill/>
            </a:ln>
          </p:spPr>
          <p:txBody>
            <a:bodyPr anchor="ctr"/>
            <a:lstStyle/>
            <a:p>
              <a:pPr algn="ctr"/>
              <a:endParaRPr lang="zh-CN" sz="2400">
                <a:solidFill>
                  <a:schemeClr val="lt1"/>
                </a:solidFill>
                <a:latin typeface="+mn-lt"/>
              </a:endParaRPr>
            </a:p>
          </p:txBody>
        </p:sp>
        <p:sp>
          <p:nvSpPr>
            <p:cNvPr id="23" name="文本框 22"/>
            <p:cNvSpPr txBox="1"/>
            <p:nvPr/>
          </p:nvSpPr>
          <p:spPr>
            <a:xfrm>
              <a:off x="1430795" y="2047315"/>
              <a:ext cx="1639869" cy="358807"/>
            </a:xfrm>
            <a:prstGeom prst="rect">
              <a:avLst/>
            </a:prstGeom>
            <a:noFill/>
          </p:spPr>
          <p:txBody>
            <a:bodyPr wrap="square">
              <a:spAutoFit/>
            </a:bodyPr>
            <a:lstStyle/>
            <a:p>
              <a:pPr algn="ctr"/>
              <a:r>
                <a:rPr lang="zh-CN" altLang="en-US" sz="2400" dirty="0">
                  <a:solidFill>
                    <a:schemeClr val="bg1"/>
                  </a:solidFill>
                  <a:latin typeface="+mn-lt"/>
                  <a:ea typeface="华文细黑" panose="02010600040101010101" charset="-122"/>
                </a:rPr>
                <a:t>方案取舍</a:t>
              </a:r>
              <a:endParaRPr lang="en-US" sz="2400" dirty="0">
                <a:solidFill>
                  <a:schemeClr val="bg1"/>
                </a:solidFill>
                <a:latin typeface="+mn-lt"/>
                <a:ea typeface="华文细黑" panose="02010600040101010101" charset="-122"/>
              </a:endParaRPr>
            </a:p>
          </p:txBody>
        </p:sp>
      </p:grpSp>
      <p:grpSp>
        <p:nvGrpSpPr>
          <p:cNvPr id="30" name="组合 29"/>
          <p:cNvGrpSpPr/>
          <p:nvPr/>
        </p:nvGrpSpPr>
        <p:grpSpPr>
          <a:xfrm>
            <a:off x="8099884" y="1510194"/>
            <a:ext cx="1681837" cy="638970"/>
            <a:chOff x="1420923" y="2013745"/>
            <a:chExt cx="1659612" cy="436473"/>
          </a:xfrm>
        </p:grpSpPr>
        <p:sp>
          <p:nvSpPr>
            <p:cNvPr id="32" name="圆角矩形 46"/>
            <p:cNvSpPr/>
            <p:nvPr/>
          </p:nvSpPr>
          <p:spPr>
            <a:xfrm>
              <a:off x="1420923" y="2013745"/>
              <a:ext cx="1659612" cy="436473"/>
            </a:xfrm>
            <a:prstGeom prst="roundRect">
              <a:avLst>
                <a:gd name="adj" fmla="val 50000"/>
              </a:avLst>
            </a:prstGeom>
            <a:solidFill>
              <a:schemeClr val="accent1"/>
            </a:solidFill>
            <a:ln>
              <a:noFill/>
            </a:ln>
          </p:spPr>
          <p:txBody>
            <a:bodyPr anchor="ctr"/>
            <a:lstStyle/>
            <a:p>
              <a:pPr algn="ctr"/>
              <a:endParaRPr lang="zh-CN" sz="2400">
                <a:solidFill>
                  <a:schemeClr val="lt1"/>
                </a:solidFill>
                <a:latin typeface="+mn-lt"/>
              </a:endParaRPr>
            </a:p>
          </p:txBody>
        </p:sp>
        <p:sp>
          <p:nvSpPr>
            <p:cNvPr id="33" name="文本框 32"/>
            <p:cNvSpPr txBox="1"/>
            <p:nvPr/>
          </p:nvSpPr>
          <p:spPr>
            <a:xfrm>
              <a:off x="1430795" y="2047315"/>
              <a:ext cx="1639869" cy="358807"/>
            </a:xfrm>
            <a:prstGeom prst="rect">
              <a:avLst/>
            </a:prstGeom>
            <a:noFill/>
          </p:spPr>
          <p:txBody>
            <a:bodyPr wrap="square">
              <a:spAutoFit/>
            </a:bodyPr>
            <a:lstStyle/>
            <a:p>
              <a:pPr algn="ctr"/>
              <a:r>
                <a:rPr lang="zh-CN" altLang="en-US" sz="2400" dirty="0">
                  <a:solidFill>
                    <a:schemeClr val="bg1"/>
                  </a:solidFill>
                  <a:latin typeface="+mn-lt"/>
                  <a:ea typeface="华文细黑" panose="02010600040101010101" charset="-122"/>
                </a:rPr>
                <a:t>结果分析</a:t>
              </a:r>
              <a:endParaRPr lang="en-US" sz="2400" dirty="0">
                <a:solidFill>
                  <a:schemeClr val="bg1"/>
                </a:solidFill>
                <a:latin typeface="+mn-lt"/>
                <a:ea typeface="华文细黑" panose="02010600040101010101" charset="-122"/>
              </a:endParaRPr>
            </a:p>
          </p:txBody>
        </p:sp>
      </p:grpSp>
      <p:sp>
        <p:nvSpPr>
          <p:cNvPr id="58" name="文本框 57"/>
          <p:cNvSpPr txBox="1"/>
          <p:nvPr/>
        </p:nvSpPr>
        <p:spPr>
          <a:xfrm>
            <a:off x="6539094" y="4120796"/>
            <a:ext cx="3391467" cy="1282787"/>
          </a:xfrm>
          <a:prstGeom prst="rect">
            <a:avLst/>
          </a:prstGeom>
          <a:noFill/>
        </p:spPr>
        <p:txBody>
          <a:bodyPr wrap="square">
            <a:spAutoFit/>
          </a:bodyPr>
          <a:lstStyle/>
          <a:p>
            <a:pPr algn="just">
              <a:lnSpc>
                <a:spcPct val="110000"/>
              </a:lnSpc>
            </a:pPr>
            <a:r>
              <a:rPr lang="en-US" altLang="zh-CN" sz="2400" dirty="0">
                <a:solidFill>
                  <a:schemeClr val="bg1"/>
                </a:solidFill>
                <a:latin typeface="+mj-ea"/>
                <a:ea typeface="+mj-ea"/>
              </a:rPr>
              <a:t>-  </a:t>
            </a:r>
            <a:r>
              <a:rPr lang="zh-CN" altLang="en-US" sz="2400" dirty="0">
                <a:solidFill>
                  <a:schemeClr val="bg1"/>
                </a:solidFill>
                <a:latin typeface="+mj-ea"/>
                <a:ea typeface="+mj-ea"/>
              </a:rPr>
              <a:t>采用</a:t>
            </a:r>
            <a:r>
              <a:rPr lang="en-US" altLang="zh-CN" sz="2400" dirty="0">
                <a:solidFill>
                  <a:schemeClr val="bg1"/>
                </a:solidFill>
                <a:latin typeface="+mj-ea"/>
                <a:ea typeface="+mj-ea"/>
              </a:rPr>
              <a:t>web</a:t>
            </a:r>
            <a:r>
              <a:rPr lang="zh-CN" altLang="en-US" sz="2400" dirty="0">
                <a:solidFill>
                  <a:schemeClr val="bg1"/>
                </a:solidFill>
                <a:latin typeface="+mj-ea"/>
                <a:ea typeface="+mj-ea"/>
              </a:rPr>
              <a:t>端实现</a:t>
            </a:r>
            <a:endParaRPr lang="en-US" altLang="zh-CN" sz="2400" dirty="0">
              <a:solidFill>
                <a:schemeClr val="bg1"/>
              </a:solidFill>
              <a:latin typeface="+mj-ea"/>
              <a:ea typeface="+mj-ea"/>
            </a:endParaRPr>
          </a:p>
          <a:p>
            <a:pPr marL="342900" indent="-342900" algn="just">
              <a:lnSpc>
                <a:spcPct val="110000"/>
              </a:lnSpc>
              <a:buFontTx/>
              <a:buChar char="-"/>
            </a:pPr>
            <a:r>
              <a:rPr lang="zh-CN" altLang="en-US" sz="2400" dirty="0">
                <a:solidFill>
                  <a:schemeClr val="bg1"/>
                </a:solidFill>
                <a:latin typeface="+mj-ea"/>
                <a:ea typeface="+mj-ea"/>
              </a:rPr>
              <a:t>实现功能创新</a:t>
            </a:r>
            <a:endParaRPr lang="en-US" altLang="zh-CN" sz="2400" dirty="0">
              <a:solidFill>
                <a:schemeClr val="bg1"/>
              </a:solidFill>
              <a:latin typeface="+mj-ea"/>
              <a:ea typeface="+mj-ea"/>
            </a:endParaRPr>
          </a:p>
          <a:p>
            <a:pPr marL="342900" indent="-342900" algn="just">
              <a:lnSpc>
                <a:spcPct val="110000"/>
              </a:lnSpc>
              <a:buFontTx/>
              <a:buChar char="-"/>
            </a:pPr>
            <a:r>
              <a:rPr lang="zh-CN" altLang="en-US" sz="2400" dirty="0">
                <a:solidFill>
                  <a:schemeClr val="bg1"/>
                </a:solidFill>
                <a:latin typeface="+mj-ea"/>
                <a:ea typeface="+mj-ea"/>
              </a:rPr>
              <a:t>关注产品易用性</a:t>
            </a:r>
            <a:endParaRPr lang="en-US" altLang="zh-CN" sz="2400" dirty="0">
              <a:solidFill>
                <a:schemeClr val="bg1"/>
              </a:solidFill>
              <a:latin typeface="+mj-ea"/>
              <a:ea typeface="+mj-ea"/>
            </a:endParaRPr>
          </a:p>
        </p:txBody>
      </p:sp>
      <p:sp>
        <p:nvSpPr>
          <p:cNvPr id="60" name="圆角矩形 65"/>
          <p:cNvSpPr/>
          <p:nvPr/>
        </p:nvSpPr>
        <p:spPr>
          <a:xfrm>
            <a:off x="7063029" y="3373359"/>
            <a:ext cx="2109546" cy="531891"/>
          </a:xfrm>
          <a:prstGeom prst="roundRect">
            <a:avLst>
              <a:gd name="adj" fmla="val 50000"/>
            </a:avLst>
          </a:prstGeom>
          <a:solidFill>
            <a:schemeClr val="accent3"/>
          </a:solidFill>
          <a:ln>
            <a:noFill/>
          </a:ln>
        </p:spPr>
        <p:txBody>
          <a:bodyPr anchor="ctr"/>
          <a:lstStyle/>
          <a:p>
            <a:pPr algn="ctr"/>
            <a:endParaRPr lang="zh-CN">
              <a:solidFill>
                <a:schemeClr val="lt1"/>
              </a:solidFill>
            </a:endParaRPr>
          </a:p>
        </p:txBody>
      </p:sp>
      <p:sp>
        <p:nvSpPr>
          <p:cNvPr id="61" name="文本框 60"/>
          <p:cNvSpPr txBox="1"/>
          <p:nvPr/>
        </p:nvSpPr>
        <p:spPr>
          <a:xfrm>
            <a:off x="6848476" y="3343275"/>
            <a:ext cx="2381250" cy="523605"/>
          </a:xfrm>
          <a:prstGeom prst="rect">
            <a:avLst/>
          </a:prstGeom>
          <a:noFill/>
        </p:spPr>
        <p:txBody>
          <a:bodyPr wrap="square">
            <a:spAutoFit/>
          </a:bodyPr>
          <a:lstStyle/>
          <a:p>
            <a:pPr algn="ctr"/>
            <a:r>
              <a:rPr lang="zh-CN" altLang="en-US" sz="2400" dirty="0">
                <a:solidFill>
                  <a:schemeClr val="bg1"/>
                </a:solidFill>
                <a:latin typeface="+mj-ea"/>
                <a:ea typeface="+mj-ea"/>
              </a:rPr>
              <a:t>「校庆」应用</a:t>
            </a:r>
            <a:endParaRPr lang="en-US" sz="2400" dirty="0">
              <a:solidFill>
                <a:schemeClr val="bg1"/>
              </a:solidFill>
              <a:latin typeface="+mj-ea"/>
              <a:ea typeface="+mj-ea"/>
            </a:endParaRPr>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17592" t="-436" r="11810" b="921"/>
          <a:stretch>
            <a:fillRect/>
          </a:stretch>
        </p:blipFill>
        <p:spPr bwMode="auto">
          <a:xfrm>
            <a:off x="904875" y="3124201"/>
            <a:ext cx="5274085" cy="3152774"/>
          </a:xfrm>
          <a:prstGeom prst="rect">
            <a:avLst/>
          </a:prstGeom>
          <a:noFill/>
          <a:extLst>
            <a:ext uri="{909E8E84-426E-40DD-AFC4-6F175D3DCCD1}">
              <a14:hiddenFill xmlns:a14="http://schemas.microsoft.com/office/drawing/2010/main">
                <a:solidFill>
                  <a:srgbClr val="FFFFFF"/>
                </a:solidFill>
              </a14:hiddenFill>
            </a:ext>
          </a:extLst>
        </p:spPr>
      </p:pic>
      <p:sp>
        <p:nvSpPr>
          <p:cNvPr id="9" name="等腰三角形 8"/>
          <p:cNvSpPr/>
          <p:nvPr/>
        </p:nvSpPr>
        <p:spPr>
          <a:xfrm flipH="1" flipV="1">
            <a:off x="916097" y="3125117"/>
            <a:ext cx="783413" cy="675357"/>
          </a:xfrm>
          <a:prstGeom prst="triangle">
            <a:avLst>
              <a:gd name="adj" fmla="val 100000"/>
            </a:avLst>
          </a:prstGeom>
          <a:solidFill>
            <a:schemeClr val="accent2">
              <a:alpha val="65000"/>
            </a:schemeClr>
          </a:solidFill>
          <a:ln>
            <a:noFill/>
          </a:ln>
        </p:spPr>
        <p:txBody>
          <a:bodyPr anchor="ctr"/>
          <a:lstStyle/>
          <a:p>
            <a:pPr algn="ctr"/>
            <a:endParaRPr lang="zh-CN">
              <a:solidFill>
                <a:schemeClr val="l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1000"/>
                                        <p:tgtEl>
                                          <p:spTgt spid="58"/>
                                        </p:tgtEl>
                                      </p:cBhvr>
                                    </p:animEffect>
                                    <p:anim calcmode="lin" valueType="num">
                                      <p:cBhvr>
                                        <p:cTn id="50" dur="1000" fill="hold"/>
                                        <p:tgtEl>
                                          <p:spTgt spid="58"/>
                                        </p:tgtEl>
                                        <p:attrNameLst>
                                          <p:attrName>ppt_x</p:attrName>
                                        </p:attrNameLst>
                                      </p:cBhvr>
                                      <p:tavLst>
                                        <p:tav tm="0">
                                          <p:val>
                                            <p:strVal val="#ppt_x"/>
                                          </p:val>
                                        </p:tav>
                                        <p:tav tm="100000">
                                          <p:val>
                                            <p:strVal val="#ppt_x"/>
                                          </p:val>
                                        </p:tav>
                                      </p:tavLst>
                                    </p:anim>
                                    <p:anim calcmode="lin" valueType="num">
                                      <p:cBhvr>
                                        <p:cTn id="51" dur="1000" fill="hold"/>
                                        <p:tgtEl>
                                          <p:spTgt spid="5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1000"/>
                                        <p:tgtEl>
                                          <p:spTgt spid="60"/>
                                        </p:tgtEl>
                                      </p:cBhvr>
                                    </p:animEffect>
                                    <p:anim calcmode="lin" valueType="num">
                                      <p:cBhvr>
                                        <p:cTn id="55" dur="1000" fill="hold"/>
                                        <p:tgtEl>
                                          <p:spTgt spid="60"/>
                                        </p:tgtEl>
                                        <p:attrNameLst>
                                          <p:attrName>ppt_x</p:attrName>
                                        </p:attrNameLst>
                                      </p:cBhvr>
                                      <p:tavLst>
                                        <p:tav tm="0">
                                          <p:val>
                                            <p:strVal val="#ppt_x"/>
                                          </p:val>
                                        </p:tav>
                                        <p:tav tm="100000">
                                          <p:val>
                                            <p:strVal val="#ppt_x"/>
                                          </p:val>
                                        </p:tav>
                                      </p:tavLst>
                                    </p:anim>
                                    <p:anim calcmode="lin" valueType="num">
                                      <p:cBhvr>
                                        <p:cTn id="56" dur="1000" fill="hold"/>
                                        <p:tgtEl>
                                          <p:spTgt spid="6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1000"/>
                                        <p:tgtEl>
                                          <p:spTgt spid="61"/>
                                        </p:tgtEl>
                                      </p:cBhvr>
                                    </p:animEffect>
                                    <p:anim calcmode="lin" valueType="num">
                                      <p:cBhvr>
                                        <p:cTn id="60" dur="1000" fill="hold"/>
                                        <p:tgtEl>
                                          <p:spTgt spid="61"/>
                                        </p:tgtEl>
                                        <p:attrNameLst>
                                          <p:attrName>ppt_x</p:attrName>
                                        </p:attrNameLst>
                                      </p:cBhvr>
                                      <p:tavLst>
                                        <p:tav tm="0">
                                          <p:val>
                                            <p:strVal val="#ppt_x"/>
                                          </p:val>
                                        </p:tav>
                                        <p:tav tm="100000">
                                          <p:val>
                                            <p:strVal val="#ppt_x"/>
                                          </p:val>
                                        </p:tav>
                                      </p:tavLst>
                                    </p:anim>
                                    <p:anim calcmode="lin" valueType="num">
                                      <p:cBhvr>
                                        <p:cTn id="61" dur="1000" fill="hold"/>
                                        <p:tgtEl>
                                          <p:spTgt spid="6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026"/>
                                        </p:tgtEl>
                                        <p:attrNameLst>
                                          <p:attrName>style.visibility</p:attrName>
                                        </p:attrNameLst>
                                      </p:cBhvr>
                                      <p:to>
                                        <p:strVal val="visible"/>
                                      </p:to>
                                    </p:set>
                                    <p:animEffect transition="in" filter="fade">
                                      <p:cBhvr>
                                        <p:cTn id="64" dur="1000"/>
                                        <p:tgtEl>
                                          <p:spTgt spid="1026"/>
                                        </p:tgtEl>
                                      </p:cBhvr>
                                    </p:animEffect>
                                    <p:anim calcmode="lin" valueType="num">
                                      <p:cBhvr>
                                        <p:cTn id="65" dur="1000" fill="hold"/>
                                        <p:tgtEl>
                                          <p:spTgt spid="1026"/>
                                        </p:tgtEl>
                                        <p:attrNameLst>
                                          <p:attrName>ppt_x</p:attrName>
                                        </p:attrNameLst>
                                      </p:cBhvr>
                                      <p:tavLst>
                                        <p:tav tm="0">
                                          <p:val>
                                            <p:strVal val="#ppt_x"/>
                                          </p:val>
                                        </p:tav>
                                        <p:tav tm="100000">
                                          <p:val>
                                            <p:strVal val="#ppt_x"/>
                                          </p:val>
                                        </p:tav>
                                      </p:tavLst>
                                    </p:anim>
                                    <p:anim calcmode="lin" valueType="num">
                                      <p:cBhvr>
                                        <p:cTn id="66" dur="1000" fill="hold"/>
                                        <p:tgtEl>
                                          <p:spTgt spid="102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8" grpId="0"/>
      <p:bldP spid="60" grpId="0" animBg="1"/>
      <p:bldP spid="61"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34357" y="375114"/>
            <a:ext cx="5258480" cy="682623"/>
          </a:xfrm>
        </p:spPr>
        <p:txBody>
          <a:bodyPr>
            <a:normAutofit/>
          </a:bodyPr>
          <a:lstStyle/>
          <a:p>
            <a:r>
              <a:rPr lang="zh-CN" sz="4300" dirty="0">
                <a:latin typeface="+mj-ea"/>
                <a:ea typeface="+mj-ea"/>
              </a:rPr>
              <a:t>成果形式</a:t>
            </a:r>
            <a:endParaRPr lang="zh-CN" sz="4300" dirty="0">
              <a:latin typeface="+mj-ea"/>
              <a:ea typeface="+mj-ea"/>
            </a:endParaRPr>
          </a:p>
        </p:txBody>
      </p:sp>
      <p:sp>
        <p:nvSpPr>
          <p:cNvPr id="3" name="文本框 2"/>
          <p:cNvSpPr txBox="1"/>
          <p:nvPr/>
        </p:nvSpPr>
        <p:spPr>
          <a:xfrm>
            <a:off x="939800" y="1727200"/>
            <a:ext cx="4919232" cy="597921"/>
          </a:xfrm>
          <a:prstGeom prst="rect">
            <a:avLst/>
          </a:prstGeom>
          <a:noFill/>
        </p:spPr>
        <p:txBody>
          <a:bodyPr wrap="none" rtlCol="0">
            <a:spAutoFit/>
          </a:bodyPr>
          <a:lstStyle/>
          <a:p>
            <a:r>
              <a:rPr lang="zh-CN" altLang="en-US" sz="2800" dirty="0"/>
              <a:t>产品名称：福依旧（</a:t>
            </a:r>
            <a:r>
              <a:rPr lang="en-US" altLang="zh-CN" sz="2800" dirty="0" err="1"/>
              <a:t>Fuever</a:t>
            </a:r>
            <a:r>
              <a:rPr lang="zh-CN" altLang="en-US" sz="2800" dirty="0"/>
              <a:t>）</a:t>
            </a:r>
            <a:endParaRPr lang="zh-CN" altLang="en-US" sz="2800" dirty="0"/>
          </a:p>
        </p:txBody>
      </p:sp>
      <p:sp>
        <p:nvSpPr>
          <p:cNvPr id="4" name="文本框 3"/>
          <p:cNvSpPr txBox="1"/>
          <p:nvPr/>
        </p:nvSpPr>
        <p:spPr>
          <a:xfrm>
            <a:off x="939800" y="2654300"/>
            <a:ext cx="1980029" cy="597921"/>
          </a:xfrm>
          <a:prstGeom prst="rect">
            <a:avLst/>
          </a:prstGeom>
          <a:noFill/>
        </p:spPr>
        <p:txBody>
          <a:bodyPr wrap="none" rtlCol="0">
            <a:spAutoFit/>
          </a:bodyPr>
          <a:lstStyle/>
          <a:p>
            <a:r>
              <a:rPr lang="zh-CN" altLang="en-US" sz="2800" dirty="0"/>
              <a:t>产品图标：</a:t>
            </a:r>
            <a:endParaRPr lang="zh-CN" altLang="en-US" sz="2800"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75521" y="2410689"/>
            <a:ext cx="3911969" cy="369120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31419" y="926028"/>
            <a:ext cx="4236668" cy="5195680"/>
            <a:chOff x="1208457" y="1858061"/>
            <a:chExt cx="3585025" cy="4396531"/>
          </a:xfrm>
        </p:grpSpPr>
        <p:grpSp>
          <p:nvGrpSpPr>
            <p:cNvPr id="8" name="组合 7"/>
            <p:cNvGrpSpPr/>
            <p:nvPr/>
          </p:nvGrpSpPr>
          <p:grpSpPr>
            <a:xfrm>
              <a:off x="1360488" y="1858061"/>
              <a:ext cx="3225493" cy="4396531"/>
              <a:chOff x="2916476" y="3332062"/>
              <a:chExt cx="2314676" cy="3155035"/>
            </a:xfrm>
            <a:solidFill>
              <a:schemeClr val="accent1"/>
            </a:solidFill>
          </p:grpSpPr>
          <p:sp>
            <p:nvSpPr>
              <p:cNvPr id="21" name="Freeform 49"/>
              <p:cNvSpPr/>
              <p:nvPr/>
            </p:nvSpPr>
            <p:spPr>
              <a:xfrm>
                <a:off x="4437969" y="3612183"/>
                <a:ext cx="498320" cy="1494957"/>
              </a:xfrm>
              <a:custGeom>
                <a:avLst/>
                <a:gdLst/>
                <a:ahLst/>
                <a:cxnLst/>
                <a:rect l="0" t="0" r="r" b="b"/>
                <a:pathLst>
                  <a:path w="498320" h="1494957">
                    <a:moveTo>
                      <a:pt x="49130" y="1487938"/>
                    </a:moveTo>
                    <a:cubicBezTo>
                      <a:pt x="14037" y="1480920"/>
                      <a:pt x="0" y="1445827"/>
                      <a:pt x="7019" y="1410734"/>
                    </a:cubicBezTo>
                    <a:cubicBezTo>
                      <a:pt x="364967" y="49130"/>
                      <a:pt x="364967" y="49130"/>
                      <a:pt x="364967" y="49130"/>
                    </a:cubicBezTo>
                    <a:cubicBezTo>
                      <a:pt x="379004" y="21056"/>
                      <a:pt x="414097" y="0"/>
                      <a:pt x="442171" y="7019"/>
                    </a:cubicBezTo>
                    <a:cubicBezTo>
                      <a:pt x="442171" y="7019"/>
                      <a:pt x="442171" y="7019"/>
                      <a:pt x="442171" y="7019"/>
                    </a:cubicBezTo>
                    <a:cubicBezTo>
                      <a:pt x="477264" y="14037"/>
                      <a:pt x="498320" y="49130"/>
                      <a:pt x="491301" y="84223"/>
                    </a:cubicBezTo>
                    <a:cubicBezTo>
                      <a:pt x="126335" y="1438808"/>
                      <a:pt x="126335" y="1438808"/>
                      <a:pt x="126335" y="1438808"/>
                    </a:cubicBezTo>
                    <a:cubicBezTo>
                      <a:pt x="119316" y="1473901"/>
                      <a:pt x="84223" y="1494957"/>
                      <a:pt x="49130" y="1487938"/>
                    </a:cubicBezTo>
                    <a:close/>
                  </a:path>
                </a:pathLst>
              </a:custGeom>
              <a:grpFill/>
              <a:ln>
                <a:noFill/>
              </a:ln>
            </p:spPr>
            <p:txBody>
              <a:bodyPr vert="horz" wrap="square" lIns="91440" tIns="45720" rIns="91440" bIns="45720" numCol="1" anchor="t" anchorCtr="0"/>
              <a:lstStyle/>
              <a:p>
                <a:endParaRPr lang="zh-CN"/>
              </a:p>
            </p:txBody>
          </p:sp>
          <p:sp>
            <p:nvSpPr>
              <p:cNvPr id="24" name="Freeform 50"/>
              <p:cNvSpPr/>
              <p:nvPr/>
            </p:nvSpPr>
            <p:spPr>
              <a:xfrm>
                <a:off x="3798117" y="4172423"/>
                <a:ext cx="645751" cy="863950"/>
              </a:xfrm>
              <a:custGeom>
                <a:avLst/>
                <a:gdLst/>
                <a:ahLst/>
                <a:cxnLst/>
                <a:rect l="0" t="0" r="r" b="b"/>
                <a:pathLst>
                  <a:path w="645751" h="863950">
                    <a:moveTo>
                      <a:pt x="617675" y="849902"/>
                    </a:moveTo>
                    <a:cubicBezTo>
                      <a:pt x="596618" y="863950"/>
                      <a:pt x="575561" y="863950"/>
                      <a:pt x="561523" y="842878"/>
                    </a:cubicBezTo>
                    <a:cubicBezTo>
                      <a:pt x="7019" y="77264"/>
                      <a:pt x="7019" y="77264"/>
                      <a:pt x="7019" y="77264"/>
                    </a:cubicBezTo>
                    <a:cubicBezTo>
                      <a:pt x="0" y="56192"/>
                      <a:pt x="0" y="28096"/>
                      <a:pt x="21057" y="14048"/>
                    </a:cubicBezTo>
                    <a:cubicBezTo>
                      <a:pt x="21057" y="14048"/>
                      <a:pt x="21057" y="14048"/>
                      <a:pt x="21057" y="14048"/>
                    </a:cubicBezTo>
                    <a:cubicBezTo>
                      <a:pt x="42114" y="0"/>
                      <a:pt x="63171" y="7024"/>
                      <a:pt x="77209" y="28096"/>
                    </a:cubicBezTo>
                    <a:cubicBezTo>
                      <a:pt x="631713" y="793710"/>
                      <a:pt x="631713" y="793710"/>
                      <a:pt x="631713" y="793710"/>
                    </a:cubicBezTo>
                    <a:cubicBezTo>
                      <a:pt x="645751" y="814782"/>
                      <a:pt x="638732" y="835854"/>
                      <a:pt x="617675" y="849902"/>
                    </a:cubicBezTo>
                    <a:close/>
                  </a:path>
                </a:pathLst>
              </a:custGeom>
              <a:grpFill/>
              <a:ln>
                <a:noFill/>
              </a:ln>
            </p:spPr>
            <p:txBody>
              <a:bodyPr vert="horz" wrap="square" lIns="91440" tIns="45720" rIns="91440" bIns="45720" numCol="1" anchor="t" anchorCtr="0"/>
              <a:lstStyle/>
              <a:p>
                <a:endParaRPr lang="zh-CN"/>
              </a:p>
            </p:txBody>
          </p:sp>
          <p:sp>
            <p:nvSpPr>
              <p:cNvPr id="39" name="Freeform 51"/>
              <p:cNvSpPr/>
              <p:nvPr/>
            </p:nvSpPr>
            <p:spPr>
              <a:xfrm>
                <a:off x="4561812" y="5357772"/>
                <a:ext cx="501267" cy="946511"/>
              </a:xfrm>
              <a:custGeom>
                <a:avLst/>
                <a:gdLst/>
                <a:ahLst/>
                <a:cxnLst/>
                <a:rect l="0" t="0" r="r" b="b"/>
                <a:pathLst>
                  <a:path w="501267" h="946511">
                    <a:moveTo>
                      <a:pt x="28240" y="7011"/>
                    </a:moveTo>
                    <a:cubicBezTo>
                      <a:pt x="49421" y="0"/>
                      <a:pt x="77661" y="7011"/>
                      <a:pt x="84721" y="28045"/>
                    </a:cubicBezTo>
                    <a:cubicBezTo>
                      <a:pt x="487147" y="883410"/>
                      <a:pt x="487147" y="883410"/>
                      <a:pt x="487147" y="883410"/>
                    </a:cubicBezTo>
                    <a:cubicBezTo>
                      <a:pt x="501267" y="904444"/>
                      <a:pt x="494207" y="932489"/>
                      <a:pt x="473027" y="939500"/>
                    </a:cubicBezTo>
                    <a:cubicBezTo>
                      <a:pt x="473027" y="939500"/>
                      <a:pt x="473027" y="939500"/>
                      <a:pt x="473027" y="939500"/>
                    </a:cubicBezTo>
                    <a:cubicBezTo>
                      <a:pt x="451846" y="946511"/>
                      <a:pt x="423606" y="939500"/>
                      <a:pt x="416546" y="918466"/>
                    </a:cubicBezTo>
                    <a:cubicBezTo>
                      <a:pt x="7060" y="63101"/>
                      <a:pt x="7060" y="63101"/>
                      <a:pt x="7060" y="63101"/>
                    </a:cubicBezTo>
                    <a:cubicBezTo>
                      <a:pt x="0" y="42067"/>
                      <a:pt x="7060" y="21034"/>
                      <a:pt x="28240" y="7011"/>
                    </a:cubicBezTo>
                    <a:close/>
                  </a:path>
                </a:pathLst>
              </a:custGeom>
              <a:grpFill/>
              <a:ln>
                <a:noFill/>
              </a:ln>
            </p:spPr>
            <p:txBody>
              <a:bodyPr vert="horz" wrap="square" lIns="91440" tIns="45720" rIns="91440" bIns="45720" numCol="1" anchor="t" anchorCtr="0"/>
              <a:lstStyle/>
              <a:p>
                <a:endParaRPr lang="zh-CN"/>
              </a:p>
            </p:txBody>
          </p:sp>
          <p:sp>
            <p:nvSpPr>
              <p:cNvPr id="40" name="Freeform 52"/>
              <p:cNvSpPr/>
              <p:nvPr/>
            </p:nvSpPr>
            <p:spPr>
              <a:xfrm>
                <a:off x="3199545" y="5127779"/>
                <a:ext cx="1111635" cy="215251"/>
              </a:xfrm>
              <a:custGeom>
                <a:avLst/>
                <a:gdLst/>
                <a:ahLst/>
                <a:cxnLst/>
                <a:rect l="0" t="0" r="r" b="b"/>
                <a:pathLst>
                  <a:path w="1111635" h="215251">
                    <a:moveTo>
                      <a:pt x="1104599" y="41661"/>
                    </a:moveTo>
                    <a:cubicBezTo>
                      <a:pt x="1111635" y="62492"/>
                      <a:pt x="1090528" y="90267"/>
                      <a:pt x="1069421" y="90267"/>
                    </a:cubicBezTo>
                    <a:cubicBezTo>
                      <a:pt x="56285" y="215251"/>
                      <a:pt x="56285" y="215251"/>
                      <a:pt x="56285" y="215251"/>
                    </a:cubicBezTo>
                    <a:cubicBezTo>
                      <a:pt x="28143" y="215251"/>
                      <a:pt x="7036" y="201364"/>
                      <a:pt x="0" y="173590"/>
                    </a:cubicBezTo>
                    <a:cubicBezTo>
                      <a:pt x="0" y="173590"/>
                      <a:pt x="0" y="173590"/>
                      <a:pt x="0" y="173590"/>
                    </a:cubicBezTo>
                    <a:cubicBezTo>
                      <a:pt x="0" y="145815"/>
                      <a:pt x="21107" y="124984"/>
                      <a:pt x="42214" y="124984"/>
                    </a:cubicBezTo>
                    <a:cubicBezTo>
                      <a:pt x="1055350" y="0"/>
                      <a:pt x="1055350" y="0"/>
                      <a:pt x="1055350" y="0"/>
                    </a:cubicBezTo>
                    <a:cubicBezTo>
                      <a:pt x="1083492" y="0"/>
                      <a:pt x="1104599" y="13887"/>
                      <a:pt x="1104599" y="41661"/>
                    </a:cubicBezTo>
                    <a:close/>
                  </a:path>
                </a:pathLst>
              </a:custGeom>
              <a:grpFill/>
              <a:ln>
                <a:noFill/>
              </a:ln>
            </p:spPr>
            <p:txBody>
              <a:bodyPr vert="horz" wrap="square" lIns="91440" tIns="45720" rIns="91440" bIns="45720" numCol="1" anchor="t" anchorCtr="0"/>
              <a:lstStyle/>
              <a:p>
                <a:endParaRPr lang="zh-CN"/>
              </a:p>
            </p:txBody>
          </p:sp>
          <p:sp>
            <p:nvSpPr>
              <p:cNvPr id="41" name="Oval 44"/>
              <p:cNvSpPr>
                <a:spLocks noChangeArrowheads="1"/>
              </p:cNvSpPr>
              <p:nvPr/>
            </p:nvSpPr>
            <p:spPr>
              <a:xfrm>
                <a:off x="4042853" y="4685484"/>
                <a:ext cx="852155" cy="849206"/>
              </a:xfrm>
              <a:prstGeom prst="ellipse">
                <a:avLst/>
              </a:prstGeom>
              <a:grpFill/>
              <a:ln>
                <a:noFill/>
              </a:ln>
            </p:spPr>
            <p:txBody>
              <a:bodyPr vert="horz" wrap="square" lIns="91440" tIns="45720" rIns="91440" bIns="45720" numCol="1" anchor="t" anchorCtr="0"/>
              <a:lstStyle/>
              <a:p>
                <a:endParaRPr lang="zh-CN"/>
              </a:p>
            </p:txBody>
          </p:sp>
          <p:sp>
            <p:nvSpPr>
              <p:cNvPr id="42" name="Oval 45"/>
              <p:cNvSpPr>
                <a:spLocks noChangeArrowheads="1"/>
              </p:cNvSpPr>
              <p:nvPr/>
            </p:nvSpPr>
            <p:spPr>
              <a:xfrm>
                <a:off x="4535275" y="3332062"/>
                <a:ext cx="669340" cy="657546"/>
              </a:xfrm>
              <a:prstGeom prst="ellipse">
                <a:avLst/>
              </a:prstGeom>
              <a:grpFill/>
              <a:ln>
                <a:noFill/>
              </a:ln>
            </p:spPr>
            <p:txBody>
              <a:bodyPr vert="horz" wrap="square" lIns="91440" tIns="45720" rIns="91440" bIns="45720" numCol="1" anchor="t" anchorCtr="0"/>
              <a:lstStyle/>
              <a:p>
                <a:endParaRPr lang="zh-CN"/>
              </a:p>
            </p:txBody>
          </p:sp>
          <p:sp>
            <p:nvSpPr>
              <p:cNvPr id="43" name="Freeform 46"/>
              <p:cNvSpPr/>
              <p:nvPr/>
            </p:nvSpPr>
            <p:spPr>
              <a:xfrm>
                <a:off x="3571072" y="3948327"/>
                <a:ext cx="409861" cy="406911"/>
              </a:xfrm>
              <a:custGeom>
                <a:avLst/>
                <a:gdLst/>
                <a:ahLst/>
                <a:cxnLst/>
                <a:rect l="0" t="0" r="r" b="b"/>
                <a:pathLst>
                  <a:path w="409861" h="406911">
                    <a:moveTo>
                      <a:pt x="197864" y="7016"/>
                    </a:moveTo>
                    <a:cubicBezTo>
                      <a:pt x="310929" y="0"/>
                      <a:pt x="402794" y="91204"/>
                      <a:pt x="409861" y="196440"/>
                    </a:cubicBezTo>
                    <a:cubicBezTo>
                      <a:pt x="409861" y="308691"/>
                      <a:pt x="325062" y="399895"/>
                      <a:pt x="211997" y="406911"/>
                    </a:cubicBezTo>
                    <a:cubicBezTo>
                      <a:pt x="105999" y="406911"/>
                      <a:pt x="7067" y="322723"/>
                      <a:pt x="7067" y="210471"/>
                    </a:cubicBezTo>
                    <a:cubicBezTo>
                      <a:pt x="0" y="105236"/>
                      <a:pt x="84799" y="14031"/>
                      <a:pt x="197864" y="7016"/>
                    </a:cubicBezTo>
                    <a:close/>
                  </a:path>
                </a:pathLst>
              </a:custGeom>
              <a:grpFill/>
              <a:ln>
                <a:noFill/>
              </a:ln>
            </p:spPr>
            <p:txBody>
              <a:bodyPr vert="horz" wrap="square" lIns="91440" tIns="45720" rIns="91440" bIns="45720" numCol="1" anchor="t" anchorCtr="0"/>
              <a:lstStyle/>
              <a:p>
                <a:endParaRPr lang="zh-CN"/>
              </a:p>
            </p:txBody>
          </p:sp>
          <p:sp>
            <p:nvSpPr>
              <p:cNvPr id="46" name="Freeform 47"/>
              <p:cNvSpPr/>
              <p:nvPr/>
            </p:nvSpPr>
            <p:spPr>
              <a:xfrm>
                <a:off x="4859625" y="6121467"/>
                <a:ext cx="371527" cy="365630"/>
              </a:xfrm>
              <a:custGeom>
                <a:avLst/>
                <a:gdLst/>
                <a:ahLst/>
                <a:cxnLst/>
                <a:rect l="0" t="0" r="r" b="b"/>
                <a:pathLst>
                  <a:path w="371527" h="365630">
                    <a:moveTo>
                      <a:pt x="357507" y="203909"/>
                    </a:moveTo>
                    <a:cubicBezTo>
                      <a:pt x="343487" y="302348"/>
                      <a:pt x="252358" y="365630"/>
                      <a:pt x="161229" y="351567"/>
                    </a:cubicBezTo>
                    <a:cubicBezTo>
                      <a:pt x="70099" y="337505"/>
                      <a:pt x="0" y="253128"/>
                      <a:pt x="14020" y="154690"/>
                    </a:cubicBezTo>
                    <a:cubicBezTo>
                      <a:pt x="28040" y="63282"/>
                      <a:pt x="112159" y="0"/>
                      <a:pt x="210298" y="7031"/>
                    </a:cubicBezTo>
                    <a:cubicBezTo>
                      <a:pt x="301428" y="21094"/>
                      <a:pt x="371527" y="112502"/>
                      <a:pt x="357507" y="203909"/>
                    </a:cubicBezTo>
                    <a:close/>
                  </a:path>
                </a:pathLst>
              </a:custGeom>
              <a:grpFill/>
              <a:ln>
                <a:noFill/>
              </a:ln>
            </p:spPr>
            <p:txBody>
              <a:bodyPr vert="horz" wrap="square" lIns="91440" tIns="45720" rIns="91440" bIns="45720" numCol="1" anchor="t" anchorCtr="0"/>
              <a:lstStyle/>
              <a:p>
                <a:endParaRPr lang="zh-CN"/>
              </a:p>
            </p:txBody>
          </p:sp>
          <p:sp>
            <p:nvSpPr>
              <p:cNvPr id="47" name="Oval 48"/>
              <p:cNvSpPr>
                <a:spLocks noChangeArrowheads="1"/>
              </p:cNvSpPr>
              <p:nvPr/>
            </p:nvSpPr>
            <p:spPr>
              <a:xfrm>
                <a:off x="2916476" y="5098293"/>
                <a:ext cx="451141" cy="448192"/>
              </a:xfrm>
              <a:prstGeom prst="ellipse">
                <a:avLst/>
              </a:prstGeom>
              <a:grpFill/>
              <a:ln>
                <a:noFill/>
              </a:ln>
            </p:spPr>
            <p:txBody>
              <a:bodyPr vert="horz" wrap="square" lIns="91440" tIns="45720" rIns="91440" bIns="45720" numCol="1" anchor="t" anchorCtr="0"/>
              <a:lstStyle/>
              <a:p>
                <a:endParaRPr lang="zh-CN"/>
              </a:p>
            </p:txBody>
          </p:sp>
        </p:grpSp>
        <p:sp>
          <p:nvSpPr>
            <p:cNvPr id="10" name="文本框 9"/>
            <p:cNvSpPr txBox="1"/>
            <p:nvPr/>
          </p:nvSpPr>
          <p:spPr>
            <a:xfrm>
              <a:off x="2811877" y="4076551"/>
              <a:ext cx="1401289" cy="443069"/>
            </a:xfrm>
            <a:prstGeom prst="rect">
              <a:avLst/>
            </a:prstGeom>
            <a:noFill/>
          </p:spPr>
          <p:txBody>
            <a:bodyPr wrap="square">
              <a:spAutoFit/>
            </a:bodyPr>
            <a:lstStyle/>
            <a:p>
              <a:pPr algn="ctr"/>
              <a:r>
                <a:rPr lang="zh-CN" altLang="en-US" sz="2400" dirty="0">
                  <a:solidFill>
                    <a:schemeClr val="bg1"/>
                  </a:solidFill>
                  <a:latin typeface="+mj-ea"/>
                  <a:ea typeface="+mj-ea"/>
                </a:rPr>
                <a:t>功能创新</a:t>
              </a:r>
              <a:endParaRPr lang="en-US" sz="2400" dirty="0">
                <a:solidFill>
                  <a:schemeClr val="bg1"/>
                </a:solidFill>
                <a:latin typeface="+mj-ea"/>
                <a:ea typeface="+mj-ea"/>
              </a:endParaRPr>
            </a:p>
          </p:txBody>
        </p:sp>
        <p:sp>
          <p:nvSpPr>
            <p:cNvPr id="17" name="文本框 16"/>
            <p:cNvSpPr txBox="1"/>
            <p:nvPr/>
          </p:nvSpPr>
          <p:spPr>
            <a:xfrm>
              <a:off x="3616279" y="2121107"/>
              <a:ext cx="932724" cy="443069"/>
            </a:xfrm>
            <a:prstGeom prst="rect">
              <a:avLst/>
            </a:prstGeom>
            <a:noFill/>
          </p:spPr>
          <p:txBody>
            <a:bodyPr wrap="square">
              <a:spAutoFit/>
            </a:bodyPr>
            <a:lstStyle/>
            <a:p>
              <a:pPr algn="ctr"/>
              <a:r>
                <a:rPr lang="en-US" sz="2400" dirty="0">
                  <a:solidFill>
                    <a:schemeClr val="bg1"/>
                  </a:solidFill>
                  <a:latin typeface="华文细黑" panose="02010600040101010101" charset="-122"/>
                  <a:ea typeface="华文细黑" panose="02010600040101010101" charset="-122"/>
                </a:rPr>
                <a:t>01</a:t>
              </a:r>
              <a:endParaRPr lang="en-US" dirty="0">
                <a:solidFill>
                  <a:schemeClr val="bg1"/>
                </a:solidFill>
                <a:latin typeface="华文细黑" panose="02010600040101010101" charset="-122"/>
                <a:ea typeface="华文细黑" panose="02010600040101010101" charset="-122"/>
              </a:endParaRPr>
            </a:p>
          </p:txBody>
        </p:sp>
        <p:sp>
          <p:nvSpPr>
            <p:cNvPr id="18" name="文本框 17"/>
            <p:cNvSpPr txBox="1"/>
            <p:nvPr/>
          </p:nvSpPr>
          <p:spPr>
            <a:xfrm>
              <a:off x="3860758" y="5824433"/>
              <a:ext cx="932724" cy="382247"/>
            </a:xfrm>
            <a:prstGeom prst="rect">
              <a:avLst/>
            </a:prstGeom>
            <a:noFill/>
          </p:spPr>
          <p:txBody>
            <a:bodyPr wrap="square">
              <a:spAutoFit/>
            </a:bodyPr>
            <a:lstStyle/>
            <a:p>
              <a:pPr algn="ctr"/>
              <a:r>
                <a:rPr lang="en-US" sz="2000" dirty="0">
                  <a:solidFill>
                    <a:schemeClr val="bg1"/>
                  </a:solidFill>
                  <a:latin typeface="华文细黑" panose="02010600040101010101" charset="-122"/>
                  <a:ea typeface="华文细黑" panose="02010600040101010101" charset="-122"/>
                </a:rPr>
                <a:t>04</a:t>
              </a:r>
              <a:endParaRPr lang="en-US" dirty="0">
                <a:solidFill>
                  <a:schemeClr val="bg1"/>
                </a:solidFill>
                <a:latin typeface="华文细黑" panose="02010600040101010101" charset="-122"/>
                <a:ea typeface="华文细黑" panose="02010600040101010101" charset="-122"/>
              </a:endParaRPr>
            </a:p>
          </p:txBody>
        </p:sp>
        <p:sp>
          <p:nvSpPr>
            <p:cNvPr id="19" name="文本框 18"/>
            <p:cNvSpPr txBox="1"/>
            <p:nvPr/>
          </p:nvSpPr>
          <p:spPr>
            <a:xfrm>
              <a:off x="2095508" y="2764437"/>
              <a:ext cx="932724" cy="443069"/>
            </a:xfrm>
            <a:prstGeom prst="rect">
              <a:avLst/>
            </a:prstGeom>
            <a:noFill/>
          </p:spPr>
          <p:txBody>
            <a:bodyPr wrap="square">
              <a:spAutoFit/>
            </a:bodyPr>
            <a:lstStyle/>
            <a:p>
              <a:pPr algn="ctr"/>
              <a:r>
                <a:rPr lang="en-US" sz="2400" dirty="0">
                  <a:solidFill>
                    <a:schemeClr val="bg1"/>
                  </a:solidFill>
                  <a:latin typeface="华文细黑" panose="02010600040101010101" charset="-122"/>
                  <a:ea typeface="华文细黑" panose="02010600040101010101" charset="-122"/>
                </a:rPr>
                <a:t>02</a:t>
              </a:r>
              <a:endParaRPr lang="en-US" dirty="0">
                <a:solidFill>
                  <a:schemeClr val="bg1"/>
                </a:solidFill>
                <a:latin typeface="华文细黑" panose="02010600040101010101" charset="-122"/>
                <a:ea typeface="华文细黑" panose="02010600040101010101" charset="-122"/>
              </a:endParaRPr>
            </a:p>
          </p:txBody>
        </p:sp>
        <p:sp>
          <p:nvSpPr>
            <p:cNvPr id="20" name="文本框 19"/>
            <p:cNvSpPr txBox="1"/>
            <p:nvPr/>
          </p:nvSpPr>
          <p:spPr>
            <a:xfrm>
              <a:off x="1208457" y="4411193"/>
              <a:ext cx="932724" cy="443069"/>
            </a:xfrm>
            <a:prstGeom prst="rect">
              <a:avLst/>
            </a:prstGeom>
            <a:noFill/>
          </p:spPr>
          <p:txBody>
            <a:bodyPr wrap="square">
              <a:spAutoFit/>
            </a:bodyPr>
            <a:lstStyle/>
            <a:p>
              <a:pPr algn="ctr"/>
              <a:r>
                <a:rPr lang="en-US" sz="2400" dirty="0">
                  <a:solidFill>
                    <a:schemeClr val="bg1"/>
                  </a:solidFill>
                  <a:latin typeface="华文细黑" panose="02010600040101010101" charset="-122"/>
                  <a:ea typeface="华文细黑" panose="02010600040101010101" charset="-122"/>
                </a:rPr>
                <a:t>03</a:t>
              </a:r>
              <a:endParaRPr lang="en-US" dirty="0">
                <a:solidFill>
                  <a:schemeClr val="bg1"/>
                </a:solidFill>
                <a:latin typeface="华文细黑" panose="02010600040101010101" charset="-122"/>
                <a:ea typeface="华文细黑" panose="02010600040101010101" charset="-122"/>
              </a:endParaRPr>
            </a:p>
          </p:txBody>
        </p:sp>
      </p:grpSp>
      <p:sp>
        <p:nvSpPr>
          <p:cNvPr id="57" name="文本框 56"/>
          <p:cNvSpPr txBox="1"/>
          <p:nvPr/>
        </p:nvSpPr>
        <p:spPr>
          <a:xfrm>
            <a:off x="2279650" y="1591084"/>
            <a:ext cx="1682750" cy="521970"/>
          </a:xfrm>
          <a:prstGeom prst="rect">
            <a:avLst/>
          </a:prstGeom>
          <a:noFill/>
        </p:spPr>
        <p:txBody>
          <a:bodyPr wrap="square">
            <a:spAutoFit/>
          </a:bodyPr>
          <a:lstStyle/>
          <a:p>
            <a:pPr algn="just" fontAlgn="base">
              <a:lnSpc>
                <a:spcPct val="100000"/>
              </a:lnSpc>
            </a:pPr>
            <a:r>
              <a:rPr lang="zh-CN" altLang="en-US" sz="2800" b="1" i="0" spc="0" dirty="0">
                <a:solidFill>
                  <a:schemeClr val="accent1"/>
                </a:solidFill>
                <a:effectLst/>
                <a:latin typeface="+mj-ea"/>
                <a:ea typeface="+mj-ea"/>
              </a:rPr>
              <a:t>地图标注</a:t>
            </a:r>
            <a:endParaRPr lang="zh-CN" altLang="en-US" sz="2800" b="1" i="0" spc="0" dirty="0">
              <a:solidFill>
                <a:schemeClr val="accent1"/>
              </a:solidFill>
              <a:effectLst/>
              <a:latin typeface="+mj-ea"/>
              <a:ea typeface="+mj-ea"/>
            </a:endParaRPr>
          </a:p>
        </p:txBody>
      </p:sp>
      <p:pic>
        <p:nvPicPr>
          <p:cNvPr id="59" name="图形 58" descr="聊天气泡"/>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734300" y="334010"/>
            <a:ext cx="914400" cy="914400"/>
          </a:xfrm>
          <a:prstGeom prst="rect">
            <a:avLst/>
          </a:prstGeom>
        </p:spPr>
      </p:pic>
      <p:pic>
        <p:nvPicPr>
          <p:cNvPr id="66" name="图形 65" descr="报纸"/>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9675" y="4584065"/>
            <a:ext cx="914400" cy="914400"/>
          </a:xfrm>
          <a:prstGeom prst="rect">
            <a:avLst/>
          </a:prstGeom>
        </p:spPr>
      </p:pic>
      <p:sp>
        <p:nvSpPr>
          <p:cNvPr id="67" name="文本框 66"/>
          <p:cNvSpPr txBox="1"/>
          <p:nvPr/>
        </p:nvSpPr>
        <p:spPr>
          <a:xfrm>
            <a:off x="7410450" y="1248184"/>
            <a:ext cx="1682750" cy="521970"/>
          </a:xfrm>
          <a:prstGeom prst="rect">
            <a:avLst/>
          </a:prstGeom>
          <a:noFill/>
        </p:spPr>
        <p:txBody>
          <a:bodyPr wrap="square">
            <a:spAutoFit/>
          </a:bodyPr>
          <a:lstStyle/>
          <a:p>
            <a:pPr algn="just" fontAlgn="base">
              <a:lnSpc>
                <a:spcPct val="100000"/>
              </a:lnSpc>
            </a:pPr>
            <a:r>
              <a:rPr lang="zh-CN" altLang="en-US" sz="2800" b="1" i="0" spc="0" dirty="0">
                <a:solidFill>
                  <a:schemeClr val="accent1"/>
                </a:solidFill>
                <a:effectLst/>
                <a:latin typeface="+mj-ea"/>
                <a:ea typeface="+mj-ea"/>
              </a:rPr>
              <a:t>校友交流</a:t>
            </a:r>
            <a:endParaRPr lang="zh-CN" altLang="en-US" sz="2800" b="1" i="0" spc="0" dirty="0">
              <a:solidFill>
                <a:schemeClr val="accent1"/>
              </a:solidFill>
              <a:effectLst/>
              <a:latin typeface="+mj-ea"/>
              <a:ea typeface="+mj-ea"/>
            </a:endParaRPr>
          </a:p>
        </p:txBody>
      </p:sp>
      <p:sp>
        <p:nvSpPr>
          <p:cNvPr id="70" name="文本框 69"/>
          <p:cNvSpPr txBox="1"/>
          <p:nvPr/>
        </p:nvSpPr>
        <p:spPr>
          <a:xfrm>
            <a:off x="1314450" y="4499384"/>
            <a:ext cx="1682750" cy="523220"/>
          </a:xfrm>
          <a:prstGeom prst="rect">
            <a:avLst/>
          </a:prstGeom>
          <a:noFill/>
        </p:spPr>
        <p:txBody>
          <a:bodyPr wrap="square">
            <a:spAutoFit/>
          </a:bodyPr>
          <a:lstStyle/>
          <a:p>
            <a:pPr algn="just" fontAlgn="base">
              <a:lnSpc>
                <a:spcPct val="100000"/>
              </a:lnSpc>
            </a:pPr>
            <a:r>
              <a:rPr lang="zh-CN" altLang="en-US" sz="2800" b="1" i="0" spc="0" dirty="0">
                <a:solidFill>
                  <a:schemeClr val="accent1"/>
                </a:solidFill>
                <a:effectLst/>
                <a:latin typeface="+mj-ea"/>
                <a:ea typeface="+mj-ea"/>
              </a:rPr>
              <a:t>校友推荐</a:t>
            </a:r>
            <a:endParaRPr lang="zh-CN" altLang="en-US" sz="2800" b="1" i="0" spc="0" dirty="0">
              <a:solidFill>
                <a:schemeClr val="accent1"/>
              </a:solidFill>
              <a:effectLst/>
              <a:latin typeface="+mj-ea"/>
              <a:ea typeface="+mj-ea"/>
            </a:endParaRPr>
          </a:p>
        </p:txBody>
      </p:sp>
      <p:pic>
        <p:nvPicPr>
          <p:cNvPr id="72" name="图形 71" descr="带标记的地图"/>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63825" y="676910"/>
            <a:ext cx="914400" cy="914400"/>
          </a:xfrm>
          <a:prstGeom prst="rect">
            <a:avLst/>
          </a:prstGeom>
        </p:spPr>
      </p:pic>
      <p:sp>
        <p:nvSpPr>
          <p:cNvPr id="73" name="文本框 72"/>
          <p:cNvSpPr txBox="1"/>
          <p:nvPr/>
        </p:nvSpPr>
        <p:spPr>
          <a:xfrm>
            <a:off x="7350125" y="5613174"/>
            <a:ext cx="1682750" cy="521970"/>
          </a:xfrm>
          <a:prstGeom prst="rect">
            <a:avLst/>
          </a:prstGeom>
          <a:noFill/>
        </p:spPr>
        <p:txBody>
          <a:bodyPr wrap="square">
            <a:spAutoFit/>
          </a:bodyPr>
          <a:lstStyle/>
          <a:p>
            <a:pPr algn="just" fontAlgn="base">
              <a:lnSpc>
                <a:spcPct val="100000"/>
              </a:lnSpc>
            </a:pPr>
            <a:r>
              <a:rPr lang="zh-CN" altLang="en-US" sz="2800" b="1" dirty="0">
                <a:solidFill>
                  <a:schemeClr val="accent1"/>
                </a:solidFill>
                <a:latin typeface="+mj-ea"/>
                <a:ea typeface="+mj-ea"/>
              </a:rPr>
              <a:t>语音介绍</a:t>
            </a:r>
            <a:endParaRPr lang="zh-CN" altLang="en-US" sz="2800" b="1" i="0" spc="0" dirty="0">
              <a:solidFill>
                <a:schemeClr val="accent1"/>
              </a:solidFill>
              <a:effectLst/>
              <a:latin typeface="+mj-ea"/>
              <a:ea typeface="+mj-ea"/>
            </a:endParaRPr>
          </a:p>
        </p:txBody>
      </p:sp>
      <p:pic>
        <p:nvPicPr>
          <p:cNvPr id="75" name="图形 74" descr="纸屑花球"/>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38300" y="3517900"/>
            <a:ext cx="1028700" cy="1028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fade">
                                      <p:cBhvr>
                                        <p:cTn id="19" dur="1000"/>
                                        <p:tgtEl>
                                          <p:spTgt spid="72"/>
                                        </p:tgtEl>
                                      </p:cBhvr>
                                    </p:animEffect>
                                    <p:anim calcmode="lin" valueType="num">
                                      <p:cBhvr>
                                        <p:cTn id="20" dur="1000" fill="hold"/>
                                        <p:tgtEl>
                                          <p:spTgt spid="72"/>
                                        </p:tgtEl>
                                        <p:attrNameLst>
                                          <p:attrName>ppt_x</p:attrName>
                                        </p:attrNameLst>
                                      </p:cBhvr>
                                      <p:tavLst>
                                        <p:tav tm="0">
                                          <p:val>
                                            <p:strVal val="#ppt_x"/>
                                          </p:val>
                                        </p:tav>
                                        <p:tav tm="100000">
                                          <p:val>
                                            <p:strVal val="#ppt_x"/>
                                          </p:val>
                                        </p:tav>
                                      </p:tavLst>
                                    </p:anim>
                                    <p:anim calcmode="lin" valueType="num">
                                      <p:cBhvr>
                                        <p:cTn id="21" dur="1000" fill="hold"/>
                                        <p:tgtEl>
                                          <p:spTgt spid="7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1000"/>
                                        <p:tgtEl>
                                          <p:spTgt spid="57"/>
                                        </p:tgtEl>
                                      </p:cBhvr>
                                    </p:animEffect>
                                    <p:anim calcmode="lin" valueType="num">
                                      <p:cBhvr>
                                        <p:cTn id="25" dur="1000" fill="hold"/>
                                        <p:tgtEl>
                                          <p:spTgt spid="57"/>
                                        </p:tgtEl>
                                        <p:attrNameLst>
                                          <p:attrName>ppt_x</p:attrName>
                                        </p:attrNameLst>
                                      </p:cBhvr>
                                      <p:tavLst>
                                        <p:tav tm="0">
                                          <p:val>
                                            <p:strVal val="#ppt_x"/>
                                          </p:val>
                                        </p:tav>
                                        <p:tav tm="100000">
                                          <p:val>
                                            <p:strVal val="#ppt_x"/>
                                          </p:val>
                                        </p:tav>
                                      </p:tavLst>
                                    </p:anim>
                                    <p:anim calcmode="lin" valueType="num">
                                      <p:cBhvr>
                                        <p:cTn id="2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1000"/>
                                        <p:tgtEl>
                                          <p:spTgt spid="75"/>
                                        </p:tgtEl>
                                      </p:cBhvr>
                                    </p:animEffect>
                                    <p:anim calcmode="lin" valueType="num">
                                      <p:cBhvr>
                                        <p:cTn id="32" dur="1000" fill="hold"/>
                                        <p:tgtEl>
                                          <p:spTgt spid="75"/>
                                        </p:tgtEl>
                                        <p:attrNameLst>
                                          <p:attrName>ppt_x</p:attrName>
                                        </p:attrNameLst>
                                      </p:cBhvr>
                                      <p:tavLst>
                                        <p:tav tm="0">
                                          <p:val>
                                            <p:strVal val="#ppt_x"/>
                                          </p:val>
                                        </p:tav>
                                        <p:tav tm="100000">
                                          <p:val>
                                            <p:strVal val="#ppt_x"/>
                                          </p:val>
                                        </p:tav>
                                      </p:tavLst>
                                    </p:anim>
                                    <p:anim calcmode="lin" valueType="num">
                                      <p:cBhvr>
                                        <p:cTn id="33" dur="1000" fill="hold"/>
                                        <p:tgtEl>
                                          <p:spTgt spid="7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1000"/>
                                        <p:tgtEl>
                                          <p:spTgt spid="70"/>
                                        </p:tgtEl>
                                      </p:cBhvr>
                                    </p:animEffect>
                                    <p:anim calcmode="lin" valueType="num">
                                      <p:cBhvr>
                                        <p:cTn id="37" dur="1000" fill="hold"/>
                                        <p:tgtEl>
                                          <p:spTgt spid="70"/>
                                        </p:tgtEl>
                                        <p:attrNameLst>
                                          <p:attrName>ppt_x</p:attrName>
                                        </p:attrNameLst>
                                      </p:cBhvr>
                                      <p:tavLst>
                                        <p:tav tm="0">
                                          <p:val>
                                            <p:strVal val="#ppt_x"/>
                                          </p:val>
                                        </p:tav>
                                        <p:tav tm="100000">
                                          <p:val>
                                            <p:strVal val="#ppt_x"/>
                                          </p:val>
                                        </p:tav>
                                      </p:tavLst>
                                    </p:anim>
                                    <p:anim calcmode="lin" valueType="num">
                                      <p:cBhvr>
                                        <p:cTn id="38"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1000"/>
                                        <p:tgtEl>
                                          <p:spTgt spid="66"/>
                                        </p:tgtEl>
                                      </p:cBhvr>
                                    </p:animEffect>
                                    <p:anim calcmode="lin" valueType="num">
                                      <p:cBhvr>
                                        <p:cTn id="44" dur="1000" fill="hold"/>
                                        <p:tgtEl>
                                          <p:spTgt spid="66"/>
                                        </p:tgtEl>
                                        <p:attrNameLst>
                                          <p:attrName>ppt_x</p:attrName>
                                        </p:attrNameLst>
                                      </p:cBhvr>
                                      <p:tavLst>
                                        <p:tav tm="0">
                                          <p:val>
                                            <p:strVal val="#ppt_x"/>
                                          </p:val>
                                        </p:tav>
                                        <p:tav tm="100000">
                                          <p:val>
                                            <p:strVal val="#ppt_x"/>
                                          </p:val>
                                        </p:tav>
                                      </p:tavLst>
                                    </p:anim>
                                    <p:anim calcmode="lin" valueType="num">
                                      <p:cBhvr>
                                        <p:cTn id="45" dur="1000" fill="hold"/>
                                        <p:tgtEl>
                                          <p:spTgt spid="6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1000"/>
                                        <p:tgtEl>
                                          <p:spTgt spid="73"/>
                                        </p:tgtEl>
                                      </p:cBhvr>
                                    </p:animEffect>
                                    <p:anim calcmode="lin" valueType="num">
                                      <p:cBhvr>
                                        <p:cTn id="49" dur="1000" fill="hold"/>
                                        <p:tgtEl>
                                          <p:spTgt spid="73"/>
                                        </p:tgtEl>
                                        <p:attrNameLst>
                                          <p:attrName>ppt_x</p:attrName>
                                        </p:attrNameLst>
                                      </p:cBhvr>
                                      <p:tavLst>
                                        <p:tav tm="0">
                                          <p:val>
                                            <p:strVal val="#ppt_x"/>
                                          </p:val>
                                        </p:tav>
                                        <p:tav tm="100000">
                                          <p:val>
                                            <p:strVal val="#ppt_x"/>
                                          </p:val>
                                        </p:tav>
                                      </p:tavLst>
                                    </p:anim>
                                    <p:anim calcmode="lin" valueType="num">
                                      <p:cBhvr>
                                        <p:cTn id="50"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7" grpId="0"/>
      <p:bldP spid="70" grpId="0"/>
      <p:bldP spid="7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251" y="913762"/>
            <a:ext cx="10736438" cy="5297445"/>
          </a:xfrm>
          <a:prstGeom prst="rect">
            <a:avLst/>
          </a:prstGeom>
        </p:spPr>
      </p:pic>
      <p:sp>
        <p:nvSpPr>
          <p:cNvPr id="6" name="标题 1"/>
          <p:cNvSpPr txBox="1"/>
          <p:nvPr/>
        </p:nvSpPr>
        <p:spPr>
          <a:xfrm>
            <a:off x="794657" y="366042"/>
            <a:ext cx="5258480" cy="682623"/>
          </a:xfrm>
          <a:prstGeom prst="rect">
            <a:avLst/>
          </a:prstGeom>
        </p:spPr>
        <p:txBody>
          <a:bodyPr vert="horz" lIns="91440" tIns="45720" rIns="91440" bIns="45720" anchor="ctr">
            <a:normAutofit lnSpcReduction="10000"/>
          </a:bodyPr>
          <a:lst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a:lstStyle>
          <a:p>
            <a:r>
              <a:rPr lang="zh-CN" dirty="0">
                <a:latin typeface="+mj-ea"/>
                <a:ea typeface="+mj-ea"/>
              </a:rPr>
              <a:t>设计草案</a:t>
            </a:r>
            <a:endParaRPr lang="zh-CN" dirty="0">
              <a:latin typeface="+mj-ea"/>
              <a:ea typeface="+mj-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
          <p:cNvSpPr/>
          <p:nvPr/>
        </p:nvSpPr>
        <p:spPr>
          <a:xfrm>
            <a:off x="900412" y="2077690"/>
            <a:ext cx="9713119" cy="47803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527"/>
                </a:lnTo>
                <a:cubicBezTo>
                  <a:pt x="17455" y="721"/>
                  <a:pt x="14337" y="2052"/>
                  <a:pt x="14423" y="2967"/>
                </a:cubicBezTo>
                <a:cubicBezTo>
                  <a:pt x="14508" y="3882"/>
                  <a:pt x="16650" y="5157"/>
                  <a:pt x="16547" y="6932"/>
                </a:cubicBezTo>
                <a:cubicBezTo>
                  <a:pt x="16444" y="8707"/>
                  <a:pt x="14800" y="9002"/>
                  <a:pt x="13172" y="8868"/>
                </a:cubicBezTo>
                <a:cubicBezTo>
                  <a:pt x="11545" y="8734"/>
                  <a:pt x="10877" y="9039"/>
                  <a:pt x="10877" y="9511"/>
                </a:cubicBezTo>
                <a:cubicBezTo>
                  <a:pt x="10877" y="9982"/>
                  <a:pt x="13001" y="10620"/>
                  <a:pt x="15245" y="11008"/>
                </a:cubicBezTo>
                <a:cubicBezTo>
                  <a:pt x="17489" y="11396"/>
                  <a:pt x="17455" y="14280"/>
                  <a:pt x="15433" y="15444"/>
                </a:cubicBezTo>
                <a:cubicBezTo>
                  <a:pt x="13412" y="16609"/>
                  <a:pt x="6869" y="18318"/>
                  <a:pt x="4282" y="21600"/>
                </a:cubicBezTo>
                <a:lnTo>
                  <a:pt x="0" y="21600"/>
                </a:lnTo>
                <a:cubicBezTo>
                  <a:pt x="1867" y="17208"/>
                  <a:pt x="6184" y="15722"/>
                  <a:pt x="9644" y="15056"/>
                </a:cubicBezTo>
                <a:cubicBezTo>
                  <a:pt x="13104" y="14391"/>
                  <a:pt x="14971" y="13753"/>
                  <a:pt x="14680" y="13143"/>
                </a:cubicBezTo>
                <a:cubicBezTo>
                  <a:pt x="14389" y="12533"/>
                  <a:pt x="9457" y="12470"/>
                  <a:pt x="9115" y="10196"/>
                </a:cubicBezTo>
                <a:cubicBezTo>
                  <a:pt x="8752" y="7787"/>
                  <a:pt x="10861" y="6973"/>
                  <a:pt x="12659" y="7232"/>
                </a:cubicBezTo>
                <a:cubicBezTo>
                  <a:pt x="14356" y="7476"/>
                  <a:pt x="15742" y="7292"/>
                  <a:pt x="15314" y="6377"/>
                </a:cubicBezTo>
                <a:cubicBezTo>
                  <a:pt x="14885" y="5462"/>
                  <a:pt x="13118" y="3639"/>
                  <a:pt x="13668" y="2443"/>
                </a:cubicBezTo>
                <a:cubicBezTo>
                  <a:pt x="14217" y="1248"/>
                  <a:pt x="16633" y="0"/>
                  <a:pt x="21600" y="0"/>
                </a:cubicBezTo>
                <a:close/>
              </a:path>
            </a:pathLst>
          </a:custGeom>
          <a:solidFill>
            <a:schemeClr val="accent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7" name="Shape 7"/>
          <p:cNvSpPr/>
          <p:nvPr/>
        </p:nvSpPr>
        <p:spPr>
          <a:xfrm>
            <a:off x="1778161" y="2113153"/>
            <a:ext cx="8809080" cy="4744847"/>
          </a:xfrm>
          <a:custGeom>
            <a:avLst/>
            <a:gdLst/>
            <a:ahLst/>
            <a:cxnLst>
              <a:cxn ang="0">
                <a:pos x="wd2" y="hd2"/>
              </a:cxn>
              <a:cxn ang="5400000">
                <a:pos x="wd2" y="hd2"/>
              </a:cxn>
              <a:cxn ang="10800000">
                <a:pos x="wd2" y="hd2"/>
              </a:cxn>
              <a:cxn ang="16200000">
                <a:pos x="wd2" y="hd2"/>
              </a:cxn>
            </a:cxnLst>
            <a:rect l="0" t="0" r="r" b="b"/>
            <a:pathLst>
              <a:path w="21600" h="21599" extrusionOk="0">
                <a:moveTo>
                  <a:pt x="21101" y="1"/>
                </a:moveTo>
                <a:cubicBezTo>
                  <a:pt x="20976" y="-1"/>
                  <a:pt x="20843" y="0"/>
                  <a:pt x="20704" y="3"/>
                </a:cubicBezTo>
                <a:lnTo>
                  <a:pt x="20706" y="129"/>
                </a:lnTo>
                <a:cubicBezTo>
                  <a:pt x="20844" y="126"/>
                  <a:pt x="20976" y="125"/>
                  <a:pt x="21100" y="127"/>
                </a:cubicBezTo>
                <a:lnTo>
                  <a:pt x="21101" y="1"/>
                </a:lnTo>
                <a:close/>
                <a:moveTo>
                  <a:pt x="20431" y="35"/>
                </a:moveTo>
                <a:cubicBezTo>
                  <a:pt x="20303" y="41"/>
                  <a:pt x="20171" y="49"/>
                  <a:pt x="20035" y="59"/>
                </a:cubicBezTo>
                <a:lnTo>
                  <a:pt x="20039" y="184"/>
                </a:lnTo>
                <a:cubicBezTo>
                  <a:pt x="20175" y="175"/>
                  <a:pt x="20306" y="167"/>
                  <a:pt x="20434" y="161"/>
                </a:cubicBezTo>
                <a:lnTo>
                  <a:pt x="20431" y="35"/>
                </a:lnTo>
                <a:close/>
                <a:moveTo>
                  <a:pt x="21401" y="35"/>
                </a:moveTo>
                <a:lnTo>
                  <a:pt x="21398" y="161"/>
                </a:lnTo>
                <a:cubicBezTo>
                  <a:pt x="21466" y="165"/>
                  <a:pt x="21532" y="170"/>
                  <a:pt x="21594" y="176"/>
                </a:cubicBezTo>
                <a:lnTo>
                  <a:pt x="21600" y="50"/>
                </a:lnTo>
                <a:cubicBezTo>
                  <a:pt x="21537" y="44"/>
                  <a:pt x="21470" y="39"/>
                  <a:pt x="21401" y="35"/>
                </a:cubicBezTo>
                <a:close/>
                <a:moveTo>
                  <a:pt x="19761" y="71"/>
                </a:moveTo>
                <a:cubicBezTo>
                  <a:pt x="19631" y="82"/>
                  <a:pt x="19499" y="95"/>
                  <a:pt x="19365" y="109"/>
                </a:cubicBezTo>
                <a:lnTo>
                  <a:pt x="19371" y="235"/>
                </a:lnTo>
                <a:cubicBezTo>
                  <a:pt x="19505" y="221"/>
                  <a:pt x="19637" y="208"/>
                  <a:pt x="19766" y="197"/>
                </a:cubicBezTo>
                <a:lnTo>
                  <a:pt x="19761" y="71"/>
                </a:lnTo>
                <a:close/>
                <a:moveTo>
                  <a:pt x="19067" y="141"/>
                </a:moveTo>
                <a:cubicBezTo>
                  <a:pt x="18936" y="157"/>
                  <a:pt x="18805" y="174"/>
                  <a:pt x="18672" y="193"/>
                </a:cubicBezTo>
                <a:lnTo>
                  <a:pt x="18680" y="318"/>
                </a:lnTo>
                <a:cubicBezTo>
                  <a:pt x="18813" y="299"/>
                  <a:pt x="18943" y="282"/>
                  <a:pt x="19073" y="266"/>
                </a:cubicBezTo>
                <a:lnTo>
                  <a:pt x="19067" y="141"/>
                </a:lnTo>
                <a:close/>
                <a:moveTo>
                  <a:pt x="18396" y="247"/>
                </a:moveTo>
                <a:cubicBezTo>
                  <a:pt x="18266" y="268"/>
                  <a:pt x="18134" y="289"/>
                  <a:pt x="18003" y="312"/>
                </a:cubicBezTo>
                <a:lnTo>
                  <a:pt x="18012" y="436"/>
                </a:lnTo>
                <a:cubicBezTo>
                  <a:pt x="18144" y="414"/>
                  <a:pt x="18275" y="392"/>
                  <a:pt x="18405" y="372"/>
                </a:cubicBezTo>
                <a:lnTo>
                  <a:pt x="18396" y="247"/>
                </a:lnTo>
                <a:close/>
                <a:moveTo>
                  <a:pt x="17726" y="354"/>
                </a:moveTo>
                <a:cubicBezTo>
                  <a:pt x="17595" y="378"/>
                  <a:pt x="17464" y="404"/>
                  <a:pt x="17333" y="431"/>
                </a:cubicBezTo>
                <a:lnTo>
                  <a:pt x="17345" y="556"/>
                </a:lnTo>
                <a:cubicBezTo>
                  <a:pt x="17476" y="529"/>
                  <a:pt x="17607" y="503"/>
                  <a:pt x="17737" y="478"/>
                </a:cubicBezTo>
                <a:lnTo>
                  <a:pt x="17726" y="354"/>
                </a:lnTo>
                <a:close/>
                <a:moveTo>
                  <a:pt x="17055" y="495"/>
                </a:moveTo>
                <a:cubicBezTo>
                  <a:pt x="16924" y="524"/>
                  <a:pt x="16793" y="554"/>
                  <a:pt x="16664" y="586"/>
                </a:cubicBezTo>
                <a:lnTo>
                  <a:pt x="16678" y="710"/>
                </a:lnTo>
                <a:cubicBezTo>
                  <a:pt x="16807" y="679"/>
                  <a:pt x="16937" y="649"/>
                  <a:pt x="17068" y="620"/>
                </a:cubicBezTo>
                <a:lnTo>
                  <a:pt x="17055" y="495"/>
                </a:lnTo>
                <a:close/>
                <a:moveTo>
                  <a:pt x="16384" y="672"/>
                </a:moveTo>
                <a:cubicBezTo>
                  <a:pt x="16252" y="706"/>
                  <a:pt x="16122" y="742"/>
                  <a:pt x="15994" y="779"/>
                </a:cubicBezTo>
                <a:lnTo>
                  <a:pt x="16011" y="903"/>
                </a:lnTo>
                <a:cubicBezTo>
                  <a:pt x="16138" y="866"/>
                  <a:pt x="16267" y="830"/>
                  <a:pt x="16399" y="796"/>
                </a:cubicBezTo>
                <a:lnTo>
                  <a:pt x="16384" y="672"/>
                </a:lnTo>
                <a:close/>
                <a:moveTo>
                  <a:pt x="15712" y="849"/>
                </a:moveTo>
                <a:cubicBezTo>
                  <a:pt x="15580" y="890"/>
                  <a:pt x="15451" y="933"/>
                  <a:pt x="15325" y="977"/>
                </a:cubicBezTo>
                <a:lnTo>
                  <a:pt x="15344" y="1099"/>
                </a:lnTo>
                <a:cubicBezTo>
                  <a:pt x="15469" y="1056"/>
                  <a:pt x="15598" y="1012"/>
                  <a:pt x="15730" y="971"/>
                </a:cubicBezTo>
                <a:lnTo>
                  <a:pt x="15712" y="849"/>
                </a:lnTo>
                <a:close/>
                <a:moveTo>
                  <a:pt x="15062" y="1061"/>
                </a:moveTo>
                <a:cubicBezTo>
                  <a:pt x="14928" y="1112"/>
                  <a:pt x="14800" y="1165"/>
                  <a:pt x="14679" y="1219"/>
                </a:cubicBezTo>
                <a:lnTo>
                  <a:pt x="14704" y="1339"/>
                </a:lnTo>
                <a:cubicBezTo>
                  <a:pt x="14823" y="1286"/>
                  <a:pt x="14951" y="1233"/>
                  <a:pt x="15084" y="1182"/>
                </a:cubicBezTo>
                <a:lnTo>
                  <a:pt x="15062" y="1061"/>
                </a:lnTo>
                <a:close/>
                <a:moveTo>
                  <a:pt x="14407" y="1344"/>
                </a:moveTo>
                <a:cubicBezTo>
                  <a:pt x="14272" y="1411"/>
                  <a:pt x="14147" y="1480"/>
                  <a:pt x="14034" y="1550"/>
                </a:cubicBezTo>
                <a:lnTo>
                  <a:pt x="14067" y="1666"/>
                </a:lnTo>
                <a:cubicBezTo>
                  <a:pt x="14178" y="1598"/>
                  <a:pt x="14301" y="1530"/>
                  <a:pt x="14434" y="1463"/>
                </a:cubicBezTo>
                <a:lnTo>
                  <a:pt x="14407" y="1344"/>
                </a:lnTo>
                <a:close/>
                <a:moveTo>
                  <a:pt x="13775" y="1733"/>
                </a:moveTo>
                <a:cubicBezTo>
                  <a:pt x="13638" y="1838"/>
                  <a:pt x="13524" y="1947"/>
                  <a:pt x="13436" y="2056"/>
                </a:cubicBezTo>
                <a:lnTo>
                  <a:pt x="13491" y="2152"/>
                </a:lnTo>
                <a:cubicBezTo>
                  <a:pt x="13573" y="2049"/>
                  <a:pt x="13682" y="1945"/>
                  <a:pt x="13814" y="1844"/>
                </a:cubicBezTo>
                <a:lnTo>
                  <a:pt x="13775" y="1733"/>
                </a:lnTo>
                <a:close/>
                <a:moveTo>
                  <a:pt x="13240" y="2404"/>
                </a:moveTo>
                <a:cubicBezTo>
                  <a:pt x="13212" y="2490"/>
                  <a:pt x="13197" y="2577"/>
                  <a:pt x="13197" y="2664"/>
                </a:cubicBezTo>
                <a:cubicBezTo>
                  <a:pt x="13197" y="2694"/>
                  <a:pt x="13199" y="2723"/>
                  <a:pt x="13202" y="2754"/>
                </a:cubicBezTo>
                <a:cubicBezTo>
                  <a:pt x="13212" y="2842"/>
                  <a:pt x="13226" y="2930"/>
                  <a:pt x="13246" y="3014"/>
                </a:cubicBezTo>
                <a:lnTo>
                  <a:pt x="13326" y="2973"/>
                </a:lnTo>
                <a:cubicBezTo>
                  <a:pt x="13309" y="2895"/>
                  <a:pt x="13295" y="2815"/>
                  <a:pt x="13286" y="2734"/>
                </a:cubicBezTo>
                <a:cubicBezTo>
                  <a:pt x="13283" y="2710"/>
                  <a:pt x="13282" y="2687"/>
                  <a:pt x="13282" y="2664"/>
                </a:cubicBezTo>
                <a:cubicBezTo>
                  <a:pt x="13282" y="2596"/>
                  <a:pt x="13294" y="2528"/>
                  <a:pt x="13316" y="2460"/>
                </a:cubicBezTo>
                <a:lnTo>
                  <a:pt x="13240" y="2404"/>
                </a:lnTo>
                <a:close/>
                <a:moveTo>
                  <a:pt x="13436" y="3324"/>
                </a:moveTo>
                <a:lnTo>
                  <a:pt x="13364" y="3392"/>
                </a:lnTo>
                <a:cubicBezTo>
                  <a:pt x="13432" y="3547"/>
                  <a:pt x="13518" y="3696"/>
                  <a:pt x="13626" y="3847"/>
                </a:cubicBezTo>
                <a:lnTo>
                  <a:pt x="13684" y="3756"/>
                </a:lnTo>
                <a:cubicBezTo>
                  <a:pt x="13581" y="3611"/>
                  <a:pt x="13500" y="3470"/>
                  <a:pt x="13436" y="3324"/>
                </a:cubicBezTo>
                <a:close/>
                <a:moveTo>
                  <a:pt x="13895" y="4031"/>
                </a:moveTo>
                <a:lnTo>
                  <a:pt x="13843" y="4130"/>
                </a:lnTo>
                <a:cubicBezTo>
                  <a:pt x="13952" y="4255"/>
                  <a:pt x="14067" y="4374"/>
                  <a:pt x="14166" y="4473"/>
                </a:cubicBezTo>
                <a:cubicBezTo>
                  <a:pt x="14166" y="4473"/>
                  <a:pt x="14214" y="4369"/>
                  <a:pt x="14214" y="4369"/>
                </a:cubicBezTo>
                <a:cubicBezTo>
                  <a:pt x="14116" y="4271"/>
                  <a:pt x="14002" y="4154"/>
                  <a:pt x="13895" y="4031"/>
                </a:cubicBezTo>
                <a:close/>
                <a:moveTo>
                  <a:pt x="14464" y="4597"/>
                </a:moveTo>
                <a:lnTo>
                  <a:pt x="14416" y="4701"/>
                </a:lnTo>
                <a:cubicBezTo>
                  <a:pt x="14514" y="4799"/>
                  <a:pt x="14627" y="4917"/>
                  <a:pt x="14733" y="5042"/>
                </a:cubicBezTo>
                <a:lnTo>
                  <a:pt x="14786" y="4944"/>
                </a:lnTo>
                <a:cubicBezTo>
                  <a:pt x="14678" y="4816"/>
                  <a:pt x="14563" y="4696"/>
                  <a:pt x="14464" y="4597"/>
                </a:cubicBezTo>
                <a:close/>
                <a:moveTo>
                  <a:pt x="15004" y="5233"/>
                </a:moveTo>
                <a:cubicBezTo>
                  <a:pt x="15004" y="5233"/>
                  <a:pt x="14942" y="5320"/>
                  <a:pt x="14942" y="5320"/>
                </a:cubicBezTo>
                <a:cubicBezTo>
                  <a:pt x="15041" y="5473"/>
                  <a:pt x="15112" y="5622"/>
                  <a:pt x="15158" y="5778"/>
                </a:cubicBezTo>
                <a:lnTo>
                  <a:pt x="15236" y="5727"/>
                </a:lnTo>
                <a:cubicBezTo>
                  <a:pt x="15186" y="5557"/>
                  <a:pt x="15109" y="5396"/>
                  <a:pt x="15004" y="5233"/>
                </a:cubicBezTo>
                <a:close/>
                <a:moveTo>
                  <a:pt x="15294" y="6152"/>
                </a:moveTo>
                <a:lnTo>
                  <a:pt x="15210" y="6161"/>
                </a:lnTo>
                <a:cubicBezTo>
                  <a:pt x="15211" y="6190"/>
                  <a:pt x="15211" y="6219"/>
                  <a:pt x="15211" y="6249"/>
                </a:cubicBezTo>
                <a:cubicBezTo>
                  <a:pt x="15211" y="6356"/>
                  <a:pt x="15202" y="6470"/>
                  <a:pt x="15183" y="6586"/>
                </a:cubicBezTo>
                <a:cubicBezTo>
                  <a:pt x="15176" y="6628"/>
                  <a:pt x="15167" y="6669"/>
                  <a:pt x="15158" y="6709"/>
                </a:cubicBezTo>
                <a:lnTo>
                  <a:pt x="15238" y="6752"/>
                </a:lnTo>
                <a:cubicBezTo>
                  <a:pt x="15248" y="6708"/>
                  <a:pt x="15257" y="6663"/>
                  <a:pt x="15265" y="6615"/>
                </a:cubicBezTo>
                <a:cubicBezTo>
                  <a:pt x="15286" y="6490"/>
                  <a:pt x="15297" y="6366"/>
                  <a:pt x="15297" y="6249"/>
                </a:cubicBezTo>
                <a:cubicBezTo>
                  <a:pt x="15297" y="6216"/>
                  <a:pt x="15296" y="6184"/>
                  <a:pt x="15294" y="6152"/>
                </a:cubicBezTo>
                <a:close/>
                <a:moveTo>
                  <a:pt x="15037" y="7036"/>
                </a:moveTo>
                <a:cubicBezTo>
                  <a:pt x="14965" y="7172"/>
                  <a:pt x="14868" y="7295"/>
                  <a:pt x="14751" y="7400"/>
                </a:cubicBezTo>
                <a:lnTo>
                  <a:pt x="14795" y="7507"/>
                </a:lnTo>
                <a:cubicBezTo>
                  <a:pt x="14921" y="7394"/>
                  <a:pt x="15025" y="7262"/>
                  <a:pt x="15104" y="7115"/>
                </a:cubicBezTo>
                <a:lnTo>
                  <a:pt x="15037" y="7036"/>
                </a:lnTo>
                <a:close/>
                <a:moveTo>
                  <a:pt x="14500" y="7602"/>
                </a:moveTo>
                <a:cubicBezTo>
                  <a:pt x="14390" y="7668"/>
                  <a:pt x="14265" y="7726"/>
                  <a:pt x="14130" y="7775"/>
                </a:cubicBezTo>
                <a:lnTo>
                  <a:pt x="14150" y="7897"/>
                </a:lnTo>
                <a:cubicBezTo>
                  <a:pt x="14290" y="7847"/>
                  <a:pt x="14418" y="7786"/>
                  <a:pt x="14531" y="7718"/>
                </a:cubicBezTo>
                <a:cubicBezTo>
                  <a:pt x="14531" y="7718"/>
                  <a:pt x="14500" y="7602"/>
                  <a:pt x="14500" y="7602"/>
                </a:cubicBezTo>
                <a:close/>
                <a:moveTo>
                  <a:pt x="10089" y="7821"/>
                </a:moveTo>
                <a:lnTo>
                  <a:pt x="10094" y="7946"/>
                </a:lnTo>
                <a:cubicBezTo>
                  <a:pt x="10204" y="7937"/>
                  <a:pt x="10320" y="7938"/>
                  <a:pt x="10440" y="7949"/>
                </a:cubicBezTo>
                <a:lnTo>
                  <a:pt x="10484" y="7954"/>
                </a:lnTo>
                <a:lnTo>
                  <a:pt x="10489" y="7828"/>
                </a:lnTo>
                <a:lnTo>
                  <a:pt x="10445" y="7824"/>
                </a:lnTo>
                <a:cubicBezTo>
                  <a:pt x="10322" y="7813"/>
                  <a:pt x="10203" y="7812"/>
                  <a:pt x="10089" y="7821"/>
                </a:cubicBezTo>
                <a:close/>
                <a:moveTo>
                  <a:pt x="10765" y="7850"/>
                </a:moveTo>
                <a:lnTo>
                  <a:pt x="10759" y="7975"/>
                </a:lnTo>
                <a:lnTo>
                  <a:pt x="10784" y="7978"/>
                </a:lnTo>
                <a:cubicBezTo>
                  <a:pt x="10904" y="7990"/>
                  <a:pt x="11028" y="8002"/>
                  <a:pt x="11153" y="8013"/>
                </a:cubicBezTo>
                <a:lnTo>
                  <a:pt x="11158" y="7887"/>
                </a:lnTo>
                <a:cubicBezTo>
                  <a:pt x="11033" y="7876"/>
                  <a:pt x="10910" y="7864"/>
                  <a:pt x="10790" y="7852"/>
                </a:cubicBezTo>
                <a:lnTo>
                  <a:pt x="10765" y="7850"/>
                </a:lnTo>
                <a:close/>
                <a:moveTo>
                  <a:pt x="13849" y="7850"/>
                </a:moveTo>
                <a:cubicBezTo>
                  <a:pt x="13728" y="7880"/>
                  <a:pt x="13597" y="7905"/>
                  <a:pt x="13460" y="7925"/>
                </a:cubicBezTo>
                <a:cubicBezTo>
                  <a:pt x="13460" y="7925"/>
                  <a:pt x="13468" y="8050"/>
                  <a:pt x="13468" y="8050"/>
                </a:cubicBezTo>
                <a:cubicBezTo>
                  <a:pt x="13608" y="8030"/>
                  <a:pt x="13740" y="8004"/>
                  <a:pt x="13863" y="7973"/>
                </a:cubicBezTo>
                <a:lnTo>
                  <a:pt x="13849" y="7850"/>
                </a:lnTo>
                <a:close/>
                <a:moveTo>
                  <a:pt x="9810" y="7885"/>
                </a:moveTo>
                <a:cubicBezTo>
                  <a:pt x="9673" y="7918"/>
                  <a:pt x="9542" y="7967"/>
                  <a:pt x="9420" y="8030"/>
                </a:cubicBezTo>
                <a:lnTo>
                  <a:pt x="9448" y="8149"/>
                </a:lnTo>
                <a:cubicBezTo>
                  <a:pt x="9565" y="8088"/>
                  <a:pt x="9691" y="8041"/>
                  <a:pt x="9823" y="8009"/>
                </a:cubicBezTo>
                <a:lnTo>
                  <a:pt x="9810" y="7885"/>
                </a:lnTo>
                <a:close/>
                <a:moveTo>
                  <a:pt x="11432" y="7920"/>
                </a:moveTo>
                <a:lnTo>
                  <a:pt x="11428" y="8046"/>
                </a:lnTo>
                <a:cubicBezTo>
                  <a:pt x="11558" y="8057"/>
                  <a:pt x="11691" y="8067"/>
                  <a:pt x="11823" y="8075"/>
                </a:cubicBezTo>
                <a:cubicBezTo>
                  <a:pt x="11823" y="8075"/>
                  <a:pt x="11827" y="7949"/>
                  <a:pt x="11827" y="7949"/>
                </a:cubicBezTo>
                <a:cubicBezTo>
                  <a:pt x="11695" y="7941"/>
                  <a:pt x="11563" y="7931"/>
                  <a:pt x="11432" y="7920"/>
                </a:cubicBezTo>
                <a:close/>
                <a:moveTo>
                  <a:pt x="12124" y="7956"/>
                </a:moveTo>
                <a:lnTo>
                  <a:pt x="12121" y="8082"/>
                </a:lnTo>
                <a:cubicBezTo>
                  <a:pt x="12254" y="8087"/>
                  <a:pt x="12386" y="8091"/>
                  <a:pt x="12517" y="8092"/>
                </a:cubicBezTo>
                <a:cubicBezTo>
                  <a:pt x="12517" y="8092"/>
                  <a:pt x="12517" y="7966"/>
                  <a:pt x="12517" y="7966"/>
                </a:cubicBezTo>
                <a:cubicBezTo>
                  <a:pt x="12387" y="7965"/>
                  <a:pt x="12255" y="7961"/>
                  <a:pt x="12124" y="7956"/>
                </a:cubicBezTo>
                <a:close/>
                <a:moveTo>
                  <a:pt x="13184" y="7956"/>
                </a:moveTo>
                <a:cubicBezTo>
                  <a:pt x="13059" y="7967"/>
                  <a:pt x="12927" y="7974"/>
                  <a:pt x="12791" y="7978"/>
                </a:cubicBezTo>
                <a:lnTo>
                  <a:pt x="12792" y="8103"/>
                </a:lnTo>
                <a:cubicBezTo>
                  <a:pt x="12930" y="8099"/>
                  <a:pt x="13064" y="8093"/>
                  <a:pt x="13189" y="8082"/>
                </a:cubicBezTo>
                <a:lnTo>
                  <a:pt x="13184" y="7956"/>
                </a:lnTo>
                <a:close/>
                <a:moveTo>
                  <a:pt x="9148" y="8203"/>
                </a:moveTo>
                <a:cubicBezTo>
                  <a:pt x="9019" y="8306"/>
                  <a:pt x="8910" y="8427"/>
                  <a:pt x="8822" y="8562"/>
                </a:cubicBezTo>
                <a:lnTo>
                  <a:pt x="8883" y="8649"/>
                </a:lnTo>
                <a:cubicBezTo>
                  <a:pt x="8965" y="8523"/>
                  <a:pt x="9068" y="8411"/>
                  <a:pt x="9189" y="8314"/>
                </a:cubicBezTo>
                <a:lnTo>
                  <a:pt x="9148" y="8203"/>
                </a:lnTo>
                <a:close/>
                <a:moveTo>
                  <a:pt x="8643" y="8911"/>
                </a:moveTo>
                <a:cubicBezTo>
                  <a:pt x="8604" y="9040"/>
                  <a:pt x="8583" y="9173"/>
                  <a:pt x="8583" y="9306"/>
                </a:cubicBezTo>
                <a:cubicBezTo>
                  <a:pt x="8583" y="9378"/>
                  <a:pt x="8589" y="9451"/>
                  <a:pt x="8601" y="9522"/>
                </a:cubicBezTo>
                <a:cubicBezTo>
                  <a:pt x="8601" y="9522"/>
                  <a:pt x="8683" y="9491"/>
                  <a:pt x="8683" y="9491"/>
                </a:cubicBezTo>
                <a:cubicBezTo>
                  <a:pt x="8673" y="9430"/>
                  <a:pt x="8668" y="9368"/>
                  <a:pt x="8668" y="9306"/>
                </a:cubicBezTo>
                <a:cubicBezTo>
                  <a:pt x="8668" y="9191"/>
                  <a:pt x="8686" y="9075"/>
                  <a:pt x="8720" y="8962"/>
                </a:cubicBezTo>
                <a:lnTo>
                  <a:pt x="8643" y="8911"/>
                </a:lnTo>
                <a:close/>
                <a:moveTo>
                  <a:pt x="8818" y="9830"/>
                </a:moveTo>
                <a:lnTo>
                  <a:pt x="8750" y="9907"/>
                </a:lnTo>
                <a:cubicBezTo>
                  <a:pt x="8826" y="10051"/>
                  <a:pt x="8930" y="10183"/>
                  <a:pt x="9058" y="10302"/>
                </a:cubicBezTo>
                <a:lnTo>
                  <a:pt x="9103" y="10196"/>
                </a:lnTo>
                <a:cubicBezTo>
                  <a:pt x="8983" y="10085"/>
                  <a:pt x="8887" y="9962"/>
                  <a:pt x="8818" y="9830"/>
                </a:cubicBezTo>
                <a:close/>
                <a:moveTo>
                  <a:pt x="9334" y="10396"/>
                </a:moveTo>
                <a:lnTo>
                  <a:pt x="9300" y="10511"/>
                </a:lnTo>
                <a:cubicBezTo>
                  <a:pt x="9409" y="10581"/>
                  <a:pt x="9531" y="10644"/>
                  <a:pt x="9662" y="10699"/>
                </a:cubicBezTo>
                <a:lnTo>
                  <a:pt x="9678" y="10706"/>
                </a:lnTo>
                <a:lnTo>
                  <a:pt x="9701" y="10586"/>
                </a:lnTo>
                <a:lnTo>
                  <a:pt x="9686" y="10579"/>
                </a:lnTo>
                <a:cubicBezTo>
                  <a:pt x="9558" y="10525"/>
                  <a:pt x="9439" y="10463"/>
                  <a:pt x="9334" y="10396"/>
                </a:cubicBezTo>
                <a:close/>
                <a:moveTo>
                  <a:pt x="9989" y="10678"/>
                </a:moveTo>
                <a:cubicBezTo>
                  <a:pt x="9989" y="10678"/>
                  <a:pt x="9970" y="10801"/>
                  <a:pt x="9970" y="10801"/>
                </a:cubicBezTo>
                <a:cubicBezTo>
                  <a:pt x="10088" y="10842"/>
                  <a:pt x="10219" y="10882"/>
                  <a:pt x="10359" y="10922"/>
                </a:cubicBezTo>
                <a:lnTo>
                  <a:pt x="10375" y="10798"/>
                </a:lnTo>
                <a:cubicBezTo>
                  <a:pt x="10236" y="10759"/>
                  <a:pt x="10106" y="10719"/>
                  <a:pt x="9989" y="10678"/>
                </a:cubicBezTo>
                <a:close/>
                <a:moveTo>
                  <a:pt x="10653" y="10891"/>
                </a:moveTo>
                <a:cubicBezTo>
                  <a:pt x="10653" y="10891"/>
                  <a:pt x="10639" y="11014"/>
                  <a:pt x="10639" y="11014"/>
                </a:cubicBezTo>
                <a:cubicBezTo>
                  <a:pt x="10766" y="11046"/>
                  <a:pt x="10897" y="11076"/>
                  <a:pt x="11030" y="11106"/>
                </a:cubicBezTo>
                <a:lnTo>
                  <a:pt x="11043" y="10982"/>
                </a:lnTo>
                <a:cubicBezTo>
                  <a:pt x="10910" y="10953"/>
                  <a:pt x="10780" y="10922"/>
                  <a:pt x="10653" y="10891"/>
                </a:cubicBezTo>
                <a:close/>
                <a:moveTo>
                  <a:pt x="11320" y="11032"/>
                </a:moveTo>
                <a:cubicBezTo>
                  <a:pt x="11320" y="11032"/>
                  <a:pt x="11308" y="11157"/>
                  <a:pt x="11308" y="11157"/>
                </a:cubicBezTo>
                <a:cubicBezTo>
                  <a:pt x="11438" y="11184"/>
                  <a:pt x="11569" y="11209"/>
                  <a:pt x="11701" y="11235"/>
                </a:cubicBezTo>
                <a:lnTo>
                  <a:pt x="11712" y="11112"/>
                </a:lnTo>
                <a:cubicBezTo>
                  <a:pt x="11580" y="11086"/>
                  <a:pt x="11450" y="11059"/>
                  <a:pt x="11320" y="11032"/>
                </a:cubicBezTo>
                <a:close/>
                <a:moveTo>
                  <a:pt x="11989" y="11174"/>
                </a:moveTo>
                <a:cubicBezTo>
                  <a:pt x="11989" y="11174"/>
                  <a:pt x="11978" y="11298"/>
                  <a:pt x="11978" y="11298"/>
                </a:cubicBezTo>
                <a:lnTo>
                  <a:pt x="12370" y="11375"/>
                </a:lnTo>
                <a:lnTo>
                  <a:pt x="12381" y="11251"/>
                </a:lnTo>
                <a:lnTo>
                  <a:pt x="11989" y="11174"/>
                </a:lnTo>
                <a:close/>
                <a:moveTo>
                  <a:pt x="12659" y="11280"/>
                </a:moveTo>
                <a:lnTo>
                  <a:pt x="12647" y="11404"/>
                </a:lnTo>
                <a:cubicBezTo>
                  <a:pt x="12779" y="11431"/>
                  <a:pt x="12910" y="11459"/>
                  <a:pt x="13039" y="11487"/>
                </a:cubicBezTo>
                <a:lnTo>
                  <a:pt x="13051" y="11362"/>
                </a:lnTo>
                <a:cubicBezTo>
                  <a:pt x="12922" y="11334"/>
                  <a:pt x="12792" y="11307"/>
                  <a:pt x="12659" y="11280"/>
                </a:cubicBezTo>
                <a:close/>
                <a:moveTo>
                  <a:pt x="13330" y="11456"/>
                </a:moveTo>
                <a:lnTo>
                  <a:pt x="13317" y="11580"/>
                </a:lnTo>
                <a:cubicBezTo>
                  <a:pt x="13450" y="11612"/>
                  <a:pt x="13580" y="11645"/>
                  <a:pt x="13705" y="11680"/>
                </a:cubicBezTo>
                <a:lnTo>
                  <a:pt x="13721" y="11556"/>
                </a:lnTo>
                <a:cubicBezTo>
                  <a:pt x="13595" y="11521"/>
                  <a:pt x="13464" y="11488"/>
                  <a:pt x="13330" y="11456"/>
                </a:cubicBezTo>
                <a:close/>
                <a:moveTo>
                  <a:pt x="14004" y="11633"/>
                </a:moveTo>
                <a:cubicBezTo>
                  <a:pt x="14004" y="11633"/>
                  <a:pt x="13986" y="11756"/>
                  <a:pt x="13986" y="11756"/>
                </a:cubicBezTo>
                <a:cubicBezTo>
                  <a:pt x="14125" y="11800"/>
                  <a:pt x="14253" y="11846"/>
                  <a:pt x="14368" y="11893"/>
                </a:cubicBezTo>
                <a:lnTo>
                  <a:pt x="14391" y="11771"/>
                </a:lnTo>
                <a:cubicBezTo>
                  <a:pt x="14275" y="11724"/>
                  <a:pt x="14145" y="11678"/>
                  <a:pt x="14004" y="11633"/>
                </a:cubicBezTo>
                <a:close/>
                <a:moveTo>
                  <a:pt x="14659" y="11881"/>
                </a:moveTo>
                <a:cubicBezTo>
                  <a:pt x="14659" y="11881"/>
                  <a:pt x="14632" y="11999"/>
                  <a:pt x="14632" y="11999"/>
                </a:cubicBezTo>
                <a:cubicBezTo>
                  <a:pt x="14772" y="12071"/>
                  <a:pt x="14890" y="12149"/>
                  <a:pt x="14985" y="12230"/>
                </a:cubicBezTo>
                <a:lnTo>
                  <a:pt x="15028" y="12122"/>
                </a:lnTo>
                <a:cubicBezTo>
                  <a:pt x="14928" y="12037"/>
                  <a:pt x="14804" y="11956"/>
                  <a:pt x="14659" y="11881"/>
                </a:cubicBezTo>
                <a:close/>
                <a:moveTo>
                  <a:pt x="15246" y="12411"/>
                </a:moveTo>
                <a:cubicBezTo>
                  <a:pt x="15246" y="12411"/>
                  <a:pt x="15181" y="12494"/>
                  <a:pt x="15181" y="12494"/>
                </a:cubicBezTo>
                <a:cubicBezTo>
                  <a:pt x="15243" y="12600"/>
                  <a:pt x="15273" y="12709"/>
                  <a:pt x="15273" y="12830"/>
                </a:cubicBezTo>
                <a:cubicBezTo>
                  <a:pt x="15273" y="12874"/>
                  <a:pt x="15270" y="12921"/>
                  <a:pt x="15260" y="12976"/>
                </a:cubicBezTo>
                <a:lnTo>
                  <a:pt x="15343" y="13001"/>
                </a:lnTo>
                <a:cubicBezTo>
                  <a:pt x="15353" y="12943"/>
                  <a:pt x="15359" y="12885"/>
                  <a:pt x="15359" y="12830"/>
                </a:cubicBezTo>
                <a:cubicBezTo>
                  <a:pt x="15359" y="12680"/>
                  <a:pt x="15321" y="12539"/>
                  <a:pt x="15246" y="12411"/>
                </a:cubicBezTo>
                <a:close/>
                <a:moveTo>
                  <a:pt x="15159" y="13295"/>
                </a:moveTo>
                <a:cubicBezTo>
                  <a:pt x="15095" y="13434"/>
                  <a:pt x="15006" y="13569"/>
                  <a:pt x="14895" y="13696"/>
                </a:cubicBezTo>
                <a:lnTo>
                  <a:pt x="14947" y="13796"/>
                </a:lnTo>
                <a:cubicBezTo>
                  <a:pt x="15065" y="13660"/>
                  <a:pt x="15160" y="13515"/>
                  <a:pt x="15229" y="13366"/>
                </a:cubicBezTo>
                <a:lnTo>
                  <a:pt x="15159" y="13295"/>
                </a:lnTo>
                <a:close/>
                <a:moveTo>
                  <a:pt x="14668" y="13932"/>
                </a:moveTo>
                <a:cubicBezTo>
                  <a:pt x="14566" y="14020"/>
                  <a:pt x="14449" y="14109"/>
                  <a:pt x="14321" y="14193"/>
                </a:cubicBezTo>
                <a:lnTo>
                  <a:pt x="14355" y="14308"/>
                </a:lnTo>
                <a:cubicBezTo>
                  <a:pt x="14486" y="14222"/>
                  <a:pt x="14607" y="14131"/>
                  <a:pt x="14712" y="14040"/>
                </a:cubicBezTo>
                <a:lnTo>
                  <a:pt x="14668" y="13932"/>
                </a:lnTo>
                <a:close/>
                <a:moveTo>
                  <a:pt x="14070" y="14356"/>
                </a:moveTo>
                <a:cubicBezTo>
                  <a:pt x="13956" y="14420"/>
                  <a:pt x="13831" y="14485"/>
                  <a:pt x="13699" y="14548"/>
                </a:cubicBezTo>
                <a:lnTo>
                  <a:pt x="13725" y="14669"/>
                </a:lnTo>
                <a:cubicBezTo>
                  <a:pt x="13859" y="14605"/>
                  <a:pt x="13985" y="14538"/>
                  <a:pt x="14100" y="14473"/>
                </a:cubicBezTo>
                <a:lnTo>
                  <a:pt x="14070" y="14356"/>
                </a:lnTo>
                <a:close/>
                <a:moveTo>
                  <a:pt x="13409" y="14674"/>
                </a:moveTo>
                <a:cubicBezTo>
                  <a:pt x="13288" y="14727"/>
                  <a:pt x="13161" y="14779"/>
                  <a:pt x="13030" y="14830"/>
                </a:cubicBezTo>
                <a:lnTo>
                  <a:pt x="13051" y="14951"/>
                </a:lnTo>
                <a:cubicBezTo>
                  <a:pt x="13184" y="14900"/>
                  <a:pt x="13311" y="14848"/>
                  <a:pt x="13433" y="14795"/>
                </a:cubicBezTo>
                <a:lnTo>
                  <a:pt x="13409" y="14674"/>
                </a:lnTo>
                <a:close/>
                <a:moveTo>
                  <a:pt x="12768" y="14922"/>
                </a:moveTo>
                <a:cubicBezTo>
                  <a:pt x="12644" y="14967"/>
                  <a:pt x="12516" y="15011"/>
                  <a:pt x="12384" y="15055"/>
                </a:cubicBezTo>
                <a:lnTo>
                  <a:pt x="12403" y="15178"/>
                </a:lnTo>
                <a:cubicBezTo>
                  <a:pt x="12535" y="15133"/>
                  <a:pt x="12664" y="15090"/>
                  <a:pt x="12788" y="15044"/>
                </a:cubicBezTo>
                <a:lnTo>
                  <a:pt x="12768" y="14922"/>
                </a:lnTo>
                <a:close/>
                <a:moveTo>
                  <a:pt x="12101" y="15169"/>
                </a:moveTo>
                <a:cubicBezTo>
                  <a:pt x="11976" y="15209"/>
                  <a:pt x="11846" y="15249"/>
                  <a:pt x="11715" y="15290"/>
                </a:cubicBezTo>
                <a:lnTo>
                  <a:pt x="11732" y="15413"/>
                </a:lnTo>
                <a:cubicBezTo>
                  <a:pt x="11864" y="15373"/>
                  <a:pt x="11993" y="15332"/>
                  <a:pt x="12119" y="15292"/>
                </a:cubicBezTo>
                <a:lnTo>
                  <a:pt x="12101" y="15169"/>
                </a:lnTo>
                <a:close/>
                <a:moveTo>
                  <a:pt x="11456" y="15346"/>
                </a:moveTo>
                <a:cubicBezTo>
                  <a:pt x="11330" y="15383"/>
                  <a:pt x="11201" y="15421"/>
                  <a:pt x="11069" y="15459"/>
                </a:cubicBezTo>
                <a:lnTo>
                  <a:pt x="11085" y="15581"/>
                </a:lnTo>
                <a:cubicBezTo>
                  <a:pt x="11217" y="15544"/>
                  <a:pt x="11347" y="15507"/>
                  <a:pt x="11474" y="15470"/>
                </a:cubicBezTo>
                <a:lnTo>
                  <a:pt x="11456" y="15346"/>
                </a:lnTo>
                <a:close/>
                <a:moveTo>
                  <a:pt x="10788" y="15558"/>
                </a:moveTo>
                <a:cubicBezTo>
                  <a:pt x="10661" y="15594"/>
                  <a:pt x="10531" y="15629"/>
                  <a:pt x="10400" y="15665"/>
                </a:cubicBezTo>
                <a:lnTo>
                  <a:pt x="10416" y="15789"/>
                </a:lnTo>
                <a:cubicBezTo>
                  <a:pt x="10547" y="15753"/>
                  <a:pt x="10677" y="15717"/>
                  <a:pt x="10804" y="15682"/>
                </a:cubicBezTo>
                <a:lnTo>
                  <a:pt x="10788" y="15558"/>
                </a:lnTo>
                <a:close/>
                <a:moveTo>
                  <a:pt x="10119" y="15735"/>
                </a:moveTo>
                <a:cubicBezTo>
                  <a:pt x="10119" y="15735"/>
                  <a:pt x="9730" y="15840"/>
                  <a:pt x="9730" y="15840"/>
                </a:cubicBezTo>
                <a:lnTo>
                  <a:pt x="9745" y="15964"/>
                </a:lnTo>
                <a:lnTo>
                  <a:pt x="10135" y="15859"/>
                </a:lnTo>
                <a:lnTo>
                  <a:pt x="10119" y="15735"/>
                </a:lnTo>
                <a:close/>
                <a:moveTo>
                  <a:pt x="9450" y="15912"/>
                </a:moveTo>
                <a:cubicBezTo>
                  <a:pt x="9450" y="15912"/>
                  <a:pt x="9061" y="16016"/>
                  <a:pt x="9061" y="16016"/>
                </a:cubicBezTo>
                <a:lnTo>
                  <a:pt x="9076" y="16139"/>
                </a:lnTo>
                <a:lnTo>
                  <a:pt x="9465" y="16035"/>
                </a:lnTo>
                <a:lnTo>
                  <a:pt x="9450" y="15912"/>
                </a:lnTo>
                <a:close/>
                <a:moveTo>
                  <a:pt x="8780" y="16088"/>
                </a:moveTo>
                <a:cubicBezTo>
                  <a:pt x="8780" y="16088"/>
                  <a:pt x="8626" y="16130"/>
                  <a:pt x="8626" y="16130"/>
                </a:cubicBezTo>
                <a:cubicBezTo>
                  <a:pt x="8548" y="16151"/>
                  <a:pt x="8470" y="16172"/>
                  <a:pt x="8392" y="16193"/>
                </a:cubicBezTo>
                <a:lnTo>
                  <a:pt x="8407" y="16317"/>
                </a:lnTo>
                <a:cubicBezTo>
                  <a:pt x="8485" y="16296"/>
                  <a:pt x="8563" y="16275"/>
                  <a:pt x="8640" y="16254"/>
                </a:cubicBezTo>
                <a:lnTo>
                  <a:pt x="8795" y="16212"/>
                </a:lnTo>
                <a:lnTo>
                  <a:pt x="8780" y="16088"/>
                </a:lnTo>
                <a:close/>
                <a:moveTo>
                  <a:pt x="8110" y="16265"/>
                </a:moveTo>
                <a:cubicBezTo>
                  <a:pt x="7981" y="16303"/>
                  <a:pt x="7851" y="16341"/>
                  <a:pt x="7722" y="16380"/>
                </a:cubicBezTo>
                <a:lnTo>
                  <a:pt x="7739" y="16503"/>
                </a:lnTo>
                <a:cubicBezTo>
                  <a:pt x="7868" y="16464"/>
                  <a:pt x="7997" y="16426"/>
                  <a:pt x="8126" y="16389"/>
                </a:cubicBezTo>
                <a:lnTo>
                  <a:pt x="8110" y="16265"/>
                </a:lnTo>
                <a:close/>
                <a:moveTo>
                  <a:pt x="7464" y="16477"/>
                </a:moveTo>
                <a:cubicBezTo>
                  <a:pt x="7334" y="16518"/>
                  <a:pt x="7205" y="16561"/>
                  <a:pt x="7077" y="16603"/>
                </a:cubicBezTo>
                <a:lnTo>
                  <a:pt x="7095" y="16725"/>
                </a:lnTo>
                <a:cubicBezTo>
                  <a:pt x="7224" y="16682"/>
                  <a:pt x="7353" y="16641"/>
                  <a:pt x="7482" y="16600"/>
                </a:cubicBezTo>
                <a:lnTo>
                  <a:pt x="7464" y="16477"/>
                </a:lnTo>
                <a:close/>
                <a:moveTo>
                  <a:pt x="6792" y="16690"/>
                </a:moveTo>
                <a:cubicBezTo>
                  <a:pt x="6663" y="16734"/>
                  <a:pt x="6535" y="16780"/>
                  <a:pt x="6407" y="16827"/>
                </a:cubicBezTo>
                <a:lnTo>
                  <a:pt x="6427" y="16948"/>
                </a:lnTo>
                <a:cubicBezTo>
                  <a:pt x="6555" y="16902"/>
                  <a:pt x="6683" y="16857"/>
                  <a:pt x="6811" y="16812"/>
                </a:cubicBezTo>
                <a:lnTo>
                  <a:pt x="6792" y="16690"/>
                </a:lnTo>
                <a:close/>
                <a:moveTo>
                  <a:pt x="6120" y="16937"/>
                </a:moveTo>
                <a:cubicBezTo>
                  <a:pt x="5992" y="16986"/>
                  <a:pt x="5865" y="17035"/>
                  <a:pt x="5738" y="17085"/>
                </a:cubicBezTo>
                <a:lnTo>
                  <a:pt x="5760" y="17207"/>
                </a:lnTo>
                <a:cubicBezTo>
                  <a:pt x="5887" y="17156"/>
                  <a:pt x="6013" y="17107"/>
                  <a:pt x="6141" y="17059"/>
                </a:cubicBezTo>
                <a:lnTo>
                  <a:pt x="6120" y="16937"/>
                </a:lnTo>
                <a:close/>
                <a:moveTo>
                  <a:pt x="5473" y="17185"/>
                </a:moveTo>
                <a:cubicBezTo>
                  <a:pt x="5345" y="17237"/>
                  <a:pt x="5218" y="17291"/>
                  <a:pt x="5092" y="17346"/>
                </a:cubicBezTo>
                <a:lnTo>
                  <a:pt x="5116" y="17467"/>
                </a:lnTo>
                <a:cubicBezTo>
                  <a:pt x="5242" y="17413"/>
                  <a:pt x="5368" y="17359"/>
                  <a:pt x="5496" y="17306"/>
                </a:cubicBezTo>
                <a:lnTo>
                  <a:pt x="5473" y="17185"/>
                </a:lnTo>
                <a:close/>
                <a:moveTo>
                  <a:pt x="4824" y="17467"/>
                </a:moveTo>
                <a:cubicBezTo>
                  <a:pt x="4697" y="17525"/>
                  <a:pt x="4571" y="17584"/>
                  <a:pt x="4447" y="17644"/>
                </a:cubicBezTo>
                <a:lnTo>
                  <a:pt x="4473" y="17764"/>
                </a:lnTo>
                <a:cubicBezTo>
                  <a:pt x="4597" y="17704"/>
                  <a:pt x="4722" y="17646"/>
                  <a:pt x="4849" y="17588"/>
                </a:cubicBezTo>
                <a:lnTo>
                  <a:pt x="4824" y="17467"/>
                </a:lnTo>
                <a:close/>
                <a:moveTo>
                  <a:pt x="4175" y="17786"/>
                </a:moveTo>
                <a:cubicBezTo>
                  <a:pt x="4049" y="17849"/>
                  <a:pt x="3924" y="17913"/>
                  <a:pt x="3801" y="17979"/>
                </a:cubicBezTo>
                <a:lnTo>
                  <a:pt x="3830" y="18097"/>
                </a:lnTo>
                <a:cubicBezTo>
                  <a:pt x="3953" y="18032"/>
                  <a:pt x="4077" y="17968"/>
                  <a:pt x="4203" y="17905"/>
                </a:cubicBezTo>
                <a:lnTo>
                  <a:pt x="4175" y="17786"/>
                </a:lnTo>
                <a:close/>
                <a:moveTo>
                  <a:pt x="3549" y="18139"/>
                </a:moveTo>
                <a:cubicBezTo>
                  <a:pt x="3424" y="18209"/>
                  <a:pt x="3301" y="18280"/>
                  <a:pt x="3180" y="18353"/>
                </a:cubicBezTo>
                <a:lnTo>
                  <a:pt x="3212" y="18470"/>
                </a:lnTo>
                <a:cubicBezTo>
                  <a:pt x="3332" y="18398"/>
                  <a:pt x="3454" y="18326"/>
                  <a:pt x="3579" y="18256"/>
                </a:cubicBezTo>
                <a:lnTo>
                  <a:pt x="3549" y="18139"/>
                </a:lnTo>
                <a:close/>
                <a:moveTo>
                  <a:pt x="2920" y="18493"/>
                </a:moveTo>
                <a:cubicBezTo>
                  <a:pt x="2797" y="18571"/>
                  <a:pt x="2676" y="18650"/>
                  <a:pt x="2558" y="18730"/>
                </a:cubicBezTo>
                <a:lnTo>
                  <a:pt x="2594" y="18844"/>
                </a:lnTo>
                <a:cubicBezTo>
                  <a:pt x="2711" y="18764"/>
                  <a:pt x="2831" y="18686"/>
                  <a:pt x="2954" y="18609"/>
                </a:cubicBezTo>
                <a:lnTo>
                  <a:pt x="2920" y="18493"/>
                </a:lnTo>
                <a:close/>
                <a:moveTo>
                  <a:pt x="2290" y="18917"/>
                </a:moveTo>
                <a:cubicBezTo>
                  <a:pt x="2169" y="19005"/>
                  <a:pt x="2050" y="19094"/>
                  <a:pt x="1937" y="19184"/>
                </a:cubicBezTo>
                <a:lnTo>
                  <a:pt x="1976" y="19294"/>
                </a:lnTo>
                <a:cubicBezTo>
                  <a:pt x="2089" y="19205"/>
                  <a:pt x="2207" y="19117"/>
                  <a:pt x="2327" y="19030"/>
                </a:cubicBezTo>
                <a:lnTo>
                  <a:pt x="2290" y="18917"/>
                </a:lnTo>
                <a:close/>
                <a:moveTo>
                  <a:pt x="1703" y="19377"/>
                </a:moveTo>
                <a:cubicBezTo>
                  <a:pt x="1585" y="19477"/>
                  <a:pt x="1470" y="19579"/>
                  <a:pt x="1363" y="19681"/>
                </a:cubicBezTo>
                <a:lnTo>
                  <a:pt x="1408" y="19787"/>
                </a:lnTo>
                <a:cubicBezTo>
                  <a:pt x="1515" y="19686"/>
                  <a:pt x="1628" y="19585"/>
                  <a:pt x="1745" y="19486"/>
                </a:cubicBezTo>
                <a:lnTo>
                  <a:pt x="1703" y="19377"/>
                </a:lnTo>
                <a:close/>
                <a:moveTo>
                  <a:pt x="1107" y="19907"/>
                </a:moveTo>
                <a:cubicBezTo>
                  <a:pt x="995" y="20023"/>
                  <a:pt x="888" y="20142"/>
                  <a:pt x="789" y="20260"/>
                </a:cubicBezTo>
                <a:lnTo>
                  <a:pt x="842" y="20358"/>
                </a:lnTo>
                <a:cubicBezTo>
                  <a:pt x="939" y="20242"/>
                  <a:pt x="1045" y="20124"/>
                  <a:pt x="1156" y="20010"/>
                </a:cubicBezTo>
                <a:lnTo>
                  <a:pt x="1107" y="19907"/>
                </a:lnTo>
                <a:close/>
                <a:moveTo>
                  <a:pt x="592" y="20544"/>
                </a:moveTo>
                <a:cubicBezTo>
                  <a:pt x="490" y="20681"/>
                  <a:pt x="395" y="20823"/>
                  <a:pt x="311" y="20964"/>
                </a:cubicBezTo>
                <a:lnTo>
                  <a:pt x="374" y="21047"/>
                </a:lnTo>
                <a:cubicBezTo>
                  <a:pt x="457" y="20909"/>
                  <a:pt x="549" y="20771"/>
                  <a:pt x="649" y="20637"/>
                </a:cubicBezTo>
                <a:lnTo>
                  <a:pt x="592" y="20544"/>
                </a:lnTo>
                <a:close/>
                <a:moveTo>
                  <a:pt x="112" y="21286"/>
                </a:moveTo>
                <a:cubicBezTo>
                  <a:pt x="72" y="21368"/>
                  <a:pt x="34" y="21452"/>
                  <a:pt x="0" y="21534"/>
                </a:cubicBezTo>
                <a:lnTo>
                  <a:pt x="72" y="21599"/>
                </a:lnTo>
                <a:cubicBezTo>
                  <a:pt x="105" y="21520"/>
                  <a:pt x="142" y="21440"/>
                  <a:pt x="181" y="21360"/>
                </a:cubicBezTo>
                <a:lnTo>
                  <a:pt x="112" y="21286"/>
                </a:lnTo>
                <a:close/>
              </a:path>
            </a:pathLst>
          </a:custGeom>
          <a:solidFill>
            <a:schemeClr val="bg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dirty="0">
              <a:cs typeface="+mn-ea"/>
              <a:sym typeface="+mn-lt"/>
            </a:endParaRPr>
          </a:p>
        </p:txBody>
      </p:sp>
      <p:sp>
        <p:nvSpPr>
          <p:cNvPr id="28" name="标题 1"/>
          <p:cNvSpPr txBox="1"/>
          <p:nvPr/>
        </p:nvSpPr>
        <p:spPr>
          <a:xfrm>
            <a:off x="794657" y="366042"/>
            <a:ext cx="5258480" cy="682623"/>
          </a:xfrm>
          <a:prstGeom prst="rect">
            <a:avLst/>
          </a:prstGeom>
        </p:spPr>
        <p:txBody>
          <a:bodyPr vert="horz" lIns="91440" tIns="45720" rIns="91440" bIns="45720" anchor="ctr">
            <a:normAutofit lnSpcReduction="10000"/>
          </a:bodyPr>
          <a:lst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a:lstStyle>
          <a:p>
            <a:r>
              <a:rPr lang="zh-CN" altLang="en-US" dirty="0">
                <a:latin typeface="+mj-ea"/>
                <a:ea typeface="+mj-ea"/>
              </a:rPr>
              <a:t>项目时间规划</a:t>
            </a:r>
            <a:endParaRPr lang="zh-CN" dirty="0">
              <a:latin typeface="+mj-ea"/>
              <a:ea typeface="+mj-ea"/>
            </a:endParaRPr>
          </a:p>
        </p:txBody>
      </p:sp>
      <p:grpSp>
        <p:nvGrpSpPr>
          <p:cNvPr id="52" name="组合 51"/>
          <p:cNvGrpSpPr/>
          <p:nvPr/>
        </p:nvGrpSpPr>
        <p:grpSpPr>
          <a:xfrm>
            <a:off x="1130078" y="4239981"/>
            <a:ext cx="1859539" cy="1823970"/>
            <a:chOff x="1911128" y="3954231"/>
            <a:chExt cx="1859539" cy="1823970"/>
          </a:xfrm>
        </p:grpSpPr>
        <p:sp>
          <p:nvSpPr>
            <p:cNvPr id="8" name="Oval Callout 6"/>
            <p:cNvSpPr/>
            <p:nvPr/>
          </p:nvSpPr>
          <p:spPr>
            <a:xfrm>
              <a:off x="1911128" y="3954231"/>
              <a:ext cx="1859539" cy="1823970"/>
            </a:xfrm>
            <a:prstGeom prst="wedgeEllipseCallout">
              <a:avLst>
                <a:gd name="adj1" fmla="val -5527"/>
                <a:gd name="adj2" fmla="val 67378"/>
              </a:avLst>
            </a:prstGeom>
            <a:solidFill>
              <a:srgbClr val="64585A"/>
            </a:solidFill>
            <a:ln w="127000">
              <a:solidFill>
                <a:srgbClr val="645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Oval 7"/>
            <p:cNvSpPr/>
            <p:nvPr/>
          </p:nvSpPr>
          <p:spPr>
            <a:xfrm>
              <a:off x="2059279" y="4090808"/>
              <a:ext cx="1563238" cy="1563238"/>
            </a:xfrm>
            <a:prstGeom prst="ellipse">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8" name="TextBox 33"/>
            <p:cNvSpPr txBox="1"/>
            <p:nvPr/>
          </p:nvSpPr>
          <p:spPr>
            <a:xfrm>
              <a:off x="2070100" y="5088156"/>
              <a:ext cx="1612899" cy="280974"/>
            </a:xfrm>
            <a:prstGeom prst="rect">
              <a:avLst/>
            </a:prstGeom>
            <a:noFill/>
          </p:spPr>
          <p:txBody>
            <a:bodyPr wrap="square" numCol="1" spcCol="0" rtlCol="0" anchor="ctr">
              <a:spAutoFit/>
            </a:bodyPr>
            <a:lstStyle/>
            <a:p>
              <a:pPr algn="ctr">
                <a:lnSpc>
                  <a:spcPts val="1200"/>
                </a:lnSpc>
              </a:pPr>
              <a:r>
                <a:rPr lang="zh-CN" altLang="en-US" sz="2400" b="1" dirty="0">
                  <a:cs typeface="+mn-ea"/>
                  <a:sym typeface="+mn-lt"/>
                </a:rPr>
                <a:t>原型设计</a:t>
              </a:r>
              <a:endParaRPr lang="en-US" altLang="zh-CN" sz="2400" b="1" dirty="0">
                <a:cs typeface="+mn-ea"/>
                <a:sym typeface="+mn-lt"/>
              </a:endParaRPr>
            </a:p>
          </p:txBody>
        </p:sp>
        <p:pic>
          <p:nvPicPr>
            <p:cNvPr id="30" name="图形 29" descr="灯泡和铅笔"/>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514600" y="4152900"/>
              <a:ext cx="749300" cy="749300"/>
            </a:xfrm>
            <a:prstGeom prst="rect">
              <a:avLst/>
            </a:prstGeom>
          </p:spPr>
        </p:pic>
      </p:grpSp>
      <p:grpSp>
        <p:nvGrpSpPr>
          <p:cNvPr id="53" name="组合 52"/>
          <p:cNvGrpSpPr/>
          <p:nvPr/>
        </p:nvGrpSpPr>
        <p:grpSpPr>
          <a:xfrm>
            <a:off x="3704877" y="3566605"/>
            <a:ext cx="1876773" cy="1840874"/>
            <a:chOff x="6257577" y="3054753"/>
            <a:chExt cx="1990755" cy="1952676"/>
          </a:xfrm>
        </p:grpSpPr>
        <p:sp>
          <p:nvSpPr>
            <p:cNvPr id="10" name="Oval Callout 10"/>
            <p:cNvSpPr/>
            <p:nvPr/>
          </p:nvSpPr>
          <p:spPr>
            <a:xfrm>
              <a:off x="6257577" y="3054753"/>
              <a:ext cx="1990755" cy="1952676"/>
            </a:xfrm>
            <a:prstGeom prst="wedgeEllipseCallout">
              <a:avLst>
                <a:gd name="adj1" fmla="val -5527"/>
                <a:gd name="adj2" fmla="val 67378"/>
              </a:avLst>
            </a:prstGeom>
            <a:solidFill>
              <a:srgbClr val="64585A"/>
            </a:solidFill>
            <a:ln>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Oval 11"/>
            <p:cNvSpPr/>
            <p:nvPr/>
          </p:nvSpPr>
          <p:spPr>
            <a:xfrm>
              <a:off x="6449036" y="3214919"/>
              <a:ext cx="1620907" cy="1620907"/>
            </a:xfrm>
            <a:prstGeom prst="ellipse">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pic>
          <p:nvPicPr>
            <p:cNvPr id="32" name="图形 31" descr="工具"/>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1471" y="3336392"/>
              <a:ext cx="802074" cy="802074"/>
            </a:xfrm>
            <a:prstGeom prst="rect">
              <a:avLst/>
            </a:prstGeom>
          </p:spPr>
        </p:pic>
        <p:sp>
          <p:nvSpPr>
            <p:cNvPr id="34" name="TextBox 33"/>
            <p:cNvSpPr txBox="1"/>
            <p:nvPr/>
          </p:nvSpPr>
          <p:spPr>
            <a:xfrm>
              <a:off x="6450692" y="4337950"/>
              <a:ext cx="1612899" cy="280974"/>
            </a:xfrm>
            <a:prstGeom prst="rect">
              <a:avLst/>
            </a:prstGeom>
            <a:noFill/>
          </p:spPr>
          <p:txBody>
            <a:bodyPr wrap="square" numCol="1" spcCol="0" rtlCol="0" anchor="ctr">
              <a:spAutoFit/>
            </a:bodyPr>
            <a:lstStyle/>
            <a:p>
              <a:pPr algn="ctr">
                <a:lnSpc>
                  <a:spcPts val="1200"/>
                </a:lnSpc>
              </a:pPr>
              <a:r>
                <a:rPr lang="en-US" altLang="zh-CN" sz="2400" b="1" dirty="0">
                  <a:cs typeface="+mn-ea"/>
                  <a:sym typeface="+mn-lt"/>
                </a:rPr>
                <a:t>α</a:t>
              </a:r>
              <a:r>
                <a:rPr lang="zh-CN" altLang="en-US" sz="2400" b="1" dirty="0">
                  <a:cs typeface="+mn-ea"/>
                  <a:sym typeface="+mn-lt"/>
                </a:rPr>
                <a:t>版本</a:t>
              </a:r>
              <a:endParaRPr lang="en-US" altLang="zh-CN" sz="2400" b="1" dirty="0">
                <a:cs typeface="+mn-ea"/>
                <a:sym typeface="+mn-lt"/>
              </a:endParaRPr>
            </a:p>
          </p:txBody>
        </p:sp>
      </p:grpSp>
      <p:grpSp>
        <p:nvGrpSpPr>
          <p:cNvPr id="54" name="组合 53"/>
          <p:cNvGrpSpPr/>
          <p:nvPr/>
        </p:nvGrpSpPr>
        <p:grpSpPr>
          <a:xfrm>
            <a:off x="7246364" y="2886931"/>
            <a:ext cx="1808412" cy="1773821"/>
            <a:chOff x="4465064" y="1915381"/>
            <a:chExt cx="1808412" cy="1773821"/>
          </a:xfrm>
        </p:grpSpPr>
        <p:sp>
          <p:nvSpPr>
            <p:cNvPr id="35" name="Oval Callout 10"/>
            <p:cNvSpPr/>
            <p:nvPr/>
          </p:nvSpPr>
          <p:spPr>
            <a:xfrm>
              <a:off x="4465064" y="1915381"/>
              <a:ext cx="1808412" cy="1773821"/>
            </a:xfrm>
            <a:prstGeom prst="wedgeEllipseCallout">
              <a:avLst>
                <a:gd name="adj1" fmla="val -5527"/>
                <a:gd name="adj2" fmla="val 67378"/>
              </a:avLst>
            </a:prstGeom>
            <a:solidFill>
              <a:srgbClr val="64585A"/>
            </a:solidFill>
            <a:ln>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6" name="Oval 11"/>
            <p:cNvSpPr/>
            <p:nvPr/>
          </p:nvSpPr>
          <p:spPr>
            <a:xfrm>
              <a:off x="4656523" y="2104576"/>
              <a:ext cx="1439478" cy="1439478"/>
            </a:xfrm>
            <a:prstGeom prst="ellipse">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8" name="TextBox 33"/>
            <p:cNvSpPr txBox="1"/>
            <p:nvPr/>
          </p:nvSpPr>
          <p:spPr>
            <a:xfrm>
              <a:off x="4662715" y="3145305"/>
              <a:ext cx="1465166" cy="280974"/>
            </a:xfrm>
            <a:prstGeom prst="rect">
              <a:avLst/>
            </a:prstGeom>
            <a:noFill/>
          </p:spPr>
          <p:txBody>
            <a:bodyPr wrap="square" numCol="1" spcCol="0" rtlCol="0" anchor="ctr">
              <a:spAutoFit/>
            </a:bodyPr>
            <a:lstStyle/>
            <a:p>
              <a:pPr algn="ctr">
                <a:lnSpc>
                  <a:spcPts val="1200"/>
                </a:lnSpc>
              </a:pPr>
              <a:r>
                <a:rPr lang="en-US" altLang="zh-CN" sz="2400" b="1" dirty="0">
                  <a:cs typeface="+mn-ea"/>
                  <a:sym typeface="+mn-lt"/>
                </a:rPr>
                <a:t>β</a:t>
              </a:r>
              <a:r>
                <a:rPr lang="zh-CN" altLang="en-US" sz="2400" b="1" dirty="0">
                  <a:cs typeface="+mn-ea"/>
                  <a:sym typeface="+mn-lt"/>
                </a:rPr>
                <a:t>版本</a:t>
              </a:r>
              <a:endParaRPr lang="en-US" altLang="zh-CN" sz="2400" b="1" dirty="0">
                <a:cs typeface="+mn-ea"/>
                <a:sym typeface="+mn-lt"/>
              </a:endParaRPr>
            </a:p>
          </p:txBody>
        </p:sp>
        <p:pic>
          <p:nvPicPr>
            <p:cNvPr id="40" name="图形 39" descr="纸飞机"/>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6628" y="2217057"/>
              <a:ext cx="830646" cy="830646"/>
            </a:xfrm>
            <a:prstGeom prst="rect">
              <a:avLst/>
            </a:prstGeom>
          </p:spPr>
        </p:pic>
      </p:grpSp>
      <p:grpSp>
        <p:nvGrpSpPr>
          <p:cNvPr id="51" name="组合 50"/>
          <p:cNvGrpSpPr/>
          <p:nvPr/>
        </p:nvGrpSpPr>
        <p:grpSpPr>
          <a:xfrm>
            <a:off x="4807964" y="1550516"/>
            <a:ext cx="1973836" cy="1936081"/>
            <a:chOff x="13018514" y="3267931"/>
            <a:chExt cx="2164336" cy="2122937"/>
          </a:xfrm>
        </p:grpSpPr>
        <p:sp>
          <p:nvSpPr>
            <p:cNvPr id="45" name="Oval Callout 10"/>
            <p:cNvSpPr/>
            <p:nvPr/>
          </p:nvSpPr>
          <p:spPr>
            <a:xfrm>
              <a:off x="13018514" y="3267931"/>
              <a:ext cx="2164336" cy="2122937"/>
            </a:xfrm>
            <a:prstGeom prst="wedgeEllipseCallout">
              <a:avLst>
                <a:gd name="adj1" fmla="val -5527"/>
                <a:gd name="adj2" fmla="val 67378"/>
              </a:avLst>
            </a:prstGeom>
            <a:solidFill>
              <a:srgbClr val="64585A"/>
            </a:solidFill>
            <a:ln>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6" name="Oval 11"/>
            <p:cNvSpPr/>
            <p:nvPr/>
          </p:nvSpPr>
          <p:spPr>
            <a:xfrm>
              <a:off x="13248073" y="3476176"/>
              <a:ext cx="1722790" cy="1722790"/>
            </a:xfrm>
            <a:prstGeom prst="ellipse">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47" name="TextBox 33"/>
            <p:cNvSpPr txBox="1"/>
            <p:nvPr/>
          </p:nvSpPr>
          <p:spPr>
            <a:xfrm>
              <a:off x="13235215" y="4601705"/>
              <a:ext cx="1753534" cy="280974"/>
            </a:xfrm>
            <a:prstGeom prst="rect">
              <a:avLst/>
            </a:prstGeom>
            <a:noFill/>
          </p:spPr>
          <p:txBody>
            <a:bodyPr wrap="square" numCol="1" spcCol="0" rtlCol="0" anchor="ctr">
              <a:spAutoFit/>
            </a:bodyPr>
            <a:lstStyle/>
            <a:p>
              <a:pPr algn="ctr">
                <a:lnSpc>
                  <a:spcPts val="1200"/>
                </a:lnSpc>
              </a:pPr>
              <a:r>
                <a:rPr lang="zh-CN" altLang="en-US" sz="2400" b="1" dirty="0">
                  <a:cs typeface="+mn-ea"/>
                  <a:sym typeface="+mn-lt"/>
                </a:rPr>
                <a:t>最终版本</a:t>
              </a:r>
              <a:endParaRPr lang="en-US" altLang="zh-CN" sz="2400" b="1" dirty="0">
                <a:cs typeface="+mn-ea"/>
                <a:sym typeface="+mn-lt"/>
              </a:endParaRPr>
            </a:p>
          </p:txBody>
        </p:sp>
        <p:pic>
          <p:nvPicPr>
            <p:cNvPr id="50" name="图形 49" descr="火箭"/>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39800" y="3638550"/>
              <a:ext cx="914400" cy="914400"/>
            </a:xfrm>
            <a:prstGeom prst="rect">
              <a:avLst/>
            </a:prstGeom>
          </p:spPr>
        </p:pic>
      </p:grpSp>
      <p:grpSp>
        <p:nvGrpSpPr>
          <p:cNvPr id="64" name="组合 63"/>
          <p:cNvGrpSpPr/>
          <p:nvPr/>
        </p:nvGrpSpPr>
        <p:grpSpPr>
          <a:xfrm>
            <a:off x="6503414" y="426566"/>
            <a:ext cx="1802386" cy="1767910"/>
            <a:chOff x="14371064" y="2541116"/>
            <a:chExt cx="2011936" cy="1973452"/>
          </a:xfrm>
        </p:grpSpPr>
        <p:grpSp>
          <p:nvGrpSpPr>
            <p:cNvPr id="55" name="组合 54"/>
            <p:cNvGrpSpPr/>
            <p:nvPr/>
          </p:nvGrpSpPr>
          <p:grpSpPr>
            <a:xfrm>
              <a:off x="14371064" y="2541116"/>
              <a:ext cx="2011936" cy="1973452"/>
              <a:chOff x="13018514" y="3267931"/>
              <a:chExt cx="2164336" cy="2122937"/>
            </a:xfrm>
          </p:grpSpPr>
          <p:sp>
            <p:nvSpPr>
              <p:cNvPr id="56" name="Oval Callout 10"/>
              <p:cNvSpPr/>
              <p:nvPr/>
            </p:nvSpPr>
            <p:spPr>
              <a:xfrm>
                <a:off x="13018514" y="3267931"/>
                <a:ext cx="2164336" cy="2122937"/>
              </a:xfrm>
              <a:prstGeom prst="wedgeEllipseCallout">
                <a:avLst>
                  <a:gd name="adj1" fmla="val -5527"/>
                  <a:gd name="adj2" fmla="val 67378"/>
                </a:avLst>
              </a:prstGeom>
              <a:solidFill>
                <a:srgbClr val="64585A"/>
              </a:solidFill>
              <a:ln>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7" name="Oval 11"/>
              <p:cNvSpPr/>
              <p:nvPr/>
            </p:nvSpPr>
            <p:spPr>
              <a:xfrm>
                <a:off x="13248073" y="3476176"/>
                <a:ext cx="1722790" cy="1722790"/>
              </a:xfrm>
              <a:prstGeom prst="ellipse">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8" name="TextBox 33"/>
              <p:cNvSpPr txBox="1"/>
              <p:nvPr/>
            </p:nvSpPr>
            <p:spPr>
              <a:xfrm>
                <a:off x="13235215" y="4652542"/>
                <a:ext cx="1753534" cy="302257"/>
              </a:xfrm>
              <a:prstGeom prst="rect">
                <a:avLst/>
              </a:prstGeom>
              <a:noFill/>
            </p:spPr>
            <p:txBody>
              <a:bodyPr wrap="square" numCol="1" spcCol="0" rtlCol="0" anchor="ctr">
                <a:spAutoFit/>
              </a:bodyPr>
              <a:lstStyle/>
              <a:p>
                <a:pPr algn="ctr">
                  <a:lnSpc>
                    <a:spcPts val="1200"/>
                  </a:lnSpc>
                </a:pPr>
                <a:r>
                  <a:rPr lang="zh-CN" altLang="en-US" sz="2400" b="1" dirty="0">
                    <a:cs typeface="+mn-ea"/>
                    <a:sym typeface="+mn-lt"/>
                  </a:rPr>
                  <a:t>测试</a:t>
                </a:r>
                <a:endParaRPr lang="en-US" altLang="zh-CN" sz="2400" b="1" dirty="0">
                  <a:cs typeface="+mn-ea"/>
                  <a:sym typeface="+mn-lt"/>
                </a:endParaRPr>
              </a:p>
            </p:txBody>
          </p:sp>
        </p:grpSp>
        <p:pic>
          <p:nvPicPr>
            <p:cNvPr id="61" name="图形 60" descr="齿轮"/>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916150" y="2762250"/>
              <a:ext cx="914400" cy="914400"/>
            </a:xfrm>
            <a:prstGeom prst="rect">
              <a:avLst/>
            </a:prstGeom>
          </p:spPr>
        </p:pic>
      </p:grpSp>
      <p:grpSp>
        <p:nvGrpSpPr>
          <p:cNvPr id="71" name="组合 70"/>
          <p:cNvGrpSpPr/>
          <p:nvPr/>
        </p:nvGrpSpPr>
        <p:grpSpPr>
          <a:xfrm>
            <a:off x="8503664" y="152400"/>
            <a:ext cx="1728513" cy="1695450"/>
            <a:chOff x="-4450336" y="4598516"/>
            <a:chExt cx="1802386" cy="1767910"/>
          </a:xfrm>
        </p:grpSpPr>
        <p:grpSp>
          <p:nvGrpSpPr>
            <p:cNvPr id="66" name="组合 65"/>
            <p:cNvGrpSpPr/>
            <p:nvPr/>
          </p:nvGrpSpPr>
          <p:grpSpPr>
            <a:xfrm>
              <a:off x="-4450336" y="4598516"/>
              <a:ext cx="1802386" cy="1767910"/>
              <a:chOff x="13018514" y="3267931"/>
              <a:chExt cx="2164336" cy="2122937"/>
            </a:xfrm>
          </p:grpSpPr>
          <p:sp>
            <p:nvSpPr>
              <p:cNvPr id="68" name="Oval Callout 10"/>
              <p:cNvSpPr/>
              <p:nvPr/>
            </p:nvSpPr>
            <p:spPr>
              <a:xfrm>
                <a:off x="13018514" y="3267931"/>
                <a:ext cx="2164336" cy="2122937"/>
              </a:xfrm>
              <a:prstGeom prst="wedgeEllipseCallout">
                <a:avLst>
                  <a:gd name="adj1" fmla="val -5527"/>
                  <a:gd name="adj2" fmla="val 67378"/>
                </a:avLst>
              </a:prstGeom>
              <a:solidFill>
                <a:srgbClr val="64585A"/>
              </a:solidFill>
              <a:ln>
                <a:solidFill>
                  <a:srgbClr val="8275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9" name="Oval 11"/>
              <p:cNvSpPr/>
              <p:nvPr/>
            </p:nvSpPr>
            <p:spPr>
              <a:xfrm>
                <a:off x="13248073" y="3476176"/>
                <a:ext cx="1722790" cy="1722790"/>
              </a:xfrm>
              <a:prstGeom prst="ellipse">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70" name="TextBox 33"/>
              <p:cNvSpPr txBox="1"/>
              <p:nvPr/>
            </p:nvSpPr>
            <p:spPr>
              <a:xfrm>
                <a:off x="13235215" y="4634971"/>
                <a:ext cx="1753534" cy="337398"/>
              </a:xfrm>
              <a:prstGeom prst="rect">
                <a:avLst/>
              </a:prstGeom>
              <a:noFill/>
            </p:spPr>
            <p:txBody>
              <a:bodyPr wrap="square" numCol="1" spcCol="0" rtlCol="0" anchor="ctr">
                <a:spAutoFit/>
              </a:bodyPr>
              <a:lstStyle/>
              <a:p>
                <a:pPr algn="ctr">
                  <a:lnSpc>
                    <a:spcPts val="1200"/>
                  </a:lnSpc>
                </a:pPr>
                <a:r>
                  <a:rPr lang="zh-CN" altLang="en-US" sz="2400" b="1" dirty="0">
                    <a:cs typeface="+mn-ea"/>
                    <a:sym typeface="+mn-lt"/>
                  </a:rPr>
                  <a:t>发布</a:t>
                </a:r>
                <a:endParaRPr lang="en-US" altLang="zh-CN" sz="2400" b="1" dirty="0">
                  <a:cs typeface="+mn-ea"/>
                  <a:sym typeface="+mn-lt"/>
                </a:endParaRPr>
              </a:p>
            </p:txBody>
          </p:sp>
        </p:grpSp>
        <p:pic>
          <p:nvPicPr>
            <p:cNvPr id="63" name="图形 62" descr="铃声"/>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83850" y="4741050"/>
              <a:ext cx="914400" cy="9144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anim calcmode="lin" valueType="num">
                                      <p:cBhvr>
                                        <p:cTn id="28" dur="1000" fill="hold"/>
                                        <p:tgtEl>
                                          <p:spTgt spid="64"/>
                                        </p:tgtEl>
                                        <p:attrNameLst>
                                          <p:attrName>ppt_x</p:attrName>
                                        </p:attrNameLst>
                                      </p:cBhvr>
                                      <p:tavLst>
                                        <p:tav tm="0">
                                          <p:val>
                                            <p:strVal val="#ppt_x"/>
                                          </p:val>
                                        </p:tav>
                                        <p:tav tm="100000">
                                          <p:val>
                                            <p:strVal val="#ppt_x"/>
                                          </p:val>
                                        </p:tav>
                                      </p:tavLst>
                                    </p:anim>
                                    <p:anim calcmode="lin" valueType="num">
                                      <p:cBhvr>
                                        <p:cTn id="29" dur="10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1000"/>
                                        <p:tgtEl>
                                          <p:spTgt spid="71"/>
                                        </p:tgtEl>
                                      </p:cBhvr>
                                    </p:animEffect>
                                    <p:anim calcmode="lin" valueType="num">
                                      <p:cBhvr>
                                        <p:cTn id="33" dur="1000" fill="hold"/>
                                        <p:tgtEl>
                                          <p:spTgt spid="71"/>
                                        </p:tgtEl>
                                        <p:attrNameLst>
                                          <p:attrName>ppt_x</p:attrName>
                                        </p:attrNameLst>
                                      </p:cBhvr>
                                      <p:tavLst>
                                        <p:tav tm="0">
                                          <p:val>
                                            <p:strVal val="#ppt_x"/>
                                          </p:val>
                                        </p:tav>
                                        <p:tav tm="100000">
                                          <p:val>
                                            <p:strVal val="#ppt_x"/>
                                          </p:val>
                                        </p:tav>
                                      </p:tavLst>
                                    </p:anim>
                                    <p:anim calcmode="lin" valueType="num">
                                      <p:cBhvr>
                                        <p:cTn id="3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词云图"/>
          <p:cNvPicPr>
            <a:picLocks noChangeAspect="1"/>
          </p:cNvPicPr>
          <p:nvPr/>
        </p:nvPicPr>
        <p:blipFill>
          <a:blip r:embed="rId1"/>
          <a:srcRect l="25446" t="18275" r="28452" b="20273"/>
          <a:stretch>
            <a:fillRect/>
          </a:stretch>
        </p:blipFill>
        <p:spPr>
          <a:xfrm>
            <a:off x="2388870" y="1860550"/>
            <a:ext cx="5819140" cy="3136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229632" y="419564"/>
            <a:ext cx="5258480" cy="682623"/>
          </a:xfrm>
        </p:spPr>
        <p:txBody>
          <a:bodyPr>
            <a:normAutofit fontScale="90000"/>
          </a:bodyPr>
          <a:lstStyle/>
          <a:p>
            <a:r>
              <a:rPr lang="zh-CN" dirty="0">
                <a:latin typeface="+mj-ea"/>
                <a:ea typeface="+mj-ea"/>
              </a:rPr>
              <a:t>参考文献</a:t>
            </a:r>
            <a:endParaRPr lang="zh-CN" dirty="0">
              <a:latin typeface="+mj-ea"/>
              <a:ea typeface="+mj-ea"/>
            </a:endParaRPr>
          </a:p>
        </p:txBody>
      </p:sp>
      <p:sp>
        <p:nvSpPr>
          <p:cNvPr id="14" name="文本框 13"/>
          <p:cNvSpPr txBox="1"/>
          <p:nvPr/>
        </p:nvSpPr>
        <p:spPr>
          <a:xfrm>
            <a:off x="639081" y="1313549"/>
            <a:ext cx="8835119" cy="876522"/>
          </a:xfrm>
          <a:prstGeom prst="rect">
            <a:avLst/>
          </a:prstGeom>
          <a:noFill/>
        </p:spPr>
        <p:txBody>
          <a:bodyPr wrap="square">
            <a:spAutoFit/>
          </a:bodyPr>
          <a:lstStyle/>
          <a:p>
            <a:pPr algn="just">
              <a:lnSpc>
                <a:spcPct val="110000"/>
              </a:lnSpc>
            </a:pPr>
            <a:r>
              <a:rPr lang="en-US" sz="2400" dirty="0">
                <a:solidFill>
                  <a:schemeClr val="accent1"/>
                </a:solidFill>
                <a:latin typeface="+mj-ea"/>
                <a:ea typeface="+mj-ea"/>
              </a:rPr>
              <a:t>[1]</a:t>
            </a:r>
            <a:r>
              <a:rPr lang="zh-CN" altLang="en-US" sz="2400" dirty="0">
                <a:solidFill>
                  <a:schemeClr val="accent1"/>
                </a:solidFill>
                <a:latin typeface="+mj-ea"/>
                <a:ea typeface="+mj-ea"/>
              </a:rPr>
              <a:t>邹欣</a:t>
            </a:r>
            <a:r>
              <a:rPr lang="en-US" altLang="zh-CN" sz="2400" dirty="0">
                <a:solidFill>
                  <a:schemeClr val="accent1"/>
                </a:solidFill>
                <a:latin typeface="+mj-ea"/>
                <a:ea typeface="+mj-ea"/>
              </a:rPr>
              <a:t>.</a:t>
            </a:r>
            <a:r>
              <a:rPr lang="zh-CN" altLang="en-US" sz="2400" dirty="0">
                <a:solidFill>
                  <a:schemeClr val="accent1"/>
                </a:solidFill>
                <a:latin typeface="+mj-ea"/>
                <a:ea typeface="+mj-ea"/>
              </a:rPr>
              <a:t>构建之法</a:t>
            </a:r>
            <a:r>
              <a:rPr lang="en-US" altLang="zh-CN" sz="2400" dirty="0">
                <a:solidFill>
                  <a:schemeClr val="accent1"/>
                </a:solidFill>
                <a:latin typeface="+mj-ea"/>
                <a:ea typeface="+mj-ea"/>
              </a:rPr>
              <a:t>-</a:t>
            </a:r>
            <a:r>
              <a:rPr lang="zh-CN" altLang="en-US" sz="2400" dirty="0">
                <a:solidFill>
                  <a:schemeClr val="accent1"/>
                </a:solidFill>
                <a:latin typeface="+mj-ea"/>
                <a:ea typeface="+mj-ea"/>
              </a:rPr>
              <a:t>现代软件工程</a:t>
            </a:r>
            <a:r>
              <a:rPr lang="en-US" altLang="zh-CN" sz="2400" dirty="0">
                <a:solidFill>
                  <a:schemeClr val="accent1"/>
                </a:solidFill>
                <a:latin typeface="+mj-ea"/>
                <a:ea typeface="+mj-ea"/>
              </a:rPr>
              <a:t>[M].</a:t>
            </a:r>
            <a:r>
              <a:rPr lang="zh-CN" altLang="en-US" sz="2400" dirty="0">
                <a:solidFill>
                  <a:schemeClr val="accent1"/>
                </a:solidFill>
                <a:latin typeface="+mj-ea"/>
                <a:ea typeface="+mj-ea"/>
              </a:rPr>
              <a:t>第三版</a:t>
            </a:r>
            <a:r>
              <a:rPr lang="en-US" altLang="zh-CN" sz="2400" dirty="0">
                <a:solidFill>
                  <a:schemeClr val="accent1"/>
                </a:solidFill>
                <a:latin typeface="+mj-ea"/>
                <a:ea typeface="+mj-ea"/>
              </a:rPr>
              <a:t>.</a:t>
            </a:r>
            <a:r>
              <a:rPr lang="zh-CN" altLang="en-US" sz="2400" dirty="0">
                <a:solidFill>
                  <a:schemeClr val="accent1"/>
                </a:solidFill>
                <a:latin typeface="+mj-ea"/>
                <a:ea typeface="+mj-ea"/>
              </a:rPr>
              <a:t>北京</a:t>
            </a:r>
            <a:r>
              <a:rPr lang="en-US" altLang="zh-CN" sz="2400" dirty="0">
                <a:solidFill>
                  <a:schemeClr val="accent1"/>
                </a:solidFill>
                <a:latin typeface="+mj-ea"/>
                <a:ea typeface="+mj-ea"/>
              </a:rPr>
              <a:t>:</a:t>
            </a:r>
            <a:r>
              <a:rPr lang="zh-CN" altLang="en-US" sz="2400" dirty="0">
                <a:solidFill>
                  <a:schemeClr val="accent1"/>
                </a:solidFill>
                <a:latin typeface="+mj-ea"/>
                <a:ea typeface="+mj-ea"/>
              </a:rPr>
              <a:t>人民邮电出版社，</a:t>
            </a:r>
            <a:r>
              <a:rPr lang="en-US" altLang="zh-CN" sz="2400" dirty="0">
                <a:solidFill>
                  <a:schemeClr val="accent1"/>
                </a:solidFill>
                <a:latin typeface="+mj-ea"/>
                <a:ea typeface="+mj-ea"/>
              </a:rPr>
              <a:t>2017</a:t>
            </a:r>
            <a:endParaRPr lang="zh-CN" sz="2400" dirty="0">
              <a:solidFill>
                <a:schemeClr val="tx1">
                  <a:lumMod val="60000"/>
                  <a:lumOff val="40000"/>
                </a:schemeClr>
              </a:solidFill>
              <a:latin typeface="+mj-ea"/>
              <a:ea typeface="+mj-ea"/>
            </a:endParaRPr>
          </a:p>
        </p:txBody>
      </p:sp>
      <p:sp>
        <p:nvSpPr>
          <p:cNvPr id="16" name="文本框 15"/>
          <p:cNvSpPr txBox="1"/>
          <p:nvPr/>
        </p:nvSpPr>
        <p:spPr>
          <a:xfrm>
            <a:off x="639081" y="2192402"/>
            <a:ext cx="8644619" cy="876522"/>
          </a:xfrm>
          <a:prstGeom prst="rect">
            <a:avLst/>
          </a:prstGeom>
          <a:noFill/>
        </p:spPr>
        <p:txBody>
          <a:bodyPr wrap="square">
            <a:spAutoFit/>
          </a:bodyPr>
          <a:lstStyle/>
          <a:p>
            <a:pPr algn="just">
              <a:lnSpc>
                <a:spcPct val="110000"/>
              </a:lnSpc>
            </a:pPr>
            <a:r>
              <a:rPr lang="en-US" sz="2400" dirty="0">
                <a:solidFill>
                  <a:schemeClr val="accent1"/>
                </a:solidFill>
                <a:latin typeface="+mj-ea"/>
                <a:ea typeface="+mj-ea"/>
              </a:rPr>
              <a:t>[2]</a:t>
            </a:r>
            <a:r>
              <a:rPr lang="zh-CN" altLang="en-US" sz="2400" dirty="0">
                <a:solidFill>
                  <a:schemeClr val="accent1"/>
                </a:solidFill>
                <a:latin typeface="+mj-ea"/>
                <a:ea typeface="+mj-ea"/>
              </a:rPr>
              <a:t> </a:t>
            </a:r>
            <a:r>
              <a:rPr lang="en-US" altLang="zh-CN" sz="2400" dirty="0">
                <a:solidFill>
                  <a:schemeClr val="accent1"/>
                </a:solidFill>
                <a:latin typeface="+mj-ea"/>
                <a:ea typeface="+mj-ea"/>
              </a:rPr>
              <a:t>[</a:t>
            </a:r>
            <a:r>
              <a:rPr lang="zh-CN" altLang="en-US" sz="2400" dirty="0">
                <a:solidFill>
                  <a:schemeClr val="accent1"/>
                </a:solidFill>
                <a:latin typeface="+mj-ea"/>
                <a:ea typeface="+mj-ea"/>
              </a:rPr>
              <a:t>美</a:t>
            </a:r>
            <a:r>
              <a:rPr lang="en-US" altLang="zh-CN" sz="2400" dirty="0">
                <a:solidFill>
                  <a:schemeClr val="accent1"/>
                </a:solidFill>
                <a:latin typeface="+mj-ea"/>
                <a:ea typeface="+mj-ea"/>
              </a:rPr>
              <a:t>]</a:t>
            </a:r>
            <a:r>
              <a:rPr lang="en-US" sz="2400" dirty="0">
                <a:solidFill>
                  <a:schemeClr val="accent1"/>
                </a:solidFill>
                <a:latin typeface="+mj-ea"/>
                <a:ea typeface="+mj-ea"/>
              </a:rPr>
              <a:t>Roger </a:t>
            </a:r>
            <a:r>
              <a:rPr lang="en-US" sz="2400" dirty="0" err="1">
                <a:solidFill>
                  <a:schemeClr val="accent1"/>
                </a:solidFill>
                <a:latin typeface="+mj-ea"/>
                <a:ea typeface="+mj-ea"/>
              </a:rPr>
              <a:t>S.Pressman</a:t>
            </a:r>
            <a:r>
              <a:rPr lang="zh-CN" altLang="en-US" sz="2400" dirty="0">
                <a:solidFill>
                  <a:schemeClr val="accent1"/>
                </a:solidFill>
                <a:latin typeface="+mj-ea"/>
                <a:ea typeface="+mj-ea"/>
              </a:rPr>
              <a:t>著</a:t>
            </a:r>
            <a:r>
              <a:rPr lang="en-US" altLang="zh-CN" sz="2400" dirty="0">
                <a:solidFill>
                  <a:schemeClr val="accent1"/>
                </a:solidFill>
                <a:latin typeface="+mj-ea"/>
                <a:ea typeface="+mj-ea"/>
              </a:rPr>
              <a:t>,</a:t>
            </a:r>
            <a:r>
              <a:rPr lang="zh-CN" altLang="en-US" sz="2400" dirty="0">
                <a:solidFill>
                  <a:schemeClr val="accent1"/>
                </a:solidFill>
                <a:latin typeface="+mj-ea"/>
                <a:ea typeface="+mj-ea"/>
              </a:rPr>
              <a:t>郑人杰等译</a:t>
            </a:r>
            <a:r>
              <a:rPr lang="en-US" altLang="zh-CN" sz="2400" dirty="0">
                <a:solidFill>
                  <a:schemeClr val="accent1"/>
                </a:solidFill>
                <a:latin typeface="+mj-ea"/>
                <a:ea typeface="+mj-ea"/>
              </a:rPr>
              <a:t>.</a:t>
            </a:r>
            <a:r>
              <a:rPr lang="zh-CN" altLang="en-US" sz="2400" dirty="0">
                <a:solidFill>
                  <a:schemeClr val="accent1"/>
                </a:solidFill>
                <a:latin typeface="+mj-ea"/>
                <a:ea typeface="+mj-ea"/>
              </a:rPr>
              <a:t>软件工程</a:t>
            </a:r>
            <a:r>
              <a:rPr lang="en-US" altLang="zh-CN" sz="2400" dirty="0">
                <a:solidFill>
                  <a:schemeClr val="accent1"/>
                </a:solidFill>
                <a:latin typeface="+mj-ea"/>
                <a:ea typeface="+mj-ea"/>
              </a:rPr>
              <a:t>[</a:t>
            </a:r>
            <a:r>
              <a:rPr lang="en-US" sz="2400" dirty="0">
                <a:solidFill>
                  <a:schemeClr val="accent1"/>
                </a:solidFill>
                <a:latin typeface="+mj-ea"/>
                <a:ea typeface="+mj-ea"/>
              </a:rPr>
              <a:t>M].</a:t>
            </a:r>
            <a:r>
              <a:rPr lang="zh-CN" altLang="en-US" sz="2400" dirty="0">
                <a:solidFill>
                  <a:schemeClr val="accent1"/>
                </a:solidFill>
                <a:latin typeface="+mj-ea"/>
                <a:ea typeface="+mj-ea"/>
              </a:rPr>
              <a:t>第八版</a:t>
            </a:r>
            <a:r>
              <a:rPr lang="en-US" altLang="zh-CN" sz="2400" dirty="0">
                <a:solidFill>
                  <a:schemeClr val="accent1"/>
                </a:solidFill>
                <a:latin typeface="+mj-ea"/>
                <a:ea typeface="+mj-ea"/>
              </a:rPr>
              <a:t>.</a:t>
            </a:r>
            <a:r>
              <a:rPr lang="zh-CN" altLang="en-US" sz="2400" dirty="0">
                <a:solidFill>
                  <a:schemeClr val="accent1"/>
                </a:solidFill>
                <a:latin typeface="+mj-ea"/>
                <a:ea typeface="+mj-ea"/>
              </a:rPr>
              <a:t>北京</a:t>
            </a:r>
            <a:r>
              <a:rPr lang="en-US" altLang="zh-CN" sz="2400" dirty="0">
                <a:solidFill>
                  <a:schemeClr val="accent1"/>
                </a:solidFill>
                <a:latin typeface="+mj-ea"/>
                <a:ea typeface="+mj-ea"/>
              </a:rPr>
              <a:t>:</a:t>
            </a:r>
            <a:r>
              <a:rPr lang="zh-CN" altLang="en-US" sz="2400" dirty="0">
                <a:solidFill>
                  <a:schemeClr val="accent1"/>
                </a:solidFill>
                <a:latin typeface="+mj-ea"/>
                <a:ea typeface="+mj-ea"/>
              </a:rPr>
              <a:t>机械工业出版社</a:t>
            </a:r>
            <a:r>
              <a:rPr lang="en-US" altLang="zh-CN" sz="2400" dirty="0">
                <a:solidFill>
                  <a:schemeClr val="accent1"/>
                </a:solidFill>
                <a:latin typeface="+mj-ea"/>
                <a:ea typeface="+mj-ea"/>
              </a:rPr>
              <a:t>,2017 </a:t>
            </a:r>
            <a:endParaRPr lang="zh-CN" sz="2400" dirty="0">
              <a:solidFill>
                <a:schemeClr val="tx1">
                  <a:lumMod val="60000"/>
                  <a:lumOff val="40000"/>
                </a:schemeClr>
              </a:solidFill>
              <a:latin typeface="+mj-ea"/>
              <a:ea typeface="+mj-ea"/>
            </a:endParaRPr>
          </a:p>
        </p:txBody>
      </p:sp>
      <p:sp>
        <p:nvSpPr>
          <p:cNvPr id="17" name="文本框 16"/>
          <p:cNvSpPr txBox="1"/>
          <p:nvPr/>
        </p:nvSpPr>
        <p:spPr>
          <a:xfrm>
            <a:off x="651781" y="3096655"/>
            <a:ext cx="8555719" cy="470257"/>
          </a:xfrm>
          <a:prstGeom prst="rect">
            <a:avLst/>
          </a:prstGeom>
          <a:noFill/>
        </p:spPr>
        <p:txBody>
          <a:bodyPr wrap="square">
            <a:spAutoFit/>
          </a:bodyPr>
          <a:lstStyle/>
          <a:p>
            <a:pPr algn="just">
              <a:lnSpc>
                <a:spcPct val="110000"/>
              </a:lnSpc>
            </a:pPr>
            <a:r>
              <a:rPr lang="en-US" sz="2400" dirty="0">
                <a:solidFill>
                  <a:schemeClr val="accent1"/>
                </a:solidFill>
                <a:latin typeface="+mj-ea"/>
                <a:ea typeface="+mj-ea"/>
              </a:rPr>
              <a:t>[3]</a:t>
            </a:r>
            <a:r>
              <a:rPr lang="zh-CN" altLang="en-US" sz="2400" dirty="0">
                <a:solidFill>
                  <a:schemeClr val="accent1"/>
                </a:solidFill>
                <a:latin typeface="+mj-ea"/>
                <a:ea typeface="+mj-ea"/>
              </a:rPr>
              <a:t> </a:t>
            </a:r>
            <a:r>
              <a:rPr lang="en-US" altLang="zh-CN" sz="2400" dirty="0">
                <a:solidFill>
                  <a:schemeClr val="accent1"/>
                </a:solidFill>
                <a:latin typeface="+mj-ea"/>
                <a:ea typeface="+mj-ea"/>
              </a:rPr>
              <a:t>GB-T8567-2006</a:t>
            </a:r>
            <a:r>
              <a:rPr lang="zh-CN" altLang="en-US" sz="2400" dirty="0">
                <a:solidFill>
                  <a:schemeClr val="accent1"/>
                </a:solidFill>
                <a:latin typeface="+mj-ea"/>
                <a:ea typeface="+mj-ea"/>
              </a:rPr>
              <a:t>，</a:t>
            </a:r>
            <a:r>
              <a:rPr lang="en-US" altLang="zh-CN" sz="2400" dirty="0">
                <a:solidFill>
                  <a:schemeClr val="accent1"/>
                </a:solidFill>
                <a:latin typeface="+mj-ea"/>
                <a:ea typeface="+mj-ea"/>
              </a:rPr>
              <a:t>《</a:t>
            </a:r>
            <a:r>
              <a:rPr lang="zh-CN" altLang="en-US" sz="2400" dirty="0">
                <a:solidFill>
                  <a:schemeClr val="accent1"/>
                </a:solidFill>
                <a:latin typeface="+mj-ea"/>
                <a:ea typeface="+mj-ea"/>
              </a:rPr>
              <a:t>计算机软件文档编制规范</a:t>
            </a:r>
            <a:r>
              <a:rPr lang="en-US" altLang="zh-CN" sz="2400" dirty="0">
                <a:solidFill>
                  <a:schemeClr val="accent1"/>
                </a:solidFill>
                <a:latin typeface="+mj-ea"/>
                <a:ea typeface="+mj-ea"/>
              </a:rPr>
              <a:t>》[S]</a:t>
            </a:r>
            <a:endParaRPr lang="zh-CN" sz="2400" dirty="0">
              <a:solidFill>
                <a:schemeClr val="tx1">
                  <a:lumMod val="60000"/>
                  <a:lumOff val="40000"/>
                </a:schemeClr>
              </a:solidFill>
              <a:latin typeface="+mj-ea"/>
              <a:ea typeface="+mj-ea"/>
            </a:endParaRPr>
          </a:p>
        </p:txBody>
      </p:sp>
      <p:sp>
        <p:nvSpPr>
          <p:cNvPr id="84" name="文本框 83"/>
          <p:cNvSpPr txBox="1"/>
          <p:nvPr/>
        </p:nvSpPr>
        <p:spPr>
          <a:xfrm>
            <a:off x="651781" y="3594508"/>
            <a:ext cx="8123919" cy="470257"/>
          </a:xfrm>
          <a:prstGeom prst="rect">
            <a:avLst/>
          </a:prstGeom>
          <a:noFill/>
        </p:spPr>
        <p:txBody>
          <a:bodyPr wrap="square">
            <a:spAutoFit/>
          </a:bodyPr>
          <a:lstStyle/>
          <a:p>
            <a:pPr algn="just">
              <a:lnSpc>
                <a:spcPct val="110000"/>
              </a:lnSpc>
            </a:pPr>
            <a:r>
              <a:rPr lang="en-US" sz="2400" dirty="0">
                <a:solidFill>
                  <a:schemeClr val="accent1"/>
                </a:solidFill>
                <a:latin typeface="+mj-ea"/>
                <a:ea typeface="+mj-ea"/>
              </a:rPr>
              <a:t>[4]</a:t>
            </a:r>
            <a:r>
              <a:rPr lang="zh-CN" altLang="en-US" sz="2400" dirty="0">
                <a:solidFill>
                  <a:schemeClr val="accent1"/>
                </a:solidFill>
                <a:latin typeface="+mj-ea"/>
                <a:ea typeface="+mj-ea"/>
              </a:rPr>
              <a:t> </a:t>
            </a:r>
            <a:r>
              <a:rPr lang="en-US" altLang="zh-CN" sz="2400" dirty="0">
                <a:solidFill>
                  <a:schemeClr val="accent1"/>
                </a:solidFill>
                <a:latin typeface="+mj-ea"/>
                <a:ea typeface="+mj-ea"/>
              </a:rPr>
              <a:t>GB-T 9385-2008.《</a:t>
            </a:r>
            <a:r>
              <a:rPr lang="zh-CN" altLang="en-US" sz="2400" dirty="0">
                <a:solidFill>
                  <a:schemeClr val="accent1"/>
                </a:solidFill>
                <a:latin typeface="+mj-ea"/>
                <a:ea typeface="+mj-ea"/>
              </a:rPr>
              <a:t>计算机软件需求规格说明规范</a:t>
            </a:r>
            <a:r>
              <a:rPr lang="en-US" altLang="zh-CN" sz="2400" dirty="0">
                <a:solidFill>
                  <a:schemeClr val="accent1"/>
                </a:solidFill>
                <a:latin typeface="+mj-ea"/>
                <a:ea typeface="+mj-ea"/>
              </a:rPr>
              <a:t>》[S]</a:t>
            </a:r>
            <a:endParaRPr lang="zh-CN" sz="2400" dirty="0">
              <a:solidFill>
                <a:schemeClr val="tx1">
                  <a:lumMod val="60000"/>
                  <a:lumOff val="40000"/>
                </a:schemeClr>
              </a:solidFill>
              <a:latin typeface="+mj-ea"/>
              <a:ea typeface="+mj-ea"/>
            </a:endParaRPr>
          </a:p>
        </p:txBody>
      </p:sp>
      <p:sp>
        <p:nvSpPr>
          <p:cNvPr id="3" name="标题 1"/>
          <p:cNvSpPr txBox="1"/>
          <p:nvPr/>
        </p:nvSpPr>
        <p:spPr>
          <a:xfrm>
            <a:off x="1391557" y="4524839"/>
            <a:ext cx="5258480" cy="682623"/>
          </a:xfrm>
          <a:prstGeom prst="rect">
            <a:avLst/>
          </a:prstGeom>
        </p:spPr>
        <p:txBody>
          <a:bodyPr vert="horz" lIns="91440" tIns="45720" rIns="91440" bIns="45720" anchor="ctr">
            <a:normAutofit fontScale="97500"/>
          </a:bodyPr>
          <a:lst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a:lstStyle>
          <a:p>
            <a:r>
              <a:rPr lang="zh-CN" altLang="en-US" sz="4000" dirty="0">
                <a:latin typeface="+mj-ea"/>
                <a:ea typeface="+mj-ea"/>
              </a:rPr>
              <a:t>图片来源</a:t>
            </a:r>
            <a:endParaRPr lang="zh-CN" sz="4000" dirty="0">
              <a:latin typeface="+mj-ea"/>
              <a:ea typeface="+mj-ea"/>
            </a:endParaRPr>
          </a:p>
        </p:txBody>
      </p:sp>
      <p:sp>
        <p:nvSpPr>
          <p:cNvPr id="4" name="文本框 3"/>
          <p:cNvSpPr txBox="1"/>
          <p:nvPr/>
        </p:nvSpPr>
        <p:spPr>
          <a:xfrm>
            <a:off x="667656" y="5333099"/>
            <a:ext cx="8730343" cy="470257"/>
          </a:xfrm>
          <a:prstGeom prst="rect">
            <a:avLst/>
          </a:prstGeom>
          <a:noFill/>
        </p:spPr>
        <p:txBody>
          <a:bodyPr wrap="square">
            <a:spAutoFit/>
          </a:bodyPr>
          <a:lstStyle/>
          <a:p>
            <a:pPr algn="just">
              <a:lnSpc>
                <a:spcPct val="110000"/>
              </a:lnSpc>
            </a:pPr>
            <a:r>
              <a:rPr lang="zh-CN" altLang="en-US" sz="2400" dirty="0">
                <a:solidFill>
                  <a:schemeClr val="accent1"/>
                </a:solidFill>
                <a:latin typeface="+mj-ea"/>
                <a:ea typeface="+mj-ea"/>
              </a:rPr>
              <a:t>福州大学官网 </a:t>
            </a:r>
            <a:r>
              <a:rPr lang="en-US" altLang="zh-CN" sz="2400" dirty="0">
                <a:solidFill>
                  <a:schemeClr val="accent1"/>
                </a:solidFill>
                <a:latin typeface="+mj-ea"/>
                <a:ea typeface="+mj-ea"/>
              </a:rPr>
              <a:t>https://www.fzu.edu.cn/</a:t>
            </a:r>
            <a:endParaRPr lang="zh-CN" sz="2400" dirty="0">
              <a:solidFill>
                <a:schemeClr val="tx1">
                  <a:lumMod val="60000"/>
                  <a:lumOff val="40000"/>
                </a:schemeClr>
              </a:solidFill>
              <a:latin typeface="+mj-ea"/>
              <a:ea typeface="+mj-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30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3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1000"/>
                                        <p:tgtEl>
                                          <p:spTgt spid="84"/>
                                        </p:tgtEl>
                                      </p:cBhvr>
                                    </p:animEffect>
                                    <p:anim calcmode="lin" valueType="num">
                                      <p:cBhvr>
                                        <p:cTn id="23" dur="1000" fill="hold"/>
                                        <p:tgtEl>
                                          <p:spTgt spid="84"/>
                                        </p:tgtEl>
                                        <p:attrNameLst>
                                          <p:attrName>ppt_x</p:attrName>
                                        </p:attrNameLst>
                                      </p:cBhvr>
                                      <p:tavLst>
                                        <p:tav tm="0">
                                          <p:val>
                                            <p:strVal val="#ppt_x"/>
                                          </p:val>
                                        </p:tav>
                                        <p:tav tm="100000">
                                          <p:val>
                                            <p:strVal val="#ppt_x"/>
                                          </p:val>
                                        </p:tav>
                                      </p:tavLst>
                                    </p:anim>
                                    <p:anim calcmode="lin" valueType="num">
                                      <p:cBhvr>
                                        <p:cTn id="24" dur="1000" fill="hold"/>
                                        <p:tgtEl>
                                          <p:spTgt spid="8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5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1"/>
          </a:xfrm>
          <a:prstGeom prst="rect">
            <a:avLst/>
          </a:prstGeom>
          <a:solidFill>
            <a:schemeClr val="bg1"/>
          </a:solidFill>
          <a:ln>
            <a:noFill/>
          </a:ln>
        </p:spPr>
        <p:txBody>
          <a:bodyPr anchor="ctr"/>
          <a:lstStyle/>
          <a:p>
            <a:pPr algn="ctr"/>
            <a:endParaRPr lang="zh-CN">
              <a:solidFill>
                <a:schemeClr val="lt1"/>
              </a:solidFill>
            </a:endParaRPr>
          </a:p>
        </p:txBody>
      </p:sp>
      <p:grpSp>
        <p:nvGrpSpPr>
          <p:cNvPr id="2" name="组合 1"/>
          <p:cNvGrpSpPr/>
          <p:nvPr/>
        </p:nvGrpSpPr>
        <p:grpSpPr>
          <a:xfrm>
            <a:off x="4102759" y="1976438"/>
            <a:ext cx="3986483" cy="1482725"/>
            <a:chOff x="2682875" y="2071687"/>
            <a:chExt cx="3986483" cy="1482725"/>
          </a:xfrm>
        </p:grpSpPr>
        <p:sp>
          <p:nvSpPr>
            <p:cNvPr id="3" name="TextBox 1"/>
            <p:cNvSpPr txBox="1">
              <a:spLocks noChangeArrowheads="1"/>
            </p:cNvSpPr>
            <p:nvPr/>
          </p:nvSpPr>
          <p:spPr>
            <a:xfrm>
              <a:off x="2682875" y="2311106"/>
              <a:ext cx="3525324" cy="1015663"/>
            </a:xfrm>
            <a:prstGeom prst="rect">
              <a:avLst/>
            </a:prstGeom>
            <a:noFill/>
            <a:ln>
              <a:noFill/>
            </a:ln>
          </p:spPr>
          <p:txBody>
            <a:bodyPr wrap="none">
              <a:spAutoFit/>
            </a:bodyPr>
            <a:lstStyle>
              <a:lvl1pPr lvl="0">
                <a:defRPr>
                  <a:solidFill>
                    <a:schemeClr val="tx1"/>
                  </a:solidFill>
                  <a:latin typeface="Calibri" panose="020F0502020204030204"/>
                  <a:ea typeface="宋体" panose="02010600030101010101" pitchFamily="2" charset="-122"/>
                </a:defRPr>
              </a:lvl1pPr>
              <a:lvl2pPr marL="742950" lvl="1" indent="-285750">
                <a:defRPr>
                  <a:solidFill>
                    <a:schemeClr val="tx1"/>
                  </a:solidFill>
                  <a:latin typeface="Calibri" panose="020F0502020204030204"/>
                  <a:ea typeface="宋体" panose="02010600030101010101" pitchFamily="2" charset="-122"/>
                </a:defRPr>
              </a:lvl2pPr>
              <a:lvl3pPr marL="1143000" lvl="2" indent="-228600">
                <a:defRPr>
                  <a:solidFill>
                    <a:schemeClr val="tx1"/>
                  </a:solidFill>
                  <a:latin typeface="Calibri" panose="020F0502020204030204"/>
                  <a:ea typeface="宋体" panose="02010600030101010101" pitchFamily="2" charset="-122"/>
                </a:defRPr>
              </a:lvl3pPr>
              <a:lvl4pPr marL="1600200" lvl="3" indent="-228600">
                <a:defRPr>
                  <a:solidFill>
                    <a:schemeClr val="tx1"/>
                  </a:solidFill>
                  <a:latin typeface="Calibri" panose="020F0502020204030204"/>
                  <a:ea typeface="宋体" panose="02010600030101010101" pitchFamily="2" charset="-122"/>
                </a:defRPr>
              </a:lvl4pPr>
              <a:lvl5pPr marL="2057400" lvl="4" indent="-228600">
                <a:defRPr>
                  <a:solidFill>
                    <a:schemeClr val="tx1"/>
                  </a:solidFill>
                  <a:latin typeface="Calibri" panose="020F0502020204030204"/>
                  <a:ea typeface="宋体" panose="02010600030101010101" pitchFamily="2" charset="-122"/>
                </a:defRPr>
              </a:lvl5pPr>
              <a:lvl6pPr marL="2514600" lvl="5" indent="-228600">
                <a:spcBef>
                  <a:spcPct val="0"/>
                </a:spcBef>
                <a:spcAft>
                  <a:spcPct val="0"/>
                </a:spcAft>
                <a:defRPr>
                  <a:solidFill>
                    <a:schemeClr val="tx1"/>
                  </a:solidFill>
                  <a:latin typeface="Calibri" panose="020F0502020204030204"/>
                  <a:ea typeface="宋体" panose="02010600030101010101" pitchFamily="2" charset="-122"/>
                </a:defRPr>
              </a:lvl6pPr>
              <a:lvl7pPr marL="2971800" lvl="6" indent="-228600">
                <a:spcBef>
                  <a:spcPct val="0"/>
                </a:spcBef>
                <a:spcAft>
                  <a:spcPct val="0"/>
                </a:spcAft>
                <a:defRPr>
                  <a:solidFill>
                    <a:schemeClr val="tx1"/>
                  </a:solidFill>
                  <a:latin typeface="Calibri" panose="020F0502020204030204"/>
                  <a:ea typeface="宋体" panose="02010600030101010101" pitchFamily="2" charset="-122"/>
                </a:defRPr>
              </a:lvl7pPr>
              <a:lvl8pPr marL="3429000" lvl="7" indent="-228600">
                <a:spcBef>
                  <a:spcPct val="0"/>
                </a:spcBef>
                <a:spcAft>
                  <a:spcPct val="0"/>
                </a:spcAft>
                <a:defRPr>
                  <a:solidFill>
                    <a:schemeClr val="tx1"/>
                  </a:solidFill>
                  <a:latin typeface="Calibri" panose="020F0502020204030204"/>
                  <a:ea typeface="宋体" panose="02010600030101010101" pitchFamily="2" charset="-122"/>
                </a:defRPr>
              </a:lvl8pPr>
              <a:lvl9pPr marL="3886200" lvl="8" indent="-228600">
                <a:spcBef>
                  <a:spcPct val="0"/>
                </a:spcBef>
                <a:spcAft>
                  <a:spcPct val="0"/>
                </a:spcAft>
                <a:defRPr>
                  <a:solidFill>
                    <a:schemeClr val="tx1"/>
                  </a:solidFill>
                  <a:latin typeface="Calibri" panose="020F0502020204030204"/>
                  <a:ea typeface="宋体" panose="02010600030101010101" pitchFamily="2" charset="-122"/>
                </a:defRPr>
              </a:lvl9pPr>
            </a:lstStyle>
            <a:p>
              <a:r>
                <a:rPr lang="en-US" sz="6000" b="1">
                  <a:solidFill>
                    <a:schemeClr val="accent1"/>
                  </a:solidFill>
                  <a:latin typeface="微软雅黑" panose="020B0503020204020204" charset="-122"/>
                  <a:ea typeface="微软雅黑" panose="020B0503020204020204" charset="-122"/>
                </a:rPr>
                <a:t>THANKS</a:t>
              </a:r>
              <a:endParaRPr lang="en-US" sz="6000" b="1">
                <a:solidFill>
                  <a:schemeClr val="accent1"/>
                </a:solidFill>
                <a:latin typeface="微软雅黑" panose="020B0503020204020204" charset="-122"/>
                <a:ea typeface="微软雅黑" panose="020B0503020204020204" charset="-122"/>
              </a:endParaRPr>
            </a:p>
          </p:txBody>
        </p:sp>
        <p:sp>
          <p:nvSpPr>
            <p:cNvPr id="4" name="空心弧 3"/>
            <p:cNvSpPr/>
            <p:nvPr/>
          </p:nvSpPr>
          <p:spPr>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prstDash val="solid"/>
              <a:miter/>
            </a:ln>
          </p:spPr>
          <p:txBody>
            <a:bodyPr anchor="ctr"/>
            <a:lstStyle/>
            <a:p>
              <a:pPr algn="ctr">
                <a:spcBef>
                  <a:spcPts val="0"/>
                </a:spcBef>
                <a:spcAft>
                  <a:spcPts val="0"/>
                </a:spcAft>
              </a:pPr>
              <a:endParaRPr lang="zh-CN">
                <a:solidFill>
                  <a:schemeClr val="tx1"/>
                </a:solidFill>
              </a:endParaRPr>
            </a:p>
          </p:txBody>
        </p:sp>
        <p:sp>
          <p:nvSpPr>
            <p:cNvPr id="5" name="TextBox 8"/>
            <p:cNvSpPr txBox="1">
              <a:spLocks noChangeArrowheads="1"/>
            </p:cNvSpPr>
            <p:nvPr/>
          </p:nvSpPr>
          <p:spPr>
            <a:xfrm>
              <a:off x="2830513" y="3155950"/>
              <a:ext cx="2478466" cy="369888"/>
            </a:xfrm>
            <a:prstGeom prst="rect">
              <a:avLst/>
            </a:prstGeom>
            <a:noFill/>
            <a:ln>
              <a:noFill/>
            </a:ln>
          </p:spPr>
          <p:txBody>
            <a:bodyPr wrap="square">
              <a:spAutoFit/>
            </a:bodyPr>
            <a:lstStyle>
              <a:lvl1pPr lvl="0">
                <a:defRPr sz="2800">
                  <a:solidFill>
                    <a:schemeClr val="tx1"/>
                  </a:solidFill>
                  <a:latin typeface="Calibri" panose="020F0502020204030204"/>
                  <a:ea typeface="宋体" panose="02010600030101010101" pitchFamily="2" charset="-122"/>
                </a:defRPr>
              </a:lvl1pPr>
              <a:lvl2pPr marL="742950" lvl="1" indent="-285750">
                <a:defRPr sz="2400">
                  <a:solidFill>
                    <a:schemeClr val="tx1"/>
                  </a:solidFill>
                  <a:latin typeface="Calibri" panose="020F0502020204030204"/>
                  <a:ea typeface="宋体" panose="02010600030101010101" pitchFamily="2" charset="-122"/>
                </a:defRPr>
              </a:lvl2pPr>
              <a:lvl3pPr lvl="2">
                <a:defRPr sz="2000">
                  <a:solidFill>
                    <a:schemeClr val="tx1"/>
                  </a:solidFill>
                  <a:latin typeface="Calibri" panose="020F0502020204030204"/>
                  <a:ea typeface="宋体" panose="02010600030101010101" pitchFamily="2" charset="-122"/>
                </a:defRPr>
              </a:lvl3pPr>
              <a:lvl4pPr lvl="3">
                <a:defRPr>
                  <a:solidFill>
                    <a:schemeClr val="tx1"/>
                  </a:solidFill>
                  <a:latin typeface="Calibri" panose="020F0502020204030204"/>
                  <a:ea typeface="宋体" panose="02010600030101010101" pitchFamily="2" charset="-122"/>
                </a:defRPr>
              </a:lvl4pPr>
              <a:lvl5pPr lvl="4">
                <a:defRPr>
                  <a:solidFill>
                    <a:schemeClr val="tx1"/>
                  </a:solidFill>
                  <a:latin typeface="Calibri" panose="020F0502020204030204"/>
                  <a:ea typeface="宋体" panose="02010600030101010101" pitchFamily="2" charset="-122"/>
                </a:defRPr>
              </a:lvl5pPr>
              <a:lvl6pPr lvl="5">
                <a:spcAft>
                  <a:spcPct val="0"/>
                </a:spcAft>
                <a:buFont typeface="Arial" panose="020B0604020202020204" pitchFamily="34" charset="0"/>
                <a:defRPr>
                  <a:solidFill>
                    <a:schemeClr val="tx1"/>
                  </a:solidFill>
                  <a:latin typeface="Calibri" panose="020F0502020204030204"/>
                  <a:ea typeface="宋体" panose="02010600030101010101" pitchFamily="2" charset="-122"/>
                </a:defRPr>
              </a:lvl6pPr>
              <a:lvl7pPr lvl="6">
                <a:spcAft>
                  <a:spcPct val="0"/>
                </a:spcAft>
                <a:buFont typeface="Arial" panose="020B0604020202020204" pitchFamily="34" charset="0"/>
                <a:defRPr>
                  <a:solidFill>
                    <a:schemeClr val="tx1"/>
                  </a:solidFill>
                  <a:latin typeface="Calibri" panose="020F0502020204030204"/>
                  <a:ea typeface="宋体" panose="02010600030101010101" pitchFamily="2" charset="-122"/>
                </a:defRPr>
              </a:lvl7pPr>
              <a:lvl8pPr lvl="7">
                <a:spcAft>
                  <a:spcPct val="0"/>
                </a:spcAft>
                <a:buFont typeface="Arial" panose="020B0604020202020204" pitchFamily="34" charset="0"/>
                <a:defRPr>
                  <a:solidFill>
                    <a:schemeClr val="tx1"/>
                  </a:solidFill>
                  <a:latin typeface="Calibri" panose="020F0502020204030204"/>
                  <a:ea typeface="宋体" panose="02010600030101010101" pitchFamily="2" charset="-122"/>
                </a:defRPr>
              </a:lvl8pPr>
              <a:lvl9pPr lvl="8">
                <a:spcAft>
                  <a:spcPct val="0"/>
                </a:spcAft>
                <a:buFont typeface="Arial" panose="020B0604020202020204" pitchFamily="34" charset="0"/>
                <a:defRPr>
                  <a:solidFill>
                    <a:schemeClr val="tx1"/>
                  </a:solidFill>
                  <a:latin typeface="Calibri" panose="020F0502020204030204"/>
                  <a:ea typeface="宋体" panose="02010600030101010101" pitchFamily="2" charset="-122"/>
                </a:defRPr>
              </a:lvl9pPr>
            </a:lstStyle>
            <a:p>
              <a:pPr algn="dist"/>
              <a:endParaRPr lang="zh-CN" sz="1800">
                <a:latin typeface="微软雅黑" panose="020B0503020204020204" charset="-122"/>
                <a:ea typeface="微软雅黑" panose="020B0503020204020204" charset="-122"/>
              </a:endParaRPr>
            </a:p>
          </p:txBody>
        </p:sp>
      </p:grpSp>
      <p:sp>
        <p:nvSpPr>
          <p:cNvPr id="14" name="等腰三角形 13"/>
          <p:cNvSpPr/>
          <p:nvPr/>
        </p:nvSpPr>
        <p:spPr>
          <a:xfrm flipV="1">
            <a:off x="5916353" y="4014699"/>
            <a:ext cx="359294" cy="206608"/>
          </a:xfrm>
          <a:prstGeom prst="triangle">
            <a:avLst/>
          </a:prstGeom>
          <a:solidFill>
            <a:schemeClr val="bg1"/>
          </a:solidFill>
          <a:ln>
            <a:noFill/>
          </a:ln>
        </p:spPr>
        <p:txBody>
          <a:bodyPr vert="horz" wrap="square" lIns="91440" tIns="45720" rIns="91440" bIns="45720" numCol="1" spcCol="0" anchor="ctr" anchorCtr="0"/>
          <a:lstStyle/>
          <a:p>
            <a:pPr algn="ctr"/>
            <a:endParaRPr lang="zh-CN">
              <a:solidFill>
                <a:schemeClr val="lt1"/>
              </a:solidFill>
            </a:endParaRPr>
          </a:p>
        </p:txBody>
      </p:sp>
      <p:pic>
        <p:nvPicPr>
          <p:cNvPr id="6" name="Picture 2"/>
          <p:cNvPicPr>
            <a:picLocks noChangeAspect="1" noChangeArrowheads="1"/>
          </p:cNvPicPr>
          <p:nvPr/>
        </p:nvPicPr>
        <p:blipFill>
          <a:blip r:embed="rId1"/>
          <a:stretch>
            <a:fillRect/>
          </a:stretch>
        </p:blipFill>
        <p:spPr>
          <a:xfrm>
            <a:off x="85725" y="75471"/>
            <a:ext cx="1981200" cy="1216671"/>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10" presetClass="entr" presetSubtype="0" fill="hold" nodeType="with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34952" y="1232694"/>
            <a:ext cx="2232837" cy="752473"/>
          </a:xfrm>
          <a:prstGeom prst="rect">
            <a:avLst/>
          </a:prstGeom>
          <a:noFill/>
          <a:ln w="19050">
            <a:solidFill>
              <a:schemeClr val="accent1"/>
            </a:solidFill>
            <a:prstDash val="solid"/>
            <a:miter/>
          </a:ln>
        </p:spPr>
        <p:txBody>
          <a:bodyPr vert="horz" wrap="square" lIns="91440" tIns="45720" rIns="91440" bIns="45720" numCol="1" spcCol="0" anchor="ctr" anchorCtr="0"/>
          <a:lstStyle/>
          <a:p>
            <a:pPr algn="ctr"/>
            <a:endParaRPr lang="zh-CN">
              <a:solidFill>
                <a:schemeClr val="lt1"/>
              </a:solidFill>
            </a:endParaRPr>
          </a:p>
        </p:txBody>
      </p:sp>
      <p:sp>
        <p:nvSpPr>
          <p:cNvPr id="4" name="文本框 3"/>
          <p:cNvSpPr txBox="1"/>
          <p:nvPr/>
        </p:nvSpPr>
        <p:spPr>
          <a:xfrm>
            <a:off x="7030176" y="1343199"/>
            <a:ext cx="2418623" cy="650875"/>
          </a:xfrm>
          <a:prstGeom prst="rect">
            <a:avLst/>
          </a:prstGeom>
          <a:noFill/>
        </p:spPr>
        <p:txBody>
          <a:bodyPr wrap="square">
            <a:spAutoFit/>
          </a:bodyPr>
          <a:lstStyle/>
          <a:p>
            <a:pPr algn="ctr"/>
            <a:r>
              <a:rPr lang="en-US" sz="2800" b="1" dirty="0">
                <a:solidFill>
                  <a:schemeClr val="tx1">
                    <a:lumMod val="60000"/>
                    <a:lumOff val="40000"/>
                  </a:schemeClr>
                </a:solidFill>
                <a:latin typeface="华文细黑" panose="02010600040101010101" charset="-122"/>
                <a:ea typeface="华文细黑" panose="02010600040101010101" charset="-122"/>
              </a:rPr>
              <a:t>CONTENTS</a:t>
            </a:r>
            <a:endParaRPr lang="zh-CN" sz="2800" b="1" dirty="0">
              <a:solidFill>
                <a:schemeClr val="tx1">
                  <a:lumMod val="60000"/>
                  <a:lumOff val="40000"/>
                </a:schemeClr>
              </a:solidFill>
              <a:latin typeface="华文细黑" panose="02010600040101010101" charset="-122"/>
              <a:ea typeface="华文细黑" panose="02010600040101010101" charset="-122"/>
            </a:endParaRPr>
          </a:p>
        </p:txBody>
      </p:sp>
      <p:sp>
        <p:nvSpPr>
          <p:cNvPr id="7" name="矩形 6"/>
          <p:cNvSpPr/>
          <p:nvPr/>
        </p:nvSpPr>
        <p:spPr>
          <a:xfrm>
            <a:off x="7868216" y="1181111"/>
            <a:ext cx="766308" cy="203995"/>
          </a:xfrm>
          <a:prstGeom prst="rect">
            <a:avLst/>
          </a:prstGeom>
          <a:solidFill>
            <a:schemeClr val="bg1"/>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2" name="矩形 31"/>
          <p:cNvSpPr/>
          <p:nvPr/>
        </p:nvSpPr>
        <p:spPr>
          <a:xfrm>
            <a:off x="0" y="0"/>
            <a:ext cx="4191000" cy="6858000"/>
          </a:xfrm>
          <a:prstGeom prst="rect">
            <a:avLst/>
          </a:prstGeom>
          <a:solidFill>
            <a:schemeClr val="accent1"/>
          </a:solidFill>
          <a:ln>
            <a:noFill/>
          </a:ln>
        </p:spPr>
        <p:txBody>
          <a:bodyPr anchor="ctr"/>
          <a:lstStyle/>
          <a:p>
            <a:pPr algn="ctr"/>
            <a:endParaRPr lang="zh-CN">
              <a:solidFill>
                <a:schemeClr val="lt1"/>
              </a:solidFill>
            </a:endParaRPr>
          </a:p>
        </p:txBody>
      </p:sp>
      <p:sp>
        <p:nvSpPr>
          <p:cNvPr id="33" name="等腰三角形 32"/>
          <p:cNvSpPr/>
          <p:nvPr/>
        </p:nvSpPr>
        <p:spPr>
          <a:xfrm rot="5400000" flipH="1">
            <a:off x="4101353" y="1469709"/>
            <a:ext cx="295275" cy="137150"/>
          </a:xfrm>
          <a:prstGeom prst="triangle">
            <a:avLst/>
          </a:prstGeom>
          <a:solidFill>
            <a:schemeClr val="accent1"/>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5" name="文本框 34"/>
          <p:cNvSpPr txBox="1"/>
          <p:nvPr/>
        </p:nvSpPr>
        <p:spPr>
          <a:xfrm>
            <a:off x="6121400" y="2999729"/>
            <a:ext cx="1491748" cy="525657"/>
          </a:xfrm>
          <a:prstGeom prst="rect">
            <a:avLst/>
          </a:prstGeom>
          <a:noFill/>
        </p:spPr>
        <p:txBody>
          <a:bodyPr wrap="square">
            <a:spAutoFit/>
          </a:bodyPr>
          <a:lstStyle/>
          <a:p>
            <a:pPr algn="ctr"/>
            <a:r>
              <a:rPr lang="zh-CN" sz="2400">
                <a:latin typeface="微软雅黑" panose="020B0503020204020204" charset="-122"/>
                <a:ea typeface="微软雅黑" panose="020B0503020204020204" charset="-122"/>
              </a:rPr>
              <a:t>团队介绍</a:t>
            </a:r>
            <a:endParaRPr lang="zh-CN" sz="2400">
              <a:latin typeface="微软雅黑" panose="020B0503020204020204" charset="-122"/>
              <a:ea typeface="微软雅黑" panose="020B0503020204020204" charset="-122"/>
            </a:endParaRPr>
          </a:p>
        </p:txBody>
      </p:sp>
      <p:sp>
        <p:nvSpPr>
          <p:cNvPr id="22" name="文本框 21"/>
          <p:cNvSpPr txBox="1"/>
          <p:nvPr/>
        </p:nvSpPr>
        <p:spPr>
          <a:xfrm>
            <a:off x="9448800" y="2999729"/>
            <a:ext cx="1491748" cy="525657"/>
          </a:xfrm>
          <a:prstGeom prst="rect">
            <a:avLst/>
          </a:prstGeom>
          <a:noFill/>
        </p:spPr>
        <p:txBody>
          <a:bodyPr wrap="square">
            <a:spAutoFit/>
          </a:bodyPr>
          <a:lstStyle/>
          <a:p>
            <a:pPr algn="ctr"/>
            <a:r>
              <a:rPr lang="zh-CN" sz="2400">
                <a:latin typeface="微软雅黑" panose="020B0503020204020204" charset="-122"/>
                <a:ea typeface="微软雅黑" panose="020B0503020204020204" charset="-122"/>
              </a:rPr>
              <a:t>需求分析</a:t>
            </a:r>
            <a:endParaRPr lang="zh-CN" sz="2400">
              <a:latin typeface="微软雅黑" panose="020B0503020204020204" charset="-122"/>
              <a:ea typeface="微软雅黑" panose="020B0503020204020204" charset="-122"/>
            </a:endParaRPr>
          </a:p>
        </p:txBody>
      </p:sp>
      <p:sp>
        <p:nvSpPr>
          <p:cNvPr id="27" name="文本框 26"/>
          <p:cNvSpPr txBox="1"/>
          <p:nvPr/>
        </p:nvSpPr>
        <p:spPr>
          <a:xfrm>
            <a:off x="6121400" y="3806179"/>
            <a:ext cx="1491748" cy="525657"/>
          </a:xfrm>
          <a:prstGeom prst="rect">
            <a:avLst/>
          </a:prstGeom>
          <a:noFill/>
        </p:spPr>
        <p:txBody>
          <a:bodyPr wrap="square">
            <a:spAutoFit/>
          </a:bodyPr>
          <a:lstStyle/>
          <a:p>
            <a:pPr algn="ctr"/>
            <a:r>
              <a:rPr lang="zh-CN" sz="2400">
                <a:latin typeface="微软雅黑" panose="020B0503020204020204" charset="-122"/>
                <a:ea typeface="微软雅黑" panose="020B0503020204020204" charset="-122"/>
              </a:rPr>
              <a:t>选题分析</a:t>
            </a:r>
            <a:endParaRPr lang="zh-CN" sz="2400">
              <a:latin typeface="微软雅黑" panose="020B0503020204020204" charset="-122"/>
              <a:ea typeface="微软雅黑" panose="020B0503020204020204" charset="-122"/>
            </a:endParaRPr>
          </a:p>
        </p:txBody>
      </p:sp>
      <p:sp>
        <p:nvSpPr>
          <p:cNvPr id="36" name="文本框 35"/>
          <p:cNvSpPr txBox="1"/>
          <p:nvPr/>
        </p:nvSpPr>
        <p:spPr>
          <a:xfrm>
            <a:off x="9448800" y="3806179"/>
            <a:ext cx="1491748" cy="525657"/>
          </a:xfrm>
          <a:prstGeom prst="rect">
            <a:avLst/>
          </a:prstGeom>
          <a:noFill/>
        </p:spPr>
        <p:txBody>
          <a:bodyPr wrap="square">
            <a:spAutoFit/>
          </a:bodyPr>
          <a:lstStyle/>
          <a:p>
            <a:pPr algn="ctr"/>
            <a:r>
              <a:rPr lang="zh-CN" sz="2400">
                <a:latin typeface="微软雅黑" panose="020B0503020204020204" charset="-122"/>
                <a:ea typeface="微软雅黑" panose="020B0503020204020204" charset="-122"/>
              </a:rPr>
              <a:t>软件设计</a:t>
            </a:r>
            <a:endParaRPr lang="zh-CN" sz="2400">
              <a:latin typeface="微软雅黑" panose="020B0503020204020204" charset="-122"/>
              <a:ea typeface="微软雅黑" panose="020B0503020204020204" charset="-122"/>
            </a:endParaRPr>
          </a:p>
        </p:txBody>
      </p:sp>
      <p:sp>
        <p:nvSpPr>
          <p:cNvPr id="41" name="文本框 40"/>
          <p:cNvSpPr txBox="1"/>
          <p:nvPr/>
        </p:nvSpPr>
        <p:spPr>
          <a:xfrm>
            <a:off x="6121400" y="4612629"/>
            <a:ext cx="1491748" cy="525657"/>
          </a:xfrm>
          <a:prstGeom prst="rect">
            <a:avLst/>
          </a:prstGeom>
          <a:noFill/>
        </p:spPr>
        <p:txBody>
          <a:bodyPr wrap="square">
            <a:spAutoFit/>
          </a:bodyPr>
          <a:lstStyle/>
          <a:p>
            <a:pPr algn="ctr"/>
            <a:r>
              <a:rPr lang="zh-CN" sz="2400">
                <a:latin typeface="微软雅黑" panose="020B0503020204020204" charset="-122"/>
                <a:ea typeface="微软雅黑" panose="020B0503020204020204" charset="-122"/>
              </a:rPr>
              <a:t>总结</a:t>
            </a:r>
            <a:endParaRPr lang="zh-CN" sz="2400">
              <a:latin typeface="微软雅黑" panose="020B0503020204020204" charset="-122"/>
              <a:ea typeface="微软雅黑" panose="020B0503020204020204" charset="-122"/>
            </a:endParaRPr>
          </a:p>
        </p:txBody>
      </p:sp>
      <p:sp>
        <p:nvSpPr>
          <p:cNvPr id="152" name="Freeform 9"/>
          <p:cNvSpPr/>
          <p:nvPr/>
        </p:nvSpPr>
        <p:spPr>
          <a:xfrm>
            <a:off x="5831414" y="3081949"/>
            <a:ext cx="270832" cy="259124"/>
          </a:xfrm>
          <a:custGeom>
            <a:avLst/>
            <a:gdLst/>
            <a:ahLst/>
            <a:cxnLst/>
            <a:rect l="0" t="0" r="r" b="b"/>
            <a:pathLst>
              <a:path w="270832" h="259124">
                <a:moveTo>
                  <a:pt x="135026" y="0"/>
                </a:moveTo>
                <a:lnTo>
                  <a:pt x="176392" y="83513"/>
                </a:lnTo>
                <a:lnTo>
                  <a:pt x="270832" y="98342"/>
                </a:lnTo>
                <a:lnTo>
                  <a:pt x="202929" y="164684"/>
                </a:lnTo>
                <a:lnTo>
                  <a:pt x="217758" y="259124"/>
                </a:lnTo>
                <a:lnTo>
                  <a:pt x="135026" y="213855"/>
                </a:lnTo>
                <a:lnTo>
                  <a:pt x="50732" y="259124"/>
                </a:lnTo>
                <a:lnTo>
                  <a:pt x="65562" y="164684"/>
                </a:lnTo>
                <a:lnTo>
                  <a:pt x="0" y="98342"/>
                </a:lnTo>
                <a:lnTo>
                  <a:pt x="92098" y="83513"/>
                </a:lnTo>
                <a:lnTo>
                  <a:pt x="135026" y="0"/>
                </a:lnTo>
                <a:close/>
              </a:path>
            </a:pathLst>
          </a:custGeom>
          <a:solidFill>
            <a:schemeClr val="accent1"/>
          </a:solidFill>
          <a:ln>
            <a:noFill/>
          </a:ln>
        </p:spPr>
        <p:txBody>
          <a:bodyPr vert="horz" wrap="square" lIns="91440" tIns="45720" rIns="91440" bIns="45720" numCol="1" anchor="t" anchorCtr="0"/>
          <a:lstStyle/>
          <a:p>
            <a:endParaRPr lang="zh-CN" sz="2400"/>
          </a:p>
        </p:txBody>
      </p:sp>
      <p:sp>
        <p:nvSpPr>
          <p:cNvPr id="153" name="Freeform 9"/>
          <p:cNvSpPr/>
          <p:nvPr/>
        </p:nvSpPr>
        <p:spPr>
          <a:xfrm>
            <a:off x="5831414" y="3889527"/>
            <a:ext cx="270832" cy="259124"/>
          </a:xfrm>
          <a:custGeom>
            <a:avLst/>
            <a:gdLst/>
            <a:ahLst/>
            <a:cxnLst/>
            <a:rect l="0" t="0" r="r" b="b"/>
            <a:pathLst>
              <a:path w="270832" h="259124">
                <a:moveTo>
                  <a:pt x="135026" y="0"/>
                </a:moveTo>
                <a:lnTo>
                  <a:pt x="176392" y="83513"/>
                </a:lnTo>
                <a:lnTo>
                  <a:pt x="270832" y="98342"/>
                </a:lnTo>
                <a:lnTo>
                  <a:pt x="202929" y="164684"/>
                </a:lnTo>
                <a:lnTo>
                  <a:pt x="217758" y="259124"/>
                </a:lnTo>
                <a:lnTo>
                  <a:pt x="135026" y="213855"/>
                </a:lnTo>
                <a:lnTo>
                  <a:pt x="50732" y="259124"/>
                </a:lnTo>
                <a:lnTo>
                  <a:pt x="65562" y="164684"/>
                </a:lnTo>
                <a:lnTo>
                  <a:pt x="0" y="98342"/>
                </a:lnTo>
                <a:lnTo>
                  <a:pt x="92098" y="83513"/>
                </a:lnTo>
                <a:lnTo>
                  <a:pt x="135026" y="0"/>
                </a:lnTo>
                <a:close/>
              </a:path>
            </a:pathLst>
          </a:custGeom>
          <a:solidFill>
            <a:schemeClr val="accent1"/>
          </a:solidFill>
          <a:ln>
            <a:noFill/>
          </a:ln>
        </p:spPr>
        <p:txBody>
          <a:bodyPr vert="horz" wrap="square" lIns="91440" tIns="45720" rIns="91440" bIns="45720" numCol="1" anchor="t" anchorCtr="0"/>
          <a:lstStyle/>
          <a:p>
            <a:endParaRPr lang="zh-CN" sz="2400"/>
          </a:p>
        </p:txBody>
      </p:sp>
      <p:sp>
        <p:nvSpPr>
          <p:cNvPr id="154" name="Freeform 9"/>
          <p:cNvSpPr/>
          <p:nvPr/>
        </p:nvSpPr>
        <p:spPr>
          <a:xfrm>
            <a:off x="5831414" y="4690688"/>
            <a:ext cx="270832" cy="259124"/>
          </a:xfrm>
          <a:custGeom>
            <a:avLst/>
            <a:gdLst/>
            <a:ahLst/>
            <a:cxnLst/>
            <a:rect l="0" t="0" r="r" b="b"/>
            <a:pathLst>
              <a:path w="270832" h="259124">
                <a:moveTo>
                  <a:pt x="135026" y="0"/>
                </a:moveTo>
                <a:lnTo>
                  <a:pt x="176392" y="83513"/>
                </a:lnTo>
                <a:lnTo>
                  <a:pt x="270832" y="98342"/>
                </a:lnTo>
                <a:lnTo>
                  <a:pt x="202929" y="164684"/>
                </a:lnTo>
                <a:lnTo>
                  <a:pt x="217758" y="259124"/>
                </a:lnTo>
                <a:lnTo>
                  <a:pt x="135026" y="213855"/>
                </a:lnTo>
                <a:lnTo>
                  <a:pt x="50732" y="259124"/>
                </a:lnTo>
                <a:lnTo>
                  <a:pt x="65562" y="164684"/>
                </a:lnTo>
                <a:lnTo>
                  <a:pt x="0" y="98342"/>
                </a:lnTo>
                <a:lnTo>
                  <a:pt x="92098" y="83513"/>
                </a:lnTo>
                <a:lnTo>
                  <a:pt x="135026" y="0"/>
                </a:lnTo>
                <a:close/>
              </a:path>
            </a:pathLst>
          </a:custGeom>
          <a:solidFill>
            <a:schemeClr val="accent1"/>
          </a:solidFill>
          <a:ln>
            <a:noFill/>
          </a:ln>
        </p:spPr>
        <p:txBody>
          <a:bodyPr vert="horz" wrap="square" lIns="91440" tIns="45720" rIns="91440" bIns="45720" numCol="1" anchor="t" anchorCtr="0"/>
          <a:lstStyle/>
          <a:p>
            <a:endParaRPr lang="zh-CN" sz="2400"/>
          </a:p>
        </p:txBody>
      </p:sp>
      <p:sp>
        <p:nvSpPr>
          <p:cNvPr id="155" name="Freeform 9"/>
          <p:cNvSpPr/>
          <p:nvPr/>
        </p:nvSpPr>
        <p:spPr>
          <a:xfrm>
            <a:off x="9182200" y="3081949"/>
            <a:ext cx="270832" cy="259124"/>
          </a:xfrm>
          <a:custGeom>
            <a:avLst/>
            <a:gdLst/>
            <a:ahLst/>
            <a:cxnLst/>
            <a:rect l="0" t="0" r="r" b="b"/>
            <a:pathLst>
              <a:path w="270832" h="259124">
                <a:moveTo>
                  <a:pt x="135026" y="0"/>
                </a:moveTo>
                <a:lnTo>
                  <a:pt x="176392" y="83513"/>
                </a:lnTo>
                <a:lnTo>
                  <a:pt x="270832" y="98342"/>
                </a:lnTo>
                <a:lnTo>
                  <a:pt x="202929" y="164684"/>
                </a:lnTo>
                <a:lnTo>
                  <a:pt x="217758" y="259124"/>
                </a:lnTo>
                <a:lnTo>
                  <a:pt x="135026" y="213855"/>
                </a:lnTo>
                <a:lnTo>
                  <a:pt x="50732" y="259124"/>
                </a:lnTo>
                <a:lnTo>
                  <a:pt x="65562" y="164684"/>
                </a:lnTo>
                <a:lnTo>
                  <a:pt x="0" y="98342"/>
                </a:lnTo>
                <a:lnTo>
                  <a:pt x="92098" y="83513"/>
                </a:lnTo>
                <a:lnTo>
                  <a:pt x="135026" y="0"/>
                </a:lnTo>
                <a:close/>
              </a:path>
            </a:pathLst>
          </a:custGeom>
          <a:solidFill>
            <a:schemeClr val="accent1"/>
          </a:solidFill>
          <a:ln>
            <a:noFill/>
          </a:ln>
        </p:spPr>
        <p:txBody>
          <a:bodyPr vert="horz" wrap="square" lIns="91440" tIns="45720" rIns="91440" bIns="45720" numCol="1" anchor="t" anchorCtr="0"/>
          <a:lstStyle/>
          <a:p>
            <a:endParaRPr lang="zh-CN" sz="2400"/>
          </a:p>
        </p:txBody>
      </p:sp>
      <p:sp>
        <p:nvSpPr>
          <p:cNvPr id="156" name="Freeform 9"/>
          <p:cNvSpPr/>
          <p:nvPr/>
        </p:nvSpPr>
        <p:spPr>
          <a:xfrm>
            <a:off x="9182200" y="3889527"/>
            <a:ext cx="270832" cy="259124"/>
          </a:xfrm>
          <a:custGeom>
            <a:avLst/>
            <a:gdLst/>
            <a:ahLst/>
            <a:cxnLst/>
            <a:rect l="0" t="0" r="r" b="b"/>
            <a:pathLst>
              <a:path w="270832" h="259124">
                <a:moveTo>
                  <a:pt x="135026" y="0"/>
                </a:moveTo>
                <a:lnTo>
                  <a:pt x="176392" y="83513"/>
                </a:lnTo>
                <a:lnTo>
                  <a:pt x="270832" y="98342"/>
                </a:lnTo>
                <a:lnTo>
                  <a:pt x="202929" y="164684"/>
                </a:lnTo>
                <a:lnTo>
                  <a:pt x="217758" y="259124"/>
                </a:lnTo>
                <a:lnTo>
                  <a:pt x="135026" y="213855"/>
                </a:lnTo>
                <a:lnTo>
                  <a:pt x="50732" y="259124"/>
                </a:lnTo>
                <a:lnTo>
                  <a:pt x="65562" y="164684"/>
                </a:lnTo>
                <a:lnTo>
                  <a:pt x="0" y="98342"/>
                </a:lnTo>
                <a:lnTo>
                  <a:pt x="92098" y="83513"/>
                </a:lnTo>
                <a:lnTo>
                  <a:pt x="135026" y="0"/>
                </a:lnTo>
                <a:close/>
              </a:path>
            </a:pathLst>
          </a:custGeom>
          <a:solidFill>
            <a:schemeClr val="accent1"/>
          </a:solidFill>
          <a:ln>
            <a:noFill/>
          </a:ln>
        </p:spPr>
        <p:txBody>
          <a:bodyPr vert="horz" wrap="square" lIns="91440" tIns="45720" rIns="91440" bIns="45720" numCol="1" anchor="t" anchorCtr="0"/>
          <a:lstStyle/>
          <a:p>
            <a:endParaRPr lang="zh-CN" sz="2400"/>
          </a:p>
        </p:txBody>
      </p:sp>
      <p:pic>
        <p:nvPicPr>
          <p:cNvPr id="2" name="Picture 2"/>
          <p:cNvPicPr>
            <a:picLocks noChangeAspect="1" noChangeArrowheads="1"/>
          </p:cNvPicPr>
          <p:nvPr/>
        </p:nvPicPr>
        <p:blipFill>
          <a:blip r:embed="rId1"/>
          <a:stretch>
            <a:fillRect/>
          </a:stretch>
        </p:blipFill>
        <p:spPr>
          <a:xfrm>
            <a:off x="166918" y="2228120"/>
            <a:ext cx="3860514" cy="2370773"/>
          </a:xfrm>
          <a:prstGeom prst="rect">
            <a:avLst/>
          </a:prstGeom>
          <a:noFill/>
        </p:spPr>
      </p:pic>
      <p:grpSp>
        <p:nvGrpSpPr>
          <p:cNvPr id="8" name="组合 7"/>
          <p:cNvGrpSpPr/>
          <p:nvPr/>
        </p:nvGrpSpPr>
        <p:grpSpPr>
          <a:xfrm>
            <a:off x="7744074" y="238897"/>
            <a:ext cx="957022" cy="1049782"/>
            <a:chOff x="5761038" y="3060700"/>
            <a:chExt cx="671513" cy="736600"/>
          </a:xfrm>
          <a:solidFill>
            <a:schemeClr val="accent1"/>
          </a:solidFill>
        </p:grpSpPr>
        <p:sp>
          <p:nvSpPr>
            <p:cNvPr id="9" name="Freeform 15"/>
            <p:cNvSpPr>
              <a:spLocks noEditPoints="1"/>
            </p:cNvSpPr>
            <p:nvPr/>
          </p:nvSpPr>
          <p:spPr>
            <a:xfrm>
              <a:off x="5761038" y="3060700"/>
              <a:ext cx="671513" cy="736600"/>
            </a:xfrm>
            <a:custGeom>
              <a:avLst/>
              <a:gdLst/>
              <a:ahLst/>
              <a:cxnLst/>
              <a:rect l="0" t="0" r="r" b="b"/>
              <a:pathLst>
                <a:path w="671513" h="736600">
                  <a:moveTo>
                    <a:pt x="610466" y="493598"/>
                  </a:moveTo>
                  <a:cubicBezTo>
                    <a:pt x="644805" y="493598"/>
                    <a:pt x="671513" y="467020"/>
                    <a:pt x="671513" y="432847"/>
                  </a:cubicBezTo>
                  <a:cubicBezTo>
                    <a:pt x="671513" y="398675"/>
                    <a:pt x="644805" y="372097"/>
                    <a:pt x="610466" y="372097"/>
                  </a:cubicBezTo>
                  <a:cubicBezTo>
                    <a:pt x="599020" y="372097"/>
                    <a:pt x="591389" y="375894"/>
                    <a:pt x="579943" y="379691"/>
                  </a:cubicBezTo>
                  <a:cubicBezTo>
                    <a:pt x="343387" y="129095"/>
                    <a:pt x="343387" y="129095"/>
                    <a:pt x="343387" y="129095"/>
                  </a:cubicBezTo>
                  <a:cubicBezTo>
                    <a:pt x="347203" y="121501"/>
                    <a:pt x="347203" y="121501"/>
                    <a:pt x="347203" y="121501"/>
                  </a:cubicBezTo>
                  <a:cubicBezTo>
                    <a:pt x="373911" y="94923"/>
                    <a:pt x="373911" y="53157"/>
                    <a:pt x="347203" y="26578"/>
                  </a:cubicBezTo>
                  <a:cubicBezTo>
                    <a:pt x="320495" y="0"/>
                    <a:pt x="278525" y="0"/>
                    <a:pt x="251817" y="26578"/>
                  </a:cubicBezTo>
                  <a:cubicBezTo>
                    <a:pt x="194586" y="79735"/>
                    <a:pt x="194586" y="79735"/>
                    <a:pt x="194586" y="79735"/>
                  </a:cubicBezTo>
                  <a:cubicBezTo>
                    <a:pt x="175509" y="72141"/>
                    <a:pt x="152617" y="68344"/>
                    <a:pt x="129724" y="68344"/>
                  </a:cubicBezTo>
                  <a:cubicBezTo>
                    <a:pt x="83939" y="68344"/>
                    <a:pt x="38154" y="87329"/>
                    <a:pt x="3815" y="117704"/>
                  </a:cubicBezTo>
                  <a:cubicBezTo>
                    <a:pt x="0" y="125298"/>
                    <a:pt x="0" y="132892"/>
                    <a:pt x="3815" y="140486"/>
                  </a:cubicBezTo>
                  <a:cubicBezTo>
                    <a:pt x="232740" y="368300"/>
                    <a:pt x="232740" y="368300"/>
                    <a:pt x="232740" y="368300"/>
                  </a:cubicBezTo>
                  <a:cubicBezTo>
                    <a:pt x="236556" y="368300"/>
                    <a:pt x="240371" y="372097"/>
                    <a:pt x="244187" y="372097"/>
                  </a:cubicBezTo>
                  <a:cubicBezTo>
                    <a:pt x="248002" y="372097"/>
                    <a:pt x="251817" y="368300"/>
                    <a:pt x="255633" y="368300"/>
                  </a:cubicBezTo>
                  <a:cubicBezTo>
                    <a:pt x="305233" y="315143"/>
                    <a:pt x="320495" y="239205"/>
                    <a:pt x="293787" y="178455"/>
                  </a:cubicBezTo>
                  <a:cubicBezTo>
                    <a:pt x="320495" y="148079"/>
                    <a:pt x="320495" y="148079"/>
                    <a:pt x="320495" y="148079"/>
                  </a:cubicBezTo>
                  <a:cubicBezTo>
                    <a:pt x="557051" y="402472"/>
                    <a:pt x="557051" y="402472"/>
                    <a:pt x="557051" y="402472"/>
                  </a:cubicBezTo>
                  <a:cubicBezTo>
                    <a:pt x="553235" y="410066"/>
                    <a:pt x="549420" y="421457"/>
                    <a:pt x="549420" y="432847"/>
                  </a:cubicBezTo>
                  <a:cubicBezTo>
                    <a:pt x="549420" y="444238"/>
                    <a:pt x="553235" y="455629"/>
                    <a:pt x="557051" y="463223"/>
                  </a:cubicBezTo>
                  <a:cubicBezTo>
                    <a:pt x="480742" y="539161"/>
                    <a:pt x="480742" y="539161"/>
                    <a:pt x="480742" y="539161"/>
                  </a:cubicBezTo>
                  <a:cubicBezTo>
                    <a:pt x="465481" y="531567"/>
                    <a:pt x="446404" y="523973"/>
                    <a:pt x="427326" y="523973"/>
                  </a:cubicBezTo>
                  <a:cubicBezTo>
                    <a:pt x="377726" y="523973"/>
                    <a:pt x="335757" y="565739"/>
                    <a:pt x="335757" y="615099"/>
                  </a:cubicBezTo>
                  <a:cubicBezTo>
                    <a:pt x="198402" y="615099"/>
                    <a:pt x="198402" y="615099"/>
                    <a:pt x="198402" y="615099"/>
                  </a:cubicBezTo>
                  <a:cubicBezTo>
                    <a:pt x="156432" y="615099"/>
                    <a:pt x="122093" y="649271"/>
                    <a:pt x="122093" y="691037"/>
                  </a:cubicBezTo>
                  <a:cubicBezTo>
                    <a:pt x="122093" y="721412"/>
                    <a:pt x="122093" y="721412"/>
                    <a:pt x="122093" y="721412"/>
                  </a:cubicBezTo>
                  <a:cubicBezTo>
                    <a:pt x="122093" y="729006"/>
                    <a:pt x="129724" y="736600"/>
                    <a:pt x="137355" y="736600"/>
                  </a:cubicBezTo>
                  <a:cubicBezTo>
                    <a:pt x="595205" y="736600"/>
                    <a:pt x="595205" y="736600"/>
                    <a:pt x="595205" y="736600"/>
                  </a:cubicBezTo>
                  <a:cubicBezTo>
                    <a:pt x="602836" y="736600"/>
                    <a:pt x="610466" y="729006"/>
                    <a:pt x="610466" y="721412"/>
                  </a:cubicBezTo>
                  <a:cubicBezTo>
                    <a:pt x="610466" y="691037"/>
                    <a:pt x="610466" y="691037"/>
                    <a:pt x="610466" y="691037"/>
                  </a:cubicBezTo>
                  <a:cubicBezTo>
                    <a:pt x="610466" y="649271"/>
                    <a:pt x="576128" y="615099"/>
                    <a:pt x="534158" y="615099"/>
                  </a:cubicBezTo>
                  <a:cubicBezTo>
                    <a:pt x="518896" y="615099"/>
                    <a:pt x="518896" y="615099"/>
                    <a:pt x="518896" y="615099"/>
                  </a:cubicBezTo>
                  <a:cubicBezTo>
                    <a:pt x="518896" y="596114"/>
                    <a:pt x="511266" y="577130"/>
                    <a:pt x="503635" y="561942"/>
                  </a:cubicBezTo>
                  <a:cubicBezTo>
                    <a:pt x="579943" y="486004"/>
                    <a:pt x="579943" y="486004"/>
                    <a:pt x="579943" y="486004"/>
                  </a:cubicBezTo>
                  <a:cubicBezTo>
                    <a:pt x="587574" y="489801"/>
                    <a:pt x="599020" y="493598"/>
                    <a:pt x="610466" y="493598"/>
                  </a:cubicBezTo>
                  <a:close/>
                  <a:moveTo>
                    <a:pt x="209848" y="182252"/>
                  </a:moveTo>
                  <a:cubicBezTo>
                    <a:pt x="209848" y="186048"/>
                    <a:pt x="202217" y="189845"/>
                    <a:pt x="198402" y="189845"/>
                  </a:cubicBezTo>
                  <a:cubicBezTo>
                    <a:pt x="194586" y="189845"/>
                    <a:pt x="190771" y="186048"/>
                    <a:pt x="190771" y="182252"/>
                  </a:cubicBezTo>
                  <a:cubicBezTo>
                    <a:pt x="171694" y="163267"/>
                    <a:pt x="144986" y="155673"/>
                    <a:pt x="118278" y="159470"/>
                  </a:cubicBezTo>
                  <a:cubicBezTo>
                    <a:pt x="110647" y="159470"/>
                    <a:pt x="103016" y="155673"/>
                    <a:pt x="103016" y="148079"/>
                  </a:cubicBezTo>
                  <a:cubicBezTo>
                    <a:pt x="99201" y="136689"/>
                    <a:pt x="106832" y="129095"/>
                    <a:pt x="114462" y="129095"/>
                  </a:cubicBezTo>
                  <a:cubicBezTo>
                    <a:pt x="118278" y="129095"/>
                    <a:pt x="125909" y="129095"/>
                    <a:pt x="129724" y="129095"/>
                  </a:cubicBezTo>
                  <a:cubicBezTo>
                    <a:pt x="160247" y="129095"/>
                    <a:pt x="190771" y="140486"/>
                    <a:pt x="209848" y="163267"/>
                  </a:cubicBezTo>
                  <a:cubicBezTo>
                    <a:pt x="217479" y="167064"/>
                    <a:pt x="217479" y="178455"/>
                    <a:pt x="209848" y="182252"/>
                  </a:cubicBezTo>
                  <a:close/>
                </a:path>
              </a:pathLst>
            </a:custGeom>
            <a:grpFill/>
            <a:ln>
              <a:noFill/>
            </a:ln>
          </p:spPr>
          <p:txBody>
            <a:bodyPr vert="horz" wrap="square" lIns="91440" tIns="45720" rIns="91440" bIns="45720" numCol="1" anchor="t" anchorCtr="0"/>
            <a:lstStyle/>
            <a:p>
              <a:endParaRPr lang="zh-CN"/>
            </a:p>
          </p:txBody>
        </p:sp>
        <p:sp>
          <p:nvSpPr>
            <p:cNvPr id="10" name="Freeform 16"/>
            <p:cNvSpPr/>
            <p:nvPr/>
          </p:nvSpPr>
          <p:spPr>
            <a:xfrm>
              <a:off x="5783263" y="3276600"/>
              <a:ext cx="133350" cy="125413"/>
            </a:xfrm>
            <a:custGeom>
              <a:avLst/>
              <a:gdLst/>
              <a:ahLst/>
              <a:cxnLst/>
              <a:rect l="0" t="0" r="r" b="b"/>
              <a:pathLst>
                <a:path w="133350" h="125413">
                  <a:moveTo>
                    <a:pt x="15240" y="0"/>
                  </a:moveTo>
                  <a:cubicBezTo>
                    <a:pt x="0" y="34204"/>
                    <a:pt x="7620" y="72207"/>
                    <a:pt x="34290" y="98810"/>
                  </a:cubicBezTo>
                  <a:cubicBezTo>
                    <a:pt x="49530" y="117812"/>
                    <a:pt x="72390" y="125413"/>
                    <a:pt x="95250" y="125413"/>
                  </a:cubicBezTo>
                  <a:cubicBezTo>
                    <a:pt x="106680" y="125413"/>
                    <a:pt x="121920" y="121613"/>
                    <a:pt x="133350" y="117812"/>
                  </a:cubicBezTo>
                  <a:lnTo>
                    <a:pt x="15240" y="0"/>
                  </a:lnTo>
                  <a:close/>
                </a:path>
              </a:pathLst>
            </a:custGeom>
            <a:grpFill/>
            <a:ln>
              <a:noFill/>
            </a:ln>
          </p:spPr>
          <p:txBody>
            <a:bodyPr vert="horz" wrap="square" lIns="91440" tIns="45720" rIns="91440" bIns="45720" numCol="1" anchor="t" anchorCtr="0"/>
            <a:lstStyle/>
            <a:p>
              <a:endParaRPr lang="zh-CN"/>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50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591733" y="686171"/>
            <a:ext cx="5266142" cy="814582"/>
          </a:xfrm>
          <a:prstGeom prst="rect">
            <a:avLst/>
          </a:prstGeom>
          <a:ln w="12700">
            <a:prstDash val="solid"/>
          </a:ln>
        </p:spPr>
        <p:txBody>
          <a:bodyPr wrap="square">
            <a:spAutoFit/>
          </a:bodyPr>
          <a:lstStyle/>
          <a:p>
            <a:pPr lvl="0"/>
            <a:r>
              <a:rPr lang="zh-CN" sz="4000" dirty="0"/>
              <a:t>我们是谁？</a:t>
            </a:r>
            <a:endParaRPr lang="zh-CN" sz="4000" dirty="0"/>
          </a:p>
        </p:txBody>
      </p:sp>
      <p:sp>
        <p:nvSpPr>
          <p:cNvPr id="2" name="矩形 1"/>
          <p:cNvSpPr/>
          <p:nvPr/>
        </p:nvSpPr>
        <p:spPr>
          <a:xfrm>
            <a:off x="137167" y="2295253"/>
            <a:ext cx="7574280" cy="1411605"/>
          </a:xfrm>
          <a:prstGeom prst="rect">
            <a:avLst/>
          </a:prstGeom>
          <a:noFill/>
        </p:spPr>
        <p:txBody>
          <a:bodyPr wrap="none" lIns="91440" tIns="45720" rIns="91440" bIns="45720">
            <a:spAutoFit/>
          </a:bodyPr>
          <a:lstStyle/>
          <a:p>
            <a:pPr algn="ctr"/>
            <a:r>
              <a:rPr lang="zh-CN" altLang="en-US" sz="6600" b="1" dirty="0">
                <a:ln w="22225">
                  <a:solidFill>
                    <a:schemeClr val="accent2"/>
                  </a:solidFill>
                  <a:prstDash val="solid"/>
                </a:ln>
                <a:solidFill>
                  <a:schemeClr val="accent2">
                    <a:lumMod val="40000"/>
                    <a:lumOff val="60000"/>
                  </a:schemeClr>
                </a:solidFill>
              </a:rPr>
              <a:t>「抽象主义」小组</a:t>
            </a:r>
            <a:r>
              <a:rPr lang="zh-CN" altLang="en-US" sz="5400" b="1" dirty="0">
                <a:ln w="22225">
                  <a:solidFill>
                    <a:schemeClr val="accent2"/>
                  </a:solidFill>
                  <a:prstDash val="solid"/>
                </a:ln>
                <a:solidFill>
                  <a:schemeClr val="accent2">
                    <a:lumMod val="40000"/>
                    <a:lumOff val="60000"/>
                  </a:schemeClr>
                </a:solidFill>
              </a:rPr>
              <a:t>！</a:t>
            </a:r>
            <a:endParaRPr lang="zh-CN" altLang="en-US" sz="5400" b="1" dirty="0">
              <a:ln w="22225">
                <a:solidFill>
                  <a:schemeClr val="accent2"/>
                </a:solidFill>
                <a:prstDash val="solid"/>
              </a:ln>
              <a:solidFill>
                <a:schemeClr val="accent2">
                  <a:lumMod val="40000"/>
                  <a:lumOff val="6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510183" y="323850"/>
            <a:ext cx="8357966" cy="6198824"/>
          </a:xfrm>
          <a:prstGeom prst="rect">
            <a:avLst/>
          </a:prstGeom>
          <a:solidFill>
            <a:srgbClr val="CC0000"/>
          </a:solidFill>
          <a:ln w="12700">
            <a:solidFill>
              <a:srgbClr val="5C5C5C"/>
            </a:solidFill>
            <a:prstDash val="sysDot"/>
          </a:ln>
        </p:spPr>
      </p:pic>
      <p:sp>
        <p:nvSpPr>
          <p:cNvPr id="10" name="标题 1"/>
          <p:cNvSpPr txBox="1"/>
          <p:nvPr/>
        </p:nvSpPr>
        <p:spPr>
          <a:xfrm>
            <a:off x="438150" y="2760173"/>
            <a:ext cx="5258480" cy="682623"/>
          </a:xfrm>
          <a:prstGeom prst="rect">
            <a:avLst/>
          </a:prstGeom>
        </p:spPr>
        <p:txBody>
          <a:bodyPr vert="horz" lIns="91440" tIns="45720" rIns="91440" bIns="45720" anchor="ctr">
            <a:normAutofit fontScale="97500"/>
          </a:bodyPr>
          <a:lst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a:lstStyle>
          <a:p>
            <a:r>
              <a:rPr lang="zh-CN" sz="3600" dirty="0">
                <a:solidFill>
                  <a:schemeClr val="bg1"/>
                </a:solidFill>
              </a:rPr>
              <a:t>团队</a:t>
            </a:r>
            <a:r>
              <a:rPr lang="zh-CN" altLang="en-US" sz="3600" dirty="0">
                <a:solidFill>
                  <a:schemeClr val="bg1"/>
                </a:solidFill>
              </a:rPr>
              <a:t>首次合照</a:t>
            </a:r>
            <a:endParaRPr lang="zh-CN" sz="36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3633" y="432171"/>
            <a:ext cx="5266142" cy="814582"/>
          </a:xfrm>
          <a:prstGeom prst="rect">
            <a:avLst/>
          </a:prstGeom>
          <a:ln w="12700">
            <a:prstDash val="solid"/>
          </a:ln>
        </p:spPr>
        <p:txBody>
          <a:bodyPr wrap="square">
            <a:spAutoFit/>
          </a:bodyPr>
          <a:lstStyle/>
          <a:p>
            <a:pPr lvl="0"/>
            <a:r>
              <a:rPr lang="zh-CN" altLang="en-US" sz="4000" dirty="0"/>
              <a:t>团队愿景</a:t>
            </a:r>
            <a:endParaRPr lang="zh-CN" sz="4000" dirty="0"/>
          </a:p>
        </p:txBody>
      </p:sp>
      <p:sp>
        <p:nvSpPr>
          <p:cNvPr id="4" name="文本框 3"/>
          <p:cNvSpPr txBox="1"/>
          <p:nvPr/>
        </p:nvSpPr>
        <p:spPr>
          <a:xfrm>
            <a:off x="584200" y="1879600"/>
            <a:ext cx="7086600" cy="2278381"/>
          </a:xfrm>
          <a:prstGeom prst="rect">
            <a:avLst/>
          </a:prstGeom>
          <a:noFill/>
        </p:spPr>
        <p:txBody>
          <a:bodyPr wrap="square" rtlCol="0">
            <a:spAutoFit/>
          </a:bodyPr>
          <a:lstStyle/>
          <a:p>
            <a:r>
              <a:rPr lang="zh-CN" altLang="en-US" sz="2800" dirty="0"/>
              <a:t>相互汲取、共同进步，做谦逊的学习者；</a:t>
            </a:r>
            <a:endParaRPr lang="en-US" altLang="zh-CN" sz="2800" dirty="0"/>
          </a:p>
          <a:p>
            <a:r>
              <a:rPr lang="zh-CN" altLang="en-US" sz="2800" dirty="0"/>
              <a:t>直面分歧、及时交流，做高效的沟通者；</a:t>
            </a:r>
            <a:endParaRPr lang="en-US" altLang="zh-CN" sz="2800" dirty="0"/>
          </a:p>
          <a:p>
            <a:r>
              <a:rPr lang="zh-CN" altLang="en-US" sz="2800" dirty="0"/>
              <a:t>完善技术、丰满经验，做合格的开发者；</a:t>
            </a:r>
            <a:endParaRPr lang="en-US" altLang="zh-CN" sz="2800" dirty="0"/>
          </a:p>
          <a:p>
            <a:r>
              <a:rPr lang="zh-CN" altLang="en-US" sz="2800" dirty="0"/>
              <a:t>追求完善、不断调整，做远大的有志者。</a:t>
            </a:r>
            <a:endParaRPr lang="en-US" altLang="zh-CN" sz="2800" dirty="0"/>
          </a:p>
        </p:txBody>
      </p:sp>
      <p:pic>
        <p:nvPicPr>
          <p:cNvPr id="2" name="图片 1" descr="11"/>
          <p:cNvPicPr>
            <a:picLocks noChangeAspect="1"/>
          </p:cNvPicPr>
          <p:nvPr/>
        </p:nvPicPr>
        <p:blipFill>
          <a:blip r:embed="rId1"/>
          <a:stretch>
            <a:fillRect/>
          </a:stretch>
        </p:blipFill>
        <p:spPr>
          <a:xfrm>
            <a:off x="9029700" y="5526405"/>
            <a:ext cx="1198880" cy="11029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835932" y="346539"/>
            <a:ext cx="5258480" cy="682623"/>
          </a:xfrm>
          <a:prstGeom prst="rect">
            <a:avLst/>
          </a:prstGeom>
        </p:spPr>
        <p:txBody>
          <a:bodyPr vert="horz" lIns="91440" tIns="45720" rIns="91440" bIns="45720" anchor="ctr">
            <a:normAutofit fontScale="97500"/>
          </a:bodyPr>
          <a:lst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a:lstStyle>
          <a:p>
            <a:r>
              <a:rPr lang="zh-CN" altLang="en-US" dirty="0">
                <a:latin typeface="+mj-ea"/>
                <a:ea typeface="+mj-ea"/>
              </a:rPr>
              <a:t>分工情况</a:t>
            </a:r>
            <a:endParaRPr lang="zh-CN" dirty="0">
              <a:latin typeface="+mj-ea"/>
              <a:ea typeface="+mj-ea"/>
            </a:endParaRPr>
          </a:p>
        </p:txBody>
      </p:sp>
      <p:sp>
        <p:nvSpPr>
          <p:cNvPr id="6" name="Freeform 6"/>
          <p:cNvSpPr/>
          <p:nvPr/>
        </p:nvSpPr>
        <p:spPr>
          <a:xfrm>
            <a:off x="4335651" y="2600974"/>
            <a:ext cx="899023" cy="1098531"/>
          </a:xfrm>
          <a:custGeom>
            <a:avLst/>
            <a:gdLst/>
            <a:ahLst/>
            <a:cxnLst/>
            <a:rect l="0" t="0" r="r" b="b"/>
            <a:pathLst>
              <a:path w="899023" h="1098531">
                <a:moveTo>
                  <a:pt x="262702" y="1098531"/>
                </a:moveTo>
                <a:cubicBezTo>
                  <a:pt x="899023" y="0"/>
                  <a:pt x="899023" y="0"/>
                  <a:pt x="899023" y="0"/>
                </a:cubicBezTo>
                <a:cubicBezTo>
                  <a:pt x="507890" y="52589"/>
                  <a:pt x="175134" y="298006"/>
                  <a:pt x="0" y="636914"/>
                </a:cubicBezTo>
                <a:lnTo>
                  <a:pt x="262702" y="1098531"/>
                </a:lnTo>
                <a:close/>
              </a:path>
            </a:pathLst>
          </a:custGeom>
          <a:solidFill>
            <a:schemeClr val="tx1"/>
          </a:solidFill>
          <a:ln>
            <a:noFill/>
          </a:ln>
        </p:spPr>
        <p:txBody>
          <a:bodyPr vert="horz" wrap="square" lIns="91440" tIns="45720" rIns="91440" bIns="45720" numCol="1" anchor="t" anchorCtr="0"/>
          <a:lstStyle/>
          <a:p>
            <a:endParaRPr lang="zh-CN"/>
          </a:p>
        </p:txBody>
      </p:sp>
      <p:sp>
        <p:nvSpPr>
          <p:cNvPr id="7" name="Freeform 7"/>
          <p:cNvSpPr/>
          <p:nvPr/>
        </p:nvSpPr>
        <p:spPr>
          <a:xfrm>
            <a:off x="5089352" y="2588658"/>
            <a:ext cx="1268484" cy="463058"/>
          </a:xfrm>
          <a:custGeom>
            <a:avLst/>
            <a:gdLst/>
            <a:ahLst/>
            <a:cxnLst/>
            <a:rect l="0" t="0" r="r" b="b"/>
            <a:pathLst>
              <a:path w="1268484" h="463058">
                <a:moveTo>
                  <a:pt x="263050" y="0"/>
                </a:moveTo>
                <a:cubicBezTo>
                  <a:pt x="0" y="463058"/>
                  <a:pt x="0" y="463058"/>
                  <a:pt x="0" y="463058"/>
                </a:cubicBezTo>
                <a:cubicBezTo>
                  <a:pt x="1268484" y="463058"/>
                  <a:pt x="1268484" y="463058"/>
                  <a:pt x="1268484" y="463058"/>
                </a:cubicBezTo>
                <a:cubicBezTo>
                  <a:pt x="1046353" y="181706"/>
                  <a:pt x="701466" y="0"/>
                  <a:pt x="315660" y="0"/>
                </a:cubicBezTo>
                <a:cubicBezTo>
                  <a:pt x="298123" y="0"/>
                  <a:pt x="280586" y="0"/>
                  <a:pt x="263050" y="0"/>
                </a:cubicBezTo>
                <a:close/>
              </a:path>
            </a:pathLst>
          </a:custGeom>
          <a:solidFill>
            <a:schemeClr val="accent1"/>
          </a:solidFill>
          <a:ln>
            <a:noFill/>
          </a:ln>
        </p:spPr>
        <p:txBody>
          <a:bodyPr vert="horz" wrap="square" lIns="91440" tIns="45720" rIns="91440" bIns="45720" numCol="1" anchor="t" anchorCtr="0"/>
          <a:lstStyle/>
          <a:p>
            <a:endParaRPr lang="zh-CN"/>
          </a:p>
        </p:txBody>
      </p:sp>
      <p:sp>
        <p:nvSpPr>
          <p:cNvPr id="8" name="Freeform 8"/>
          <p:cNvSpPr/>
          <p:nvPr/>
        </p:nvSpPr>
        <p:spPr>
          <a:xfrm>
            <a:off x="5889852" y="3150239"/>
            <a:ext cx="719217" cy="1100995"/>
          </a:xfrm>
          <a:custGeom>
            <a:avLst/>
            <a:gdLst/>
            <a:ahLst/>
            <a:cxnLst/>
            <a:rect l="0" t="0" r="r" b="b"/>
            <a:pathLst>
              <a:path w="719217" h="1100995">
                <a:moveTo>
                  <a:pt x="631508" y="1100995"/>
                </a:moveTo>
                <a:cubicBezTo>
                  <a:pt x="689981" y="960442"/>
                  <a:pt x="719217" y="808177"/>
                  <a:pt x="719217" y="650056"/>
                </a:cubicBezTo>
                <a:cubicBezTo>
                  <a:pt x="719217" y="409945"/>
                  <a:pt x="654897" y="187403"/>
                  <a:pt x="532104" y="0"/>
                </a:cubicBezTo>
                <a:cubicBezTo>
                  <a:pt x="0" y="0"/>
                  <a:pt x="0" y="0"/>
                  <a:pt x="0" y="0"/>
                </a:cubicBezTo>
                <a:lnTo>
                  <a:pt x="631508" y="1100995"/>
                </a:lnTo>
                <a:close/>
              </a:path>
            </a:pathLst>
          </a:custGeom>
          <a:solidFill>
            <a:schemeClr val="tx1"/>
          </a:solidFill>
          <a:ln>
            <a:noFill/>
          </a:ln>
        </p:spPr>
        <p:txBody>
          <a:bodyPr vert="horz" wrap="square" lIns="91440" tIns="45720" rIns="91440" bIns="45720" numCol="1" anchor="t" anchorCtr="0"/>
          <a:lstStyle/>
          <a:p>
            <a:endParaRPr lang="zh-CN"/>
          </a:p>
        </p:txBody>
      </p:sp>
      <p:sp>
        <p:nvSpPr>
          <p:cNvPr id="9" name="Freeform 9"/>
          <p:cNvSpPr/>
          <p:nvPr/>
        </p:nvSpPr>
        <p:spPr>
          <a:xfrm>
            <a:off x="5574578" y="3894087"/>
            <a:ext cx="901485" cy="1100995"/>
          </a:xfrm>
          <a:custGeom>
            <a:avLst/>
            <a:gdLst/>
            <a:ahLst/>
            <a:cxnLst/>
            <a:rect l="0" t="0" r="r" b="b"/>
            <a:pathLst>
              <a:path w="901485" h="1100995">
                <a:moveTo>
                  <a:pt x="632210" y="0"/>
                </a:moveTo>
                <a:cubicBezTo>
                  <a:pt x="0" y="1100995"/>
                  <a:pt x="0" y="1100995"/>
                  <a:pt x="0" y="1100995"/>
                </a:cubicBezTo>
                <a:cubicBezTo>
                  <a:pt x="392205" y="1048288"/>
                  <a:pt x="725871" y="802321"/>
                  <a:pt x="901485" y="462652"/>
                </a:cubicBezTo>
                <a:lnTo>
                  <a:pt x="632210" y="0"/>
                </a:lnTo>
                <a:close/>
              </a:path>
            </a:pathLst>
          </a:custGeom>
          <a:solidFill>
            <a:schemeClr val="accent1"/>
          </a:solidFill>
          <a:ln>
            <a:noFill/>
          </a:ln>
        </p:spPr>
        <p:txBody>
          <a:bodyPr vert="horz" wrap="square" lIns="91440" tIns="45720" rIns="91440" bIns="45720" numCol="1" anchor="t" anchorCtr="0"/>
          <a:lstStyle/>
          <a:p>
            <a:endParaRPr lang="zh-CN"/>
          </a:p>
        </p:txBody>
      </p:sp>
      <p:sp>
        <p:nvSpPr>
          <p:cNvPr id="10" name="Freeform 10"/>
          <p:cNvSpPr/>
          <p:nvPr/>
        </p:nvSpPr>
        <p:spPr>
          <a:xfrm>
            <a:off x="4451417" y="4544338"/>
            <a:ext cx="1268484" cy="460596"/>
          </a:xfrm>
          <a:custGeom>
            <a:avLst/>
            <a:gdLst/>
            <a:ahLst/>
            <a:cxnLst/>
            <a:rect l="0" t="0" r="r" b="b"/>
            <a:pathLst>
              <a:path w="1268484" h="460596">
                <a:moveTo>
                  <a:pt x="999589" y="460596"/>
                </a:moveTo>
                <a:cubicBezTo>
                  <a:pt x="1268484" y="0"/>
                  <a:pt x="1268484" y="0"/>
                  <a:pt x="1268484" y="0"/>
                </a:cubicBezTo>
                <a:cubicBezTo>
                  <a:pt x="0" y="0"/>
                  <a:pt x="0" y="0"/>
                  <a:pt x="0" y="0"/>
                </a:cubicBezTo>
                <a:cubicBezTo>
                  <a:pt x="222131" y="279856"/>
                  <a:pt x="567018" y="460596"/>
                  <a:pt x="952824" y="460596"/>
                </a:cubicBezTo>
                <a:cubicBezTo>
                  <a:pt x="970361" y="460596"/>
                  <a:pt x="982052" y="460596"/>
                  <a:pt x="999589" y="460596"/>
                </a:cubicBezTo>
                <a:close/>
              </a:path>
            </a:pathLst>
          </a:custGeom>
          <a:solidFill>
            <a:schemeClr val="tx1"/>
          </a:solidFill>
          <a:ln>
            <a:noFill/>
          </a:ln>
        </p:spPr>
        <p:txBody>
          <a:bodyPr vert="horz" wrap="square" lIns="91440" tIns="45720" rIns="91440" bIns="45720" numCol="1" anchor="t" anchorCtr="0"/>
          <a:lstStyle/>
          <a:p>
            <a:endParaRPr lang="zh-CN"/>
          </a:p>
        </p:txBody>
      </p:sp>
      <p:sp>
        <p:nvSpPr>
          <p:cNvPr id="12" name="Freeform 11"/>
          <p:cNvSpPr/>
          <p:nvPr/>
        </p:nvSpPr>
        <p:spPr>
          <a:xfrm>
            <a:off x="4195257" y="3342359"/>
            <a:ext cx="724144" cy="1100995"/>
          </a:xfrm>
          <a:custGeom>
            <a:avLst/>
            <a:gdLst/>
            <a:ahLst/>
            <a:cxnLst/>
            <a:rect l="0" t="0" r="r" b="b"/>
            <a:pathLst>
              <a:path w="724144" h="1100995">
                <a:moveTo>
                  <a:pt x="87598" y="0"/>
                </a:moveTo>
                <a:cubicBezTo>
                  <a:pt x="35039" y="140553"/>
                  <a:pt x="0" y="292818"/>
                  <a:pt x="0" y="456796"/>
                </a:cubicBezTo>
                <a:cubicBezTo>
                  <a:pt x="0" y="691050"/>
                  <a:pt x="70078" y="913592"/>
                  <a:pt x="186876" y="1100995"/>
                </a:cubicBezTo>
                <a:cubicBezTo>
                  <a:pt x="724144" y="1100995"/>
                  <a:pt x="724144" y="1100995"/>
                  <a:pt x="724144" y="1100995"/>
                </a:cubicBezTo>
                <a:lnTo>
                  <a:pt x="87598" y="0"/>
                </a:lnTo>
                <a:close/>
              </a:path>
            </a:pathLst>
          </a:custGeom>
          <a:solidFill>
            <a:schemeClr val="accent1"/>
          </a:solidFill>
          <a:ln>
            <a:noFill/>
          </a:ln>
        </p:spPr>
        <p:txBody>
          <a:bodyPr vert="horz" wrap="square" lIns="91440" tIns="45720" rIns="91440" bIns="45720" numCol="1" anchor="t" anchorCtr="0"/>
          <a:lstStyle/>
          <a:p>
            <a:endParaRPr lang="zh-CN"/>
          </a:p>
        </p:txBody>
      </p:sp>
      <p:grpSp>
        <p:nvGrpSpPr>
          <p:cNvPr id="32" name="组合 31"/>
          <p:cNvGrpSpPr/>
          <p:nvPr/>
        </p:nvGrpSpPr>
        <p:grpSpPr>
          <a:xfrm>
            <a:off x="1200150" y="1653298"/>
            <a:ext cx="3796535" cy="1380090"/>
            <a:chOff x="1287158" y="2395276"/>
            <a:chExt cx="2652729" cy="915647"/>
          </a:xfrm>
        </p:grpSpPr>
        <p:sp>
          <p:nvSpPr>
            <p:cNvPr id="33" name="文本框 32"/>
            <p:cNvSpPr txBox="1"/>
            <p:nvPr/>
          </p:nvSpPr>
          <p:spPr>
            <a:xfrm>
              <a:off x="1287158" y="2395276"/>
              <a:ext cx="2389491" cy="442774"/>
            </a:xfrm>
            <a:prstGeom prst="rect">
              <a:avLst/>
            </a:prstGeom>
            <a:noFill/>
          </p:spPr>
          <p:txBody>
            <a:bodyPr wrap="square">
              <a:spAutoFit/>
            </a:bodyPr>
            <a:lstStyle/>
            <a:p>
              <a:r>
                <a:rPr lang="en-US" sz="3200" dirty="0">
                  <a:latin typeface="华文细黑" panose="02010600040101010101" charset="-122"/>
                  <a:ea typeface="华文细黑" panose="02010600040101010101" charset="-122"/>
                </a:rPr>
                <a:t>01. </a:t>
              </a:r>
              <a:r>
                <a:rPr lang="zh-CN" altLang="en-US" sz="3200" dirty="0">
                  <a:solidFill>
                    <a:schemeClr val="accent1"/>
                  </a:solidFill>
                  <a:latin typeface="华文细黑" panose="02010600040101010101" charset="-122"/>
                  <a:ea typeface="华文细黑" panose="02010600040101010101" charset="-122"/>
                </a:rPr>
                <a:t>后端</a:t>
              </a:r>
              <a:endParaRPr lang="en-US" sz="3200" dirty="0">
                <a:solidFill>
                  <a:schemeClr val="accent1"/>
                </a:solidFill>
                <a:latin typeface="华文细黑" panose="02010600040101010101" charset="-122"/>
                <a:ea typeface="华文细黑" panose="02010600040101010101" charset="-122"/>
              </a:endParaRPr>
            </a:p>
          </p:txBody>
        </p:sp>
        <p:sp>
          <p:nvSpPr>
            <p:cNvPr id="34" name="文本框 33"/>
            <p:cNvSpPr txBox="1"/>
            <p:nvPr/>
          </p:nvSpPr>
          <p:spPr>
            <a:xfrm>
              <a:off x="1287159" y="2730739"/>
              <a:ext cx="2652728" cy="580184"/>
            </a:xfrm>
            <a:prstGeom prst="rect">
              <a:avLst/>
            </a:prstGeom>
            <a:noFill/>
          </p:spPr>
          <p:txBody>
            <a:bodyPr wrap="square">
              <a:spAutoFit/>
            </a:bodyPr>
            <a:lstStyle/>
            <a:p>
              <a:pPr algn="just">
                <a:lnSpc>
                  <a:spcPct val="110000"/>
                </a:lnSpc>
              </a:pPr>
              <a:r>
                <a:rPr lang="zh-CN" altLang="en-US" sz="2400" dirty="0">
                  <a:latin typeface="华文细黑" panose="02010600040101010101" charset="-122"/>
                  <a:ea typeface="华文细黑" panose="02010600040101010101" charset="-122"/>
                </a:rPr>
                <a:t>余靖宇、刘元焘、</a:t>
              </a:r>
              <a:endParaRPr lang="en-US" altLang="zh-CN" sz="2400" dirty="0">
                <a:latin typeface="华文细黑" panose="02010600040101010101" charset="-122"/>
                <a:ea typeface="华文细黑" panose="02010600040101010101" charset="-122"/>
              </a:endParaRPr>
            </a:p>
            <a:p>
              <a:pPr algn="just">
                <a:lnSpc>
                  <a:spcPct val="110000"/>
                </a:lnSpc>
              </a:pPr>
              <a:r>
                <a:rPr lang="zh-CN" altLang="en-US" sz="2400" dirty="0">
                  <a:latin typeface="华文细黑" panose="02010600040101010101" charset="-122"/>
                  <a:ea typeface="华文细黑" panose="02010600040101010101" charset="-122"/>
                </a:rPr>
                <a:t>庄佳霖、杜瑞学</a:t>
              </a:r>
              <a:endParaRPr lang="zh-CN" sz="2400" dirty="0">
                <a:latin typeface="华文细黑" panose="02010600040101010101" charset="-122"/>
                <a:ea typeface="华文细黑" panose="02010600040101010101" charset="-122"/>
              </a:endParaRPr>
            </a:p>
          </p:txBody>
        </p:sp>
      </p:grpSp>
      <p:grpSp>
        <p:nvGrpSpPr>
          <p:cNvPr id="49" name="组合 48"/>
          <p:cNvGrpSpPr/>
          <p:nvPr/>
        </p:nvGrpSpPr>
        <p:grpSpPr>
          <a:xfrm>
            <a:off x="1134759" y="3155042"/>
            <a:ext cx="3703942" cy="1380093"/>
            <a:chOff x="1279544" y="3709791"/>
            <a:chExt cx="2960991" cy="915649"/>
          </a:xfrm>
        </p:grpSpPr>
        <p:sp>
          <p:nvSpPr>
            <p:cNvPr id="50" name="文本框 49"/>
            <p:cNvSpPr txBox="1"/>
            <p:nvPr/>
          </p:nvSpPr>
          <p:spPr>
            <a:xfrm>
              <a:off x="1287158" y="3709791"/>
              <a:ext cx="2389491" cy="442774"/>
            </a:xfrm>
            <a:prstGeom prst="rect">
              <a:avLst/>
            </a:prstGeom>
            <a:noFill/>
          </p:spPr>
          <p:txBody>
            <a:bodyPr wrap="square">
              <a:spAutoFit/>
            </a:bodyPr>
            <a:lstStyle/>
            <a:p>
              <a:r>
                <a:rPr lang="en-US" sz="3200" dirty="0">
                  <a:latin typeface="华文细黑" panose="02010600040101010101" charset="-122"/>
                  <a:ea typeface="华文细黑" panose="02010600040101010101" charset="-122"/>
                </a:rPr>
                <a:t>02. </a:t>
              </a:r>
              <a:r>
                <a:rPr lang="zh-CN" altLang="en-US" sz="3200" dirty="0">
                  <a:solidFill>
                    <a:schemeClr val="accent1"/>
                  </a:solidFill>
                  <a:latin typeface="华文细黑" panose="02010600040101010101" charset="-122"/>
                  <a:ea typeface="华文细黑" panose="02010600040101010101" charset="-122"/>
                </a:rPr>
                <a:t>前端</a:t>
              </a:r>
              <a:endParaRPr lang="en-US" sz="3200" dirty="0">
                <a:solidFill>
                  <a:schemeClr val="accent1"/>
                </a:solidFill>
                <a:latin typeface="华文细黑" panose="02010600040101010101" charset="-122"/>
                <a:ea typeface="华文细黑" panose="02010600040101010101" charset="-122"/>
              </a:endParaRPr>
            </a:p>
          </p:txBody>
        </p:sp>
        <p:sp>
          <p:nvSpPr>
            <p:cNvPr id="52" name="文本框 51"/>
            <p:cNvSpPr txBox="1"/>
            <p:nvPr/>
          </p:nvSpPr>
          <p:spPr>
            <a:xfrm>
              <a:off x="1279544" y="4045256"/>
              <a:ext cx="2960991" cy="580184"/>
            </a:xfrm>
            <a:prstGeom prst="rect">
              <a:avLst/>
            </a:prstGeom>
            <a:noFill/>
          </p:spPr>
          <p:txBody>
            <a:bodyPr wrap="square">
              <a:spAutoFit/>
            </a:bodyPr>
            <a:lstStyle/>
            <a:p>
              <a:pPr algn="just">
                <a:lnSpc>
                  <a:spcPct val="110000"/>
                </a:lnSpc>
              </a:pPr>
              <a:r>
                <a:rPr lang="zh-CN" altLang="en-US" sz="2400" dirty="0">
                  <a:latin typeface="华文细黑" panose="02010600040101010101" charset="-122"/>
                  <a:ea typeface="华文细黑" panose="02010600040101010101" charset="-122"/>
                </a:rPr>
                <a:t>陈家隆、姚玮欣、</a:t>
              </a:r>
              <a:endParaRPr lang="en-US" altLang="zh-CN" sz="2400" dirty="0">
                <a:latin typeface="华文细黑" panose="02010600040101010101" charset="-122"/>
                <a:ea typeface="华文细黑" panose="02010600040101010101" charset="-122"/>
              </a:endParaRPr>
            </a:p>
            <a:p>
              <a:pPr algn="just">
                <a:lnSpc>
                  <a:spcPct val="110000"/>
                </a:lnSpc>
              </a:pPr>
              <a:r>
                <a:rPr lang="zh-CN" altLang="en-US" sz="2400" dirty="0">
                  <a:latin typeface="华文细黑" panose="02010600040101010101" charset="-122"/>
                  <a:ea typeface="华文细黑" panose="02010600040101010101" charset="-122"/>
                </a:rPr>
                <a:t>陈朝腾、黄骁羿</a:t>
              </a:r>
              <a:endParaRPr lang="zh-CN" sz="2400" dirty="0">
                <a:latin typeface="华文细黑" panose="02010600040101010101" charset="-122"/>
                <a:ea typeface="华文细黑" panose="02010600040101010101" charset="-122"/>
              </a:endParaRPr>
            </a:p>
          </p:txBody>
        </p:sp>
      </p:grpSp>
      <p:grpSp>
        <p:nvGrpSpPr>
          <p:cNvPr id="54" name="组合 53"/>
          <p:cNvGrpSpPr/>
          <p:nvPr/>
        </p:nvGrpSpPr>
        <p:grpSpPr>
          <a:xfrm>
            <a:off x="1144283" y="4799675"/>
            <a:ext cx="3318333" cy="973825"/>
            <a:chOff x="1287158" y="5230591"/>
            <a:chExt cx="2652729" cy="646102"/>
          </a:xfrm>
        </p:grpSpPr>
        <p:sp>
          <p:nvSpPr>
            <p:cNvPr id="55" name="文本框 54"/>
            <p:cNvSpPr txBox="1"/>
            <p:nvPr/>
          </p:nvSpPr>
          <p:spPr>
            <a:xfrm>
              <a:off x="1287158" y="5230591"/>
              <a:ext cx="2389491" cy="442774"/>
            </a:xfrm>
            <a:prstGeom prst="rect">
              <a:avLst/>
            </a:prstGeom>
            <a:noFill/>
          </p:spPr>
          <p:txBody>
            <a:bodyPr wrap="square">
              <a:spAutoFit/>
            </a:bodyPr>
            <a:lstStyle/>
            <a:p>
              <a:r>
                <a:rPr lang="en-US" sz="3200" dirty="0">
                  <a:latin typeface="华文细黑" panose="02010600040101010101" charset="-122"/>
                  <a:ea typeface="华文细黑" panose="02010600040101010101" charset="-122"/>
                </a:rPr>
                <a:t>03. </a:t>
              </a:r>
              <a:r>
                <a:rPr lang="zh-CN" altLang="en-US" sz="3200" dirty="0">
                  <a:solidFill>
                    <a:schemeClr val="accent1"/>
                  </a:solidFill>
                  <a:latin typeface="华文细黑" panose="02010600040101010101" charset="-122"/>
                  <a:ea typeface="华文细黑" panose="02010600040101010101" charset="-122"/>
                </a:rPr>
                <a:t>产品测试</a:t>
              </a:r>
              <a:endParaRPr lang="en-US" sz="3200" dirty="0">
                <a:solidFill>
                  <a:schemeClr val="accent1"/>
                </a:solidFill>
                <a:latin typeface="华文细黑" panose="02010600040101010101" charset="-122"/>
                <a:ea typeface="华文细黑" panose="02010600040101010101" charset="-122"/>
              </a:endParaRPr>
            </a:p>
          </p:txBody>
        </p:sp>
        <p:sp>
          <p:nvSpPr>
            <p:cNvPr id="56" name="文本框 55"/>
            <p:cNvSpPr txBox="1"/>
            <p:nvPr/>
          </p:nvSpPr>
          <p:spPr>
            <a:xfrm>
              <a:off x="1287159" y="5566054"/>
              <a:ext cx="2652728" cy="310639"/>
            </a:xfrm>
            <a:prstGeom prst="rect">
              <a:avLst/>
            </a:prstGeom>
            <a:noFill/>
          </p:spPr>
          <p:txBody>
            <a:bodyPr wrap="square">
              <a:spAutoFit/>
            </a:bodyPr>
            <a:lstStyle/>
            <a:p>
              <a:pPr algn="just">
                <a:lnSpc>
                  <a:spcPct val="110000"/>
                </a:lnSpc>
              </a:pPr>
              <a:r>
                <a:rPr lang="zh-CN" altLang="en-US" sz="2400" dirty="0">
                  <a:latin typeface="华文细黑" panose="02010600040101010101" charset="-122"/>
                  <a:ea typeface="华文细黑" panose="02010600040101010101" charset="-122"/>
                </a:rPr>
                <a:t>陈朝腾、林元昊</a:t>
              </a:r>
              <a:endParaRPr lang="zh-CN" sz="2400" dirty="0">
                <a:latin typeface="华文细黑" panose="02010600040101010101" charset="-122"/>
                <a:ea typeface="华文细黑" panose="02010600040101010101" charset="-122"/>
              </a:endParaRPr>
            </a:p>
          </p:txBody>
        </p:sp>
      </p:grpSp>
      <p:grpSp>
        <p:nvGrpSpPr>
          <p:cNvPr id="61" name="组合 60"/>
          <p:cNvGrpSpPr/>
          <p:nvPr/>
        </p:nvGrpSpPr>
        <p:grpSpPr>
          <a:xfrm>
            <a:off x="6912066" y="1843802"/>
            <a:ext cx="2652728" cy="1003693"/>
            <a:chOff x="1230009" y="2395276"/>
            <a:chExt cx="2652728" cy="1003693"/>
          </a:xfrm>
        </p:grpSpPr>
        <p:sp>
          <p:nvSpPr>
            <p:cNvPr id="62" name="文本框 61"/>
            <p:cNvSpPr txBox="1"/>
            <p:nvPr/>
          </p:nvSpPr>
          <p:spPr>
            <a:xfrm>
              <a:off x="1287158" y="2395276"/>
              <a:ext cx="2389491" cy="667362"/>
            </a:xfrm>
            <a:prstGeom prst="rect">
              <a:avLst/>
            </a:prstGeom>
            <a:noFill/>
          </p:spPr>
          <p:txBody>
            <a:bodyPr wrap="square">
              <a:spAutoFit/>
            </a:bodyPr>
            <a:lstStyle/>
            <a:p>
              <a:r>
                <a:rPr lang="en-US" sz="3200" dirty="0">
                  <a:latin typeface="华文细黑" panose="02010600040101010101" charset="-122"/>
                  <a:ea typeface="华文细黑" panose="02010600040101010101" charset="-122"/>
                </a:rPr>
                <a:t>04. </a:t>
              </a:r>
              <a:r>
                <a:rPr lang="zh-CN" altLang="en-US" sz="3200" dirty="0">
                  <a:solidFill>
                    <a:schemeClr val="accent1"/>
                  </a:solidFill>
                  <a:latin typeface="华文细黑" panose="02010600040101010101" charset="-122"/>
                  <a:ea typeface="华文细黑" panose="02010600040101010101" charset="-122"/>
                </a:rPr>
                <a:t>运维</a:t>
              </a:r>
              <a:endParaRPr lang="en-US" sz="3200" dirty="0">
                <a:solidFill>
                  <a:schemeClr val="accent1"/>
                </a:solidFill>
                <a:latin typeface="华文细黑" panose="02010600040101010101" charset="-122"/>
                <a:ea typeface="华文细黑" panose="02010600040101010101" charset="-122"/>
              </a:endParaRPr>
            </a:p>
          </p:txBody>
        </p:sp>
        <p:sp>
          <p:nvSpPr>
            <p:cNvPr id="63" name="文本框 62"/>
            <p:cNvSpPr txBox="1"/>
            <p:nvPr/>
          </p:nvSpPr>
          <p:spPr>
            <a:xfrm>
              <a:off x="1230009" y="2930764"/>
              <a:ext cx="2652728" cy="468205"/>
            </a:xfrm>
            <a:prstGeom prst="rect">
              <a:avLst/>
            </a:prstGeom>
            <a:noFill/>
          </p:spPr>
          <p:txBody>
            <a:bodyPr wrap="square">
              <a:spAutoFit/>
            </a:bodyPr>
            <a:lstStyle/>
            <a:p>
              <a:pPr algn="just">
                <a:lnSpc>
                  <a:spcPct val="110000"/>
                </a:lnSpc>
              </a:pPr>
              <a:r>
                <a:rPr lang="zh-CN" altLang="en-US" sz="2400" dirty="0">
                  <a:latin typeface="华文细黑" panose="02010600040101010101" charset="-122"/>
                  <a:ea typeface="华文细黑" panose="02010600040101010101" charset="-122"/>
                </a:rPr>
                <a:t>余靖宇、王昕</a:t>
              </a:r>
              <a:endParaRPr lang="zh-CN" sz="2400" dirty="0">
                <a:latin typeface="华文细黑" panose="02010600040101010101" charset="-122"/>
                <a:ea typeface="华文细黑" panose="02010600040101010101" charset="-122"/>
              </a:endParaRPr>
            </a:p>
          </p:txBody>
        </p:sp>
      </p:grpSp>
      <p:grpSp>
        <p:nvGrpSpPr>
          <p:cNvPr id="64" name="组合 63"/>
          <p:cNvGrpSpPr/>
          <p:nvPr/>
        </p:nvGrpSpPr>
        <p:grpSpPr>
          <a:xfrm>
            <a:off x="6940641" y="3116955"/>
            <a:ext cx="2879634" cy="1436062"/>
            <a:chOff x="1269610" y="3709792"/>
            <a:chExt cx="2652728" cy="1406486"/>
          </a:xfrm>
        </p:grpSpPr>
        <p:sp>
          <p:nvSpPr>
            <p:cNvPr id="65" name="文本框 64"/>
            <p:cNvSpPr txBox="1"/>
            <p:nvPr/>
          </p:nvSpPr>
          <p:spPr>
            <a:xfrm>
              <a:off x="1287158" y="3709792"/>
              <a:ext cx="2389491" cy="653618"/>
            </a:xfrm>
            <a:prstGeom prst="rect">
              <a:avLst/>
            </a:prstGeom>
            <a:noFill/>
          </p:spPr>
          <p:txBody>
            <a:bodyPr wrap="square">
              <a:spAutoFit/>
            </a:bodyPr>
            <a:lstStyle/>
            <a:p>
              <a:r>
                <a:rPr lang="en-US" sz="3200" dirty="0">
                  <a:latin typeface="华文细黑" panose="02010600040101010101" charset="-122"/>
                  <a:ea typeface="华文细黑" panose="02010600040101010101" charset="-122"/>
                </a:rPr>
                <a:t>05. </a:t>
              </a:r>
              <a:r>
                <a:rPr lang="zh-CN" altLang="en-US" sz="3200" dirty="0">
                  <a:solidFill>
                    <a:schemeClr val="accent1"/>
                  </a:solidFill>
                  <a:latin typeface="华文细黑" panose="02010600040101010101" charset="-122"/>
                  <a:ea typeface="华文细黑" panose="02010600040101010101" charset="-122"/>
                </a:rPr>
                <a:t>文档</a:t>
              </a:r>
              <a:r>
                <a:rPr lang="en-US" altLang="zh-CN" sz="3200" dirty="0">
                  <a:solidFill>
                    <a:schemeClr val="accent1"/>
                  </a:solidFill>
                  <a:latin typeface="华文细黑" panose="02010600040101010101" charset="-122"/>
                  <a:ea typeface="华文细黑" panose="02010600040101010101" charset="-122"/>
                </a:rPr>
                <a:t>/PPT</a:t>
              </a:r>
              <a:endParaRPr lang="en-US" altLang="zh-CN" sz="3200" dirty="0">
                <a:solidFill>
                  <a:schemeClr val="accent1"/>
                </a:solidFill>
                <a:latin typeface="华文细黑" panose="02010600040101010101" charset="-122"/>
                <a:ea typeface="华文细黑" panose="02010600040101010101" charset="-122"/>
              </a:endParaRPr>
            </a:p>
          </p:txBody>
        </p:sp>
        <p:sp>
          <p:nvSpPr>
            <p:cNvPr id="67" name="文本框 66"/>
            <p:cNvSpPr txBox="1"/>
            <p:nvPr/>
          </p:nvSpPr>
          <p:spPr>
            <a:xfrm>
              <a:off x="1269610" y="4259818"/>
              <a:ext cx="2652728" cy="856460"/>
            </a:xfrm>
            <a:prstGeom prst="rect">
              <a:avLst/>
            </a:prstGeom>
            <a:noFill/>
          </p:spPr>
          <p:txBody>
            <a:bodyPr wrap="square">
              <a:spAutoFit/>
            </a:bodyPr>
            <a:lstStyle/>
            <a:p>
              <a:pPr algn="just">
                <a:lnSpc>
                  <a:spcPct val="110000"/>
                </a:lnSpc>
              </a:pPr>
              <a:r>
                <a:rPr lang="zh-CN" altLang="en-US" sz="2400" dirty="0">
                  <a:latin typeface="华文细黑" panose="02010600040101010101" charset="-122"/>
                  <a:ea typeface="华文细黑" panose="02010600040101010101" charset="-122"/>
                </a:rPr>
                <a:t>黄骁羿、陈家隆、</a:t>
              </a:r>
              <a:endParaRPr lang="en-US" altLang="zh-CN" sz="2400" dirty="0">
                <a:latin typeface="华文细黑" panose="02010600040101010101" charset="-122"/>
                <a:ea typeface="华文细黑" panose="02010600040101010101" charset="-122"/>
              </a:endParaRPr>
            </a:p>
            <a:p>
              <a:pPr algn="just">
                <a:lnSpc>
                  <a:spcPct val="110000"/>
                </a:lnSpc>
              </a:pPr>
              <a:r>
                <a:rPr lang="zh-CN" altLang="en-US" sz="2400" dirty="0">
                  <a:latin typeface="华文细黑" panose="02010600040101010101" charset="-122"/>
                  <a:ea typeface="华文细黑" panose="02010600040101010101" charset="-122"/>
                </a:rPr>
                <a:t>陈朝腾、刘元焘</a:t>
              </a:r>
              <a:endParaRPr lang="zh-CN" sz="2400" dirty="0">
                <a:latin typeface="华文细黑" panose="02010600040101010101" charset="-122"/>
                <a:ea typeface="华文细黑" panose="02010600040101010101" charset="-122"/>
              </a:endParaRPr>
            </a:p>
          </p:txBody>
        </p:sp>
      </p:grpSp>
      <p:grpSp>
        <p:nvGrpSpPr>
          <p:cNvPr id="68" name="组合 67"/>
          <p:cNvGrpSpPr/>
          <p:nvPr/>
        </p:nvGrpSpPr>
        <p:grpSpPr>
          <a:xfrm>
            <a:off x="6940641" y="4818725"/>
            <a:ext cx="2652728" cy="1003693"/>
            <a:chOff x="1249059" y="5230591"/>
            <a:chExt cx="2652728" cy="1003693"/>
          </a:xfrm>
        </p:grpSpPr>
        <p:sp>
          <p:nvSpPr>
            <p:cNvPr id="69" name="文本框 68"/>
            <p:cNvSpPr txBox="1"/>
            <p:nvPr/>
          </p:nvSpPr>
          <p:spPr>
            <a:xfrm>
              <a:off x="1287158" y="5230591"/>
              <a:ext cx="2389491" cy="667362"/>
            </a:xfrm>
            <a:prstGeom prst="rect">
              <a:avLst/>
            </a:prstGeom>
            <a:noFill/>
          </p:spPr>
          <p:txBody>
            <a:bodyPr wrap="square">
              <a:spAutoFit/>
            </a:bodyPr>
            <a:lstStyle/>
            <a:p>
              <a:r>
                <a:rPr lang="en-US" sz="3200" dirty="0">
                  <a:latin typeface="华文细黑" panose="02010600040101010101" charset="-122"/>
                  <a:ea typeface="华文细黑" panose="02010600040101010101" charset="-122"/>
                </a:rPr>
                <a:t>06. </a:t>
              </a:r>
              <a:r>
                <a:rPr lang="en-US" altLang="zh-CN" sz="3200" dirty="0">
                  <a:solidFill>
                    <a:schemeClr val="accent1"/>
                  </a:solidFill>
                  <a:latin typeface="华文细黑" panose="02010600040101010101" charset="-122"/>
                  <a:ea typeface="华文细黑" panose="02010600040101010101" charset="-122"/>
                </a:rPr>
                <a:t>UI</a:t>
              </a:r>
              <a:r>
                <a:rPr lang="zh-CN" altLang="en-US" sz="3200" dirty="0">
                  <a:solidFill>
                    <a:schemeClr val="accent1"/>
                  </a:solidFill>
                  <a:latin typeface="华文细黑" panose="02010600040101010101" charset="-122"/>
                  <a:ea typeface="华文细黑" panose="02010600040101010101" charset="-122"/>
                </a:rPr>
                <a:t>设计</a:t>
              </a:r>
              <a:endParaRPr lang="en-US" sz="3200" dirty="0">
                <a:solidFill>
                  <a:schemeClr val="accent1"/>
                </a:solidFill>
                <a:latin typeface="华文细黑" panose="02010600040101010101" charset="-122"/>
                <a:ea typeface="华文细黑" panose="02010600040101010101" charset="-122"/>
              </a:endParaRPr>
            </a:p>
          </p:txBody>
        </p:sp>
        <p:sp>
          <p:nvSpPr>
            <p:cNvPr id="70" name="文本框 69"/>
            <p:cNvSpPr txBox="1"/>
            <p:nvPr/>
          </p:nvSpPr>
          <p:spPr>
            <a:xfrm>
              <a:off x="1249059" y="5766079"/>
              <a:ext cx="2652728" cy="468205"/>
            </a:xfrm>
            <a:prstGeom prst="rect">
              <a:avLst/>
            </a:prstGeom>
            <a:noFill/>
          </p:spPr>
          <p:txBody>
            <a:bodyPr wrap="square">
              <a:spAutoFit/>
            </a:bodyPr>
            <a:lstStyle/>
            <a:p>
              <a:pPr algn="just">
                <a:lnSpc>
                  <a:spcPct val="110000"/>
                </a:lnSpc>
              </a:pPr>
              <a:r>
                <a:rPr lang="zh-CN" altLang="en-US" sz="2400" dirty="0">
                  <a:latin typeface="华文细黑" panose="02010600040101010101" charset="-122"/>
                  <a:ea typeface="华文细黑" panose="02010600040101010101" charset="-122"/>
                </a:rPr>
                <a:t>黄骁羿、 林元昊</a:t>
              </a:r>
              <a:endParaRPr lang="zh-CN" sz="2400" dirty="0">
                <a:solidFill>
                  <a:schemeClr val="tx1">
                    <a:lumMod val="60000"/>
                    <a:lumOff val="40000"/>
                  </a:schemeClr>
                </a:solidFill>
                <a:latin typeface="华文细黑" panose="02010600040101010101" charset="-122"/>
                <a:ea typeface="华文细黑" panose="02010600040101010101" charset="-122"/>
              </a:endParaRPr>
            </a:p>
          </p:txBody>
        </p:sp>
      </p:grpSp>
      <p:sp>
        <p:nvSpPr>
          <p:cNvPr id="71" name="文本框 70"/>
          <p:cNvSpPr txBox="1"/>
          <p:nvPr/>
        </p:nvSpPr>
        <p:spPr>
          <a:xfrm>
            <a:off x="4642409" y="3357562"/>
            <a:ext cx="1498082" cy="667362"/>
          </a:xfrm>
          <a:prstGeom prst="rect">
            <a:avLst/>
          </a:prstGeom>
          <a:noFill/>
        </p:spPr>
        <p:txBody>
          <a:bodyPr wrap="square">
            <a:spAutoFit/>
          </a:bodyPr>
          <a:lstStyle/>
          <a:p>
            <a:pPr algn="ctr"/>
            <a:r>
              <a:rPr lang="zh-CN" altLang="en-US" sz="3200" b="1" dirty="0">
                <a:solidFill>
                  <a:schemeClr val="accent1"/>
                </a:solidFill>
                <a:latin typeface="华文细黑" panose="02010600040101010101" charset="-122"/>
                <a:ea typeface="华文细黑" panose="02010600040101010101" charset="-122"/>
              </a:rPr>
              <a:t>分工</a:t>
            </a:r>
            <a:endParaRPr lang="en-US" sz="3200" b="1" dirty="0">
              <a:solidFill>
                <a:schemeClr val="accent1"/>
              </a:solidFill>
              <a:latin typeface="华文细黑" panose="02010600040101010101" charset="-122"/>
              <a:ea typeface="华文细黑" panose="02010600040101010101" charset="-122"/>
            </a:endParaRPr>
          </a:p>
        </p:txBody>
      </p:sp>
      <p:sp>
        <p:nvSpPr>
          <p:cNvPr id="72" name="文本框 71"/>
          <p:cNvSpPr txBox="1"/>
          <p:nvPr/>
        </p:nvSpPr>
        <p:spPr>
          <a:xfrm>
            <a:off x="4412113" y="2994917"/>
            <a:ext cx="493000" cy="369332"/>
          </a:xfrm>
          <a:prstGeom prst="rect">
            <a:avLst/>
          </a:prstGeom>
          <a:noFill/>
        </p:spPr>
        <p:txBody>
          <a:bodyPr wrap="square">
            <a:spAutoFit/>
          </a:bodyPr>
          <a:lstStyle/>
          <a:p>
            <a:pPr algn="ctr"/>
            <a:r>
              <a:rPr lang="en-US">
                <a:solidFill>
                  <a:schemeClr val="bg1"/>
                </a:solidFill>
                <a:latin typeface="华文细黑" panose="02010600040101010101" charset="-122"/>
                <a:ea typeface="华文细黑" panose="02010600040101010101" charset="-122"/>
              </a:rPr>
              <a:t>01</a:t>
            </a:r>
            <a:endParaRPr lang="en-US">
              <a:solidFill>
                <a:schemeClr val="bg1"/>
              </a:solidFill>
              <a:latin typeface="华文细黑" panose="02010600040101010101" charset="-122"/>
              <a:ea typeface="华文细黑" panose="02010600040101010101" charset="-122"/>
            </a:endParaRPr>
          </a:p>
        </p:txBody>
      </p:sp>
      <p:sp>
        <p:nvSpPr>
          <p:cNvPr id="73" name="文本框 72"/>
          <p:cNvSpPr txBox="1"/>
          <p:nvPr/>
        </p:nvSpPr>
        <p:spPr>
          <a:xfrm>
            <a:off x="4287022" y="4005351"/>
            <a:ext cx="493000" cy="369332"/>
          </a:xfrm>
          <a:prstGeom prst="rect">
            <a:avLst/>
          </a:prstGeom>
          <a:noFill/>
        </p:spPr>
        <p:txBody>
          <a:bodyPr wrap="square">
            <a:spAutoFit/>
          </a:bodyPr>
          <a:lstStyle/>
          <a:p>
            <a:pPr algn="ctr"/>
            <a:r>
              <a:rPr lang="en-US">
                <a:solidFill>
                  <a:schemeClr val="bg1"/>
                </a:solidFill>
                <a:latin typeface="华文细黑" panose="02010600040101010101" charset="-122"/>
                <a:ea typeface="华文细黑" panose="02010600040101010101" charset="-122"/>
              </a:rPr>
              <a:t>02</a:t>
            </a:r>
            <a:endParaRPr lang="en-US">
              <a:solidFill>
                <a:schemeClr val="bg1"/>
              </a:solidFill>
              <a:latin typeface="华文细黑" panose="02010600040101010101" charset="-122"/>
              <a:ea typeface="华文细黑" panose="02010600040101010101" charset="-122"/>
            </a:endParaRPr>
          </a:p>
        </p:txBody>
      </p:sp>
      <p:sp>
        <p:nvSpPr>
          <p:cNvPr id="74" name="文本框 73"/>
          <p:cNvSpPr txBox="1"/>
          <p:nvPr/>
        </p:nvSpPr>
        <p:spPr>
          <a:xfrm>
            <a:off x="5032616" y="4589970"/>
            <a:ext cx="493000" cy="369332"/>
          </a:xfrm>
          <a:prstGeom prst="rect">
            <a:avLst/>
          </a:prstGeom>
          <a:noFill/>
        </p:spPr>
        <p:txBody>
          <a:bodyPr wrap="square">
            <a:spAutoFit/>
          </a:bodyPr>
          <a:lstStyle/>
          <a:p>
            <a:pPr algn="ctr"/>
            <a:r>
              <a:rPr lang="en-US">
                <a:solidFill>
                  <a:schemeClr val="bg1"/>
                </a:solidFill>
                <a:latin typeface="华文细黑" panose="02010600040101010101" charset="-122"/>
                <a:ea typeface="华文细黑" panose="02010600040101010101" charset="-122"/>
              </a:rPr>
              <a:t>03</a:t>
            </a:r>
            <a:endParaRPr lang="en-US">
              <a:solidFill>
                <a:schemeClr val="bg1"/>
              </a:solidFill>
              <a:latin typeface="华文细黑" panose="02010600040101010101" charset="-122"/>
              <a:ea typeface="华文细黑" panose="02010600040101010101" charset="-122"/>
            </a:endParaRPr>
          </a:p>
        </p:txBody>
      </p:sp>
      <p:sp>
        <p:nvSpPr>
          <p:cNvPr id="75" name="文本框 74"/>
          <p:cNvSpPr txBox="1"/>
          <p:nvPr/>
        </p:nvSpPr>
        <p:spPr>
          <a:xfrm>
            <a:off x="5932668" y="4198741"/>
            <a:ext cx="493000" cy="369332"/>
          </a:xfrm>
          <a:prstGeom prst="rect">
            <a:avLst/>
          </a:prstGeom>
          <a:noFill/>
        </p:spPr>
        <p:txBody>
          <a:bodyPr wrap="square">
            <a:spAutoFit/>
          </a:bodyPr>
          <a:lstStyle/>
          <a:p>
            <a:pPr algn="ctr"/>
            <a:r>
              <a:rPr lang="en-US">
                <a:solidFill>
                  <a:schemeClr val="bg1"/>
                </a:solidFill>
                <a:latin typeface="华文细黑" panose="02010600040101010101" charset="-122"/>
                <a:ea typeface="华文细黑" panose="02010600040101010101" charset="-122"/>
              </a:rPr>
              <a:t>04</a:t>
            </a:r>
            <a:endParaRPr lang="en-US">
              <a:solidFill>
                <a:schemeClr val="bg1"/>
              </a:solidFill>
              <a:latin typeface="华文细黑" panose="02010600040101010101" charset="-122"/>
              <a:ea typeface="华文细黑" panose="02010600040101010101" charset="-122"/>
            </a:endParaRPr>
          </a:p>
        </p:txBody>
      </p:sp>
      <p:sp>
        <p:nvSpPr>
          <p:cNvPr id="76" name="文本框 75"/>
          <p:cNvSpPr txBox="1"/>
          <p:nvPr/>
        </p:nvSpPr>
        <p:spPr>
          <a:xfrm>
            <a:off x="6061186" y="3243288"/>
            <a:ext cx="493000" cy="369332"/>
          </a:xfrm>
          <a:prstGeom prst="rect">
            <a:avLst/>
          </a:prstGeom>
          <a:noFill/>
        </p:spPr>
        <p:txBody>
          <a:bodyPr wrap="square">
            <a:spAutoFit/>
          </a:bodyPr>
          <a:lstStyle/>
          <a:p>
            <a:pPr algn="ctr"/>
            <a:r>
              <a:rPr lang="en-US">
                <a:solidFill>
                  <a:schemeClr val="bg1"/>
                </a:solidFill>
                <a:latin typeface="华文细黑" panose="02010600040101010101" charset="-122"/>
                <a:ea typeface="华文细黑" panose="02010600040101010101" charset="-122"/>
              </a:rPr>
              <a:t>05</a:t>
            </a:r>
            <a:endParaRPr lang="en-US">
              <a:solidFill>
                <a:schemeClr val="bg1"/>
              </a:solidFill>
              <a:latin typeface="华文细黑" panose="02010600040101010101" charset="-122"/>
              <a:ea typeface="华文细黑" panose="02010600040101010101" charset="-122"/>
            </a:endParaRPr>
          </a:p>
        </p:txBody>
      </p:sp>
      <p:sp>
        <p:nvSpPr>
          <p:cNvPr id="77" name="文本框 76"/>
          <p:cNvSpPr txBox="1"/>
          <p:nvPr/>
        </p:nvSpPr>
        <p:spPr>
          <a:xfrm>
            <a:off x="5274279" y="2648543"/>
            <a:ext cx="493000" cy="369332"/>
          </a:xfrm>
          <a:prstGeom prst="rect">
            <a:avLst/>
          </a:prstGeom>
          <a:noFill/>
        </p:spPr>
        <p:txBody>
          <a:bodyPr wrap="square">
            <a:spAutoFit/>
          </a:bodyPr>
          <a:lstStyle/>
          <a:p>
            <a:pPr algn="ctr"/>
            <a:r>
              <a:rPr lang="en-US">
                <a:solidFill>
                  <a:schemeClr val="bg1"/>
                </a:solidFill>
                <a:latin typeface="华文细黑" panose="02010600040101010101" charset="-122"/>
                <a:ea typeface="华文细黑" panose="02010600040101010101" charset="-122"/>
              </a:rPr>
              <a:t>06</a:t>
            </a:r>
            <a:endParaRPr lang="en-US">
              <a:solidFill>
                <a:schemeClr val="bg1"/>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50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4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40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3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30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53" presetClass="entr" presetSubtype="16" fill="hold" nodeType="withEffect">
                                  <p:stCondLst>
                                    <p:cond delay="5500"/>
                                  </p:stCondLst>
                                  <p:childTnLst>
                                    <p:set>
                                      <p:cBhvr>
                                        <p:cTn id="24" dur="1" fill="hold">
                                          <p:stCondLst>
                                            <p:cond delay="0"/>
                                          </p:stCondLst>
                                        </p:cTn>
                                        <p:tgtEl>
                                          <p:spTgt spid="72"/>
                                        </p:tgtEl>
                                        <p:attrNameLst>
                                          <p:attrName>style.visibility</p:attrName>
                                        </p:attrNameLst>
                                      </p:cBhvr>
                                      <p:to>
                                        <p:strVal val="visible"/>
                                      </p:to>
                                    </p:set>
                                    <p:anim calcmode="lin" valueType="num">
                                      <p:cBhvr>
                                        <p:cTn id="25" dur="500" fill="hold"/>
                                        <p:tgtEl>
                                          <p:spTgt spid="72"/>
                                        </p:tgtEl>
                                        <p:attrNameLst>
                                          <p:attrName>ppt_w</p:attrName>
                                        </p:attrNameLst>
                                      </p:cBhvr>
                                      <p:tavLst>
                                        <p:tav tm="0">
                                          <p:val>
                                            <p:fltVal val="0"/>
                                          </p:val>
                                        </p:tav>
                                        <p:tav tm="100000">
                                          <p:val>
                                            <p:strVal val="#ppt_w"/>
                                          </p:val>
                                        </p:tav>
                                      </p:tavLst>
                                    </p:anim>
                                    <p:anim calcmode="lin" valueType="num">
                                      <p:cBhvr>
                                        <p:cTn id="26" dur="500" fill="hold"/>
                                        <p:tgtEl>
                                          <p:spTgt spid="72"/>
                                        </p:tgtEl>
                                        <p:attrNameLst>
                                          <p:attrName>ppt_h</p:attrName>
                                        </p:attrNameLst>
                                      </p:cBhvr>
                                      <p:tavLst>
                                        <p:tav tm="0">
                                          <p:val>
                                            <p:fltVal val="0"/>
                                          </p:val>
                                        </p:tav>
                                        <p:tav tm="100000">
                                          <p:val>
                                            <p:strVal val="#ppt_h"/>
                                          </p:val>
                                        </p:tav>
                                      </p:tavLst>
                                    </p:anim>
                                    <p:animEffect transition="in" filter="fade">
                                      <p:cBhvr>
                                        <p:cTn id="27" dur="500"/>
                                        <p:tgtEl>
                                          <p:spTgt spid="72"/>
                                        </p:tgtEl>
                                      </p:cBhvr>
                                    </p:animEffect>
                                  </p:childTnLst>
                                </p:cTn>
                              </p:par>
                              <p:par>
                                <p:cTn id="28" presetID="53" presetClass="entr" presetSubtype="16" fill="hold" nodeType="withEffect">
                                  <p:stCondLst>
                                    <p:cond delay="5500"/>
                                  </p:stCondLst>
                                  <p:childTnLst>
                                    <p:set>
                                      <p:cBhvr>
                                        <p:cTn id="29" dur="1" fill="hold">
                                          <p:stCondLst>
                                            <p:cond delay="0"/>
                                          </p:stCondLst>
                                        </p:cTn>
                                        <p:tgtEl>
                                          <p:spTgt spid="73"/>
                                        </p:tgtEl>
                                        <p:attrNameLst>
                                          <p:attrName>style.visibility</p:attrName>
                                        </p:attrNameLst>
                                      </p:cBhvr>
                                      <p:to>
                                        <p:strVal val="visible"/>
                                      </p:to>
                                    </p:set>
                                    <p:anim calcmode="lin" valueType="num">
                                      <p:cBhvr>
                                        <p:cTn id="30" dur="500" fill="hold"/>
                                        <p:tgtEl>
                                          <p:spTgt spid="73"/>
                                        </p:tgtEl>
                                        <p:attrNameLst>
                                          <p:attrName>ppt_w</p:attrName>
                                        </p:attrNameLst>
                                      </p:cBhvr>
                                      <p:tavLst>
                                        <p:tav tm="0">
                                          <p:val>
                                            <p:fltVal val="0"/>
                                          </p:val>
                                        </p:tav>
                                        <p:tav tm="100000">
                                          <p:val>
                                            <p:strVal val="#ppt_w"/>
                                          </p:val>
                                        </p:tav>
                                      </p:tavLst>
                                    </p:anim>
                                    <p:anim calcmode="lin" valueType="num">
                                      <p:cBhvr>
                                        <p:cTn id="31" dur="500" fill="hold"/>
                                        <p:tgtEl>
                                          <p:spTgt spid="73"/>
                                        </p:tgtEl>
                                        <p:attrNameLst>
                                          <p:attrName>ppt_h</p:attrName>
                                        </p:attrNameLst>
                                      </p:cBhvr>
                                      <p:tavLst>
                                        <p:tav tm="0">
                                          <p:val>
                                            <p:fltVal val="0"/>
                                          </p:val>
                                        </p:tav>
                                        <p:tav tm="100000">
                                          <p:val>
                                            <p:strVal val="#ppt_h"/>
                                          </p:val>
                                        </p:tav>
                                      </p:tavLst>
                                    </p:anim>
                                    <p:animEffect transition="in" filter="fade">
                                      <p:cBhvr>
                                        <p:cTn id="32" dur="500"/>
                                        <p:tgtEl>
                                          <p:spTgt spid="73"/>
                                        </p:tgtEl>
                                      </p:cBhvr>
                                    </p:animEffect>
                                  </p:childTnLst>
                                </p:cTn>
                              </p:par>
                              <p:par>
                                <p:cTn id="33" presetID="53" presetClass="entr" presetSubtype="16" fill="hold" nodeType="withEffect">
                                  <p:stCondLst>
                                    <p:cond delay="5500"/>
                                  </p:stCondLst>
                                  <p:childTnLst>
                                    <p:set>
                                      <p:cBhvr>
                                        <p:cTn id="34" dur="1" fill="hold">
                                          <p:stCondLst>
                                            <p:cond delay="0"/>
                                          </p:stCondLst>
                                        </p:cTn>
                                        <p:tgtEl>
                                          <p:spTgt spid="74"/>
                                        </p:tgtEl>
                                        <p:attrNameLst>
                                          <p:attrName>style.visibility</p:attrName>
                                        </p:attrNameLst>
                                      </p:cBhvr>
                                      <p:to>
                                        <p:strVal val="visible"/>
                                      </p:to>
                                    </p:set>
                                    <p:anim calcmode="lin" valueType="num">
                                      <p:cBhvr>
                                        <p:cTn id="35" dur="500" fill="hold"/>
                                        <p:tgtEl>
                                          <p:spTgt spid="74"/>
                                        </p:tgtEl>
                                        <p:attrNameLst>
                                          <p:attrName>ppt_w</p:attrName>
                                        </p:attrNameLst>
                                      </p:cBhvr>
                                      <p:tavLst>
                                        <p:tav tm="0">
                                          <p:val>
                                            <p:fltVal val="0"/>
                                          </p:val>
                                        </p:tav>
                                        <p:tav tm="100000">
                                          <p:val>
                                            <p:strVal val="#ppt_w"/>
                                          </p:val>
                                        </p:tav>
                                      </p:tavLst>
                                    </p:anim>
                                    <p:anim calcmode="lin" valueType="num">
                                      <p:cBhvr>
                                        <p:cTn id="36" dur="500" fill="hold"/>
                                        <p:tgtEl>
                                          <p:spTgt spid="74"/>
                                        </p:tgtEl>
                                        <p:attrNameLst>
                                          <p:attrName>ppt_h</p:attrName>
                                        </p:attrNameLst>
                                      </p:cBhvr>
                                      <p:tavLst>
                                        <p:tav tm="0">
                                          <p:val>
                                            <p:fltVal val="0"/>
                                          </p:val>
                                        </p:tav>
                                        <p:tav tm="100000">
                                          <p:val>
                                            <p:strVal val="#ppt_h"/>
                                          </p:val>
                                        </p:tav>
                                      </p:tavLst>
                                    </p:anim>
                                    <p:animEffect transition="in" filter="fade">
                                      <p:cBhvr>
                                        <p:cTn id="37" dur="500"/>
                                        <p:tgtEl>
                                          <p:spTgt spid="74"/>
                                        </p:tgtEl>
                                      </p:cBhvr>
                                    </p:animEffect>
                                  </p:childTnLst>
                                </p:cTn>
                              </p:par>
                              <p:par>
                                <p:cTn id="38" presetID="53" presetClass="entr" presetSubtype="16" fill="hold" nodeType="withEffect">
                                  <p:stCondLst>
                                    <p:cond delay="5500"/>
                                  </p:stCondLst>
                                  <p:childTnLst>
                                    <p:set>
                                      <p:cBhvr>
                                        <p:cTn id="39" dur="1" fill="hold">
                                          <p:stCondLst>
                                            <p:cond delay="0"/>
                                          </p:stCondLst>
                                        </p:cTn>
                                        <p:tgtEl>
                                          <p:spTgt spid="75"/>
                                        </p:tgtEl>
                                        <p:attrNameLst>
                                          <p:attrName>style.visibility</p:attrName>
                                        </p:attrNameLst>
                                      </p:cBhvr>
                                      <p:to>
                                        <p:strVal val="visible"/>
                                      </p:to>
                                    </p:set>
                                    <p:anim calcmode="lin" valueType="num">
                                      <p:cBhvr>
                                        <p:cTn id="40" dur="500" fill="hold"/>
                                        <p:tgtEl>
                                          <p:spTgt spid="75"/>
                                        </p:tgtEl>
                                        <p:attrNameLst>
                                          <p:attrName>ppt_w</p:attrName>
                                        </p:attrNameLst>
                                      </p:cBhvr>
                                      <p:tavLst>
                                        <p:tav tm="0">
                                          <p:val>
                                            <p:fltVal val="0"/>
                                          </p:val>
                                        </p:tav>
                                        <p:tav tm="100000">
                                          <p:val>
                                            <p:strVal val="#ppt_w"/>
                                          </p:val>
                                        </p:tav>
                                      </p:tavLst>
                                    </p:anim>
                                    <p:anim calcmode="lin" valueType="num">
                                      <p:cBhvr>
                                        <p:cTn id="41" dur="500" fill="hold"/>
                                        <p:tgtEl>
                                          <p:spTgt spid="75"/>
                                        </p:tgtEl>
                                        <p:attrNameLst>
                                          <p:attrName>ppt_h</p:attrName>
                                        </p:attrNameLst>
                                      </p:cBhvr>
                                      <p:tavLst>
                                        <p:tav tm="0">
                                          <p:val>
                                            <p:fltVal val="0"/>
                                          </p:val>
                                        </p:tav>
                                        <p:tav tm="100000">
                                          <p:val>
                                            <p:strVal val="#ppt_h"/>
                                          </p:val>
                                        </p:tav>
                                      </p:tavLst>
                                    </p:anim>
                                    <p:animEffect transition="in" filter="fade">
                                      <p:cBhvr>
                                        <p:cTn id="42" dur="500"/>
                                        <p:tgtEl>
                                          <p:spTgt spid="75"/>
                                        </p:tgtEl>
                                      </p:cBhvr>
                                    </p:animEffect>
                                  </p:childTnLst>
                                </p:cTn>
                              </p:par>
                              <p:par>
                                <p:cTn id="43" presetID="53" presetClass="entr" presetSubtype="16" fill="hold" nodeType="withEffect">
                                  <p:stCondLst>
                                    <p:cond delay="5500"/>
                                  </p:stCondLst>
                                  <p:childTnLst>
                                    <p:set>
                                      <p:cBhvr>
                                        <p:cTn id="44" dur="1" fill="hold">
                                          <p:stCondLst>
                                            <p:cond delay="0"/>
                                          </p:stCondLst>
                                        </p:cTn>
                                        <p:tgtEl>
                                          <p:spTgt spid="76"/>
                                        </p:tgtEl>
                                        <p:attrNameLst>
                                          <p:attrName>style.visibility</p:attrName>
                                        </p:attrNameLst>
                                      </p:cBhvr>
                                      <p:to>
                                        <p:strVal val="visible"/>
                                      </p:to>
                                    </p:set>
                                    <p:anim calcmode="lin" valueType="num">
                                      <p:cBhvr>
                                        <p:cTn id="45" dur="500" fill="hold"/>
                                        <p:tgtEl>
                                          <p:spTgt spid="76"/>
                                        </p:tgtEl>
                                        <p:attrNameLst>
                                          <p:attrName>ppt_w</p:attrName>
                                        </p:attrNameLst>
                                      </p:cBhvr>
                                      <p:tavLst>
                                        <p:tav tm="0">
                                          <p:val>
                                            <p:fltVal val="0"/>
                                          </p:val>
                                        </p:tav>
                                        <p:tav tm="100000">
                                          <p:val>
                                            <p:strVal val="#ppt_w"/>
                                          </p:val>
                                        </p:tav>
                                      </p:tavLst>
                                    </p:anim>
                                    <p:anim calcmode="lin" valueType="num">
                                      <p:cBhvr>
                                        <p:cTn id="46" dur="500" fill="hold"/>
                                        <p:tgtEl>
                                          <p:spTgt spid="76"/>
                                        </p:tgtEl>
                                        <p:attrNameLst>
                                          <p:attrName>ppt_h</p:attrName>
                                        </p:attrNameLst>
                                      </p:cBhvr>
                                      <p:tavLst>
                                        <p:tav tm="0">
                                          <p:val>
                                            <p:fltVal val="0"/>
                                          </p:val>
                                        </p:tav>
                                        <p:tav tm="100000">
                                          <p:val>
                                            <p:strVal val="#ppt_h"/>
                                          </p:val>
                                        </p:tav>
                                      </p:tavLst>
                                    </p:anim>
                                    <p:animEffect transition="in" filter="fade">
                                      <p:cBhvr>
                                        <p:cTn id="47" dur="500"/>
                                        <p:tgtEl>
                                          <p:spTgt spid="76"/>
                                        </p:tgtEl>
                                      </p:cBhvr>
                                    </p:animEffect>
                                  </p:childTnLst>
                                </p:cTn>
                              </p:par>
                              <p:par>
                                <p:cTn id="48" presetID="53" presetClass="entr" presetSubtype="16" fill="hold" nodeType="withEffect">
                                  <p:stCondLst>
                                    <p:cond delay="5500"/>
                                  </p:stCondLst>
                                  <p:childTnLst>
                                    <p:set>
                                      <p:cBhvr>
                                        <p:cTn id="49" dur="1" fill="hold">
                                          <p:stCondLst>
                                            <p:cond delay="0"/>
                                          </p:stCondLst>
                                        </p:cTn>
                                        <p:tgtEl>
                                          <p:spTgt spid="77"/>
                                        </p:tgtEl>
                                        <p:attrNameLst>
                                          <p:attrName>style.visibility</p:attrName>
                                        </p:attrNameLst>
                                      </p:cBhvr>
                                      <p:to>
                                        <p:strVal val="visible"/>
                                      </p:to>
                                    </p:set>
                                    <p:anim calcmode="lin" valueType="num">
                                      <p:cBhvr>
                                        <p:cTn id="50" dur="500" fill="hold"/>
                                        <p:tgtEl>
                                          <p:spTgt spid="77"/>
                                        </p:tgtEl>
                                        <p:attrNameLst>
                                          <p:attrName>ppt_w</p:attrName>
                                        </p:attrNameLst>
                                      </p:cBhvr>
                                      <p:tavLst>
                                        <p:tav tm="0">
                                          <p:val>
                                            <p:fltVal val="0"/>
                                          </p:val>
                                        </p:tav>
                                        <p:tav tm="100000">
                                          <p:val>
                                            <p:strVal val="#ppt_w"/>
                                          </p:val>
                                        </p:tav>
                                      </p:tavLst>
                                    </p:anim>
                                    <p:anim calcmode="lin" valueType="num">
                                      <p:cBhvr>
                                        <p:cTn id="51" dur="500" fill="hold"/>
                                        <p:tgtEl>
                                          <p:spTgt spid="77"/>
                                        </p:tgtEl>
                                        <p:attrNameLst>
                                          <p:attrName>ppt_h</p:attrName>
                                        </p:attrNameLst>
                                      </p:cBhvr>
                                      <p:tavLst>
                                        <p:tav tm="0">
                                          <p:val>
                                            <p:fltVal val="0"/>
                                          </p:val>
                                        </p:tav>
                                        <p:tav tm="100000">
                                          <p:val>
                                            <p:strVal val="#ppt_h"/>
                                          </p:val>
                                        </p:tav>
                                      </p:tavLst>
                                    </p:anim>
                                    <p:animEffect transition="in" filter="fade">
                                      <p:cBhvr>
                                        <p:cTn id="52" dur="500"/>
                                        <p:tgtEl>
                                          <p:spTgt spid="77"/>
                                        </p:tgtEl>
                                      </p:cBhvr>
                                    </p:animEffect>
                                  </p:childTnLst>
                                </p:cTn>
                              </p:par>
                              <p:par>
                                <p:cTn id="53" presetID="42" presetClass="entr" presetSubtype="0" fill="hold" nodeType="withEffect">
                                  <p:stCondLst>
                                    <p:cond delay="600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1000"/>
                                        <p:tgtEl>
                                          <p:spTgt spid="32"/>
                                        </p:tgtEl>
                                      </p:cBhvr>
                                    </p:animEffect>
                                    <p:anim calcmode="lin" valueType="num">
                                      <p:cBhvr>
                                        <p:cTn id="56" dur="1000" fill="hold"/>
                                        <p:tgtEl>
                                          <p:spTgt spid="32"/>
                                        </p:tgtEl>
                                        <p:attrNameLst>
                                          <p:attrName>ppt_x</p:attrName>
                                        </p:attrNameLst>
                                      </p:cBhvr>
                                      <p:tavLst>
                                        <p:tav tm="0">
                                          <p:val>
                                            <p:strVal val="#ppt_x"/>
                                          </p:val>
                                        </p:tav>
                                        <p:tav tm="100000">
                                          <p:val>
                                            <p:strVal val="#ppt_x"/>
                                          </p:val>
                                        </p:tav>
                                      </p:tavLst>
                                    </p:anim>
                                    <p:anim calcmode="lin" valueType="num">
                                      <p:cBhvr>
                                        <p:cTn id="57" dur="1000" fill="hold"/>
                                        <p:tgtEl>
                                          <p:spTgt spid="32"/>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65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1000"/>
                                        <p:tgtEl>
                                          <p:spTgt spid="49"/>
                                        </p:tgtEl>
                                      </p:cBhvr>
                                    </p:animEffect>
                                    <p:anim calcmode="lin" valueType="num">
                                      <p:cBhvr>
                                        <p:cTn id="61" dur="1000" fill="hold"/>
                                        <p:tgtEl>
                                          <p:spTgt spid="49"/>
                                        </p:tgtEl>
                                        <p:attrNameLst>
                                          <p:attrName>ppt_x</p:attrName>
                                        </p:attrNameLst>
                                      </p:cBhvr>
                                      <p:tavLst>
                                        <p:tav tm="0">
                                          <p:val>
                                            <p:strVal val="#ppt_x"/>
                                          </p:val>
                                        </p:tav>
                                        <p:tav tm="100000">
                                          <p:val>
                                            <p:strVal val="#ppt_x"/>
                                          </p:val>
                                        </p:tav>
                                      </p:tavLst>
                                    </p:anim>
                                    <p:anim calcmode="lin" valueType="num">
                                      <p:cBhvr>
                                        <p:cTn id="62" dur="1000" fill="hold"/>
                                        <p:tgtEl>
                                          <p:spTgt spid="49"/>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700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1000"/>
                                        <p:tgtEl>
                                          <p:spTgt spid="54"/>
                                        </p:tgtEl>
                                      </p:cBhvr>
                                    </p:animEffect>
                                    <p:anim calcmode="lin" valueType="num">
                                      <p:cBhvr>
                                        <p:cTn id="66" dur="1000" fill="hold"/>
                                        <p:tgtEl>
                                          <p:spTgt spid="54"/>
                                        </p:tgtEl>
                                        <p:attrNameLst>
                                          <p:attrName>ppt_x</p:attrName>
                                        </p:attrNameLst>
                                      </p:cBhvr>
                                      <p:tavLst>
                                        <p:tav tm="0">
                                          <p:val>
                                            <p:strVal val="#ppt_x"/>
                                          </p:val>
                                        </p:tav>
                                        <p:tav tm="100000">
                                          <p:val>
                                            <p:strVal val="#ppt_x"/>
                                          </p:val>
                                        </p:tav>
                                      </p:tavLst>
                                    </p:anim>
                                    <p:anim calcmode="lin" valueType="num">
                                      <p:cBhvr>
                                        <p:cTn id="67" dur="1000" fill="hold"/>
                                        <p:tgtEl>
                                          <p:spTgt spid="54"/>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800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1000"/>
                                        <p:tgtEl>
                                          <p:spTgt spid="61"/>
                                        </p:tgtEl>
                                      </p:cBhvr>
                                    </p:animEffect>
                                    <p:anim calcmode="lin" valueType="num">
                                      <p:cBhvr>
                                        <p:cTn id="71" dur="1000" fill="hold"/>
                                        <p:tgtEl>
                                          <p:spTgt spid="61"/>
                                        </p:tgtEl>
                                        <p:attrNameLst>
                                          <p:attrName>ppt_x</p:attrName>
                                        </p:attrNameLst>
                                      </p:cBhvr>
                                      <p:tavLst>
                                        <p:tav tm="0">
                                          <p:val>
                                            <p:strVal val="#ppt_x"/>
                                          </p:val>
                                        </p:tav>
                                        <p:tav tm="100000">
                                          <p:val>
                                            <p:strVal val="#ppt_x"/>
                                          </p:val>
                                        </p:tav>
                                      </p:tavLst>
                                    </p:anim>
                                    <p:anim calcmode="lin" valueType="num">
                                      <p:cBhvr>
                                        <p:cTn id="72" dur="1000" fill="hold"/>
                                        <p:tgtEl>
                                          <p:spTgt spid="61"/>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850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1000"/>
                                        <p:tgtEl>
                                          <p:spTgt spid="64"/>
                                        </p:tgtEl>
                                      </p:cBhvr>
                                    </p:animEffect>
                                    <p:anim calcmode="lin" valueType="num">
                                      <p:cBhvr>
                                        <p:cTn id="76" dur="1000" fill="hold"/>
                                        <p:tgtEl>
                                          <p:spTgt spid="64"/>
                                        </p:tgtEl>
                                        <p:attrNameLst>
                                          <p:attrName>ppt_x</p:attrName>
                                        </p:attrNameLst>
                                      </p:cBhvr>
                                      <p:tavLst>
                                        <p:tav tm="0">
                                          <p:val>
                                            <p:strVal val="#ppt_x"/>
                                          </p:val>
                                        </p:tav>
                                        <p:tav tm="100000">
                                          <p:val>
                                            <p:strVal val="#ppt_x"/>
                                          </p:val>
                                        </p:tav>
                                      </p:tavLst>
                                    </p:anim>
                                    <p:anim calcmode="lin" valueType="num">
                                      <p:cBhvr>
                                        <p:cTn id="77" dur="1000" fill="hold"/>
                                        <p:tgtEl>
                                          <p:spTgt spid="64"/>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9000"/>
                                  </p:stCondLst>
                                  <p:childTnLst>
                                    <p:set>
                                      <p:cBhvr>
                                        <p:cTn id="79" dur="1" fill="hold">
                                          <p:stCondLst>
                                            <p:cond delay="0"/>
                                          </p:stCondLst>
                                        </p:cTn>
                                        <p:tgtEl>
                                          <p:spTgt spid="68"/>
                                        </p:tgtEl>
                                        <p:attrNameLst>
                                          <p:attrName>style.visibility</p:attrName>
                                        </p:attrNameLst>
                                      </p:cBhvr>
                                      <p:to>
                                        <p:strVal val="visible"/>
                                      </p:to>
                                    </p:set>
                                    <p:animEffect transition="in" filter="fade">
                                      <p:cBhvr>
                                        <p:cTn id="80" dur="1000"/>
                                        <p:tgtEl>
                                          <p:spTgt spid="68"/>
                                        </p:tgtEl>
                                      </p:cBhvr>
                                    </p:animEffect>
                                    <p:anim calcmode="lin" valueType="num">
                                      <p:cBhvr>
                                        <p:cTn id="81" dur="1000" fill="hold"/>
                                        <p:tgtEl>
                                          <p:spTgt spid="68"/>
                                        </p:tgtEl>
                                        <p:attrNameLst>
                                          <p:attrName>ppt_x</p:attrName>
                                        </p:attrNameLst>
                                      </p:cBhvr>
                                      <p:tavLst>
                                        <p:tav tm="0">
                                          <p:val>
                                            <p:strVal val="#ppt_x"/>
                                          </p:val>
                                        </p:tav>
                                        <p:tav tm="100000">
                                          <p:val>
                                            <p:strVal val="#ppt_x"/>
                                          </p:val>
                                        </p:tav>
                                      </p:tavLst>
                                    </p:anim>
                                    <p:anim calcmode="lin" valueType="num">
                                      <p:cBhvr>
                                        <p:cTn id="82" dur="1000" fill="hold"/>
                                        <p:tgtEl>
                                          <p:spTgt spid="68"/>
                                        </p:tgtEl>
                                        <p:attrNameLst>
                                          <p:attrName>ppt_y</p:attrName>
                                        </p:attrNameLst>
                                      </p:cBhvr>
                                      <p:tavLst>
                                        <p:tav tm="0">
                                          <p:val>
                                            <p:strVal val="#ppt_y+.1"/>
                                          </p:val>
                                        </p:tav>
                                        <p:tav tm="100000">
                                          <p:val>
                                            <p:strVal val="#ppt_y"/>
                                          </p:val>
                                        </p:tav>
                                      </p:tavLst>
                                    </p:anim>
                                  </p:childTnLst>
                                </p:cTn>
                              </p:par>
                              <p:par>
                                <p:cTn id="83" presetID="53" presetClass="entr" presetSubtype="16" fill="hold" nodeType="withEffect">
                                  <p:stCondLst>
                                    <p:cond delay="10000"/>
                                  </p:stCondLst>
                                  <p:childTnLst>
                                    <p:set>
                                      <p:cBhvr>
                                        <p:cTn id="84" dur="1" fill="hold">
                                          <p:stCondLst>
                                            <p:cond delay="0"/>
                                          </p:stCondLst>
                                        </p:cTn>
                                        <p:tgtEl>
                                          <p:spTgt spid="71"/>
                                        </p:tgtEl>
                                        <p:attrNameLst>
                                          <p:attrName>style.visibility</p:attrName>
                                        </p:attrNameLst>
                                      </p:cBhvr>
                                      <p:to>
                                        <p:strVal val="visible"/>
                                      </p:to>
                                    </p:set>
                                    <p:anim calcmode="lin" valueType="num">
                                      <p:cBhvr>
                                        <p:cTn id="85" dur="1000" fill="hold"/>
                                        <p:tgtEl>
                                          <p:spTgt spid="71"/>
                                        </p:tgtEl>
                                        <p:attrNameLst>
                                          <p:attrName>ppt_w</p:attrName>
                                        </p:attrNameLst>
                                      </p:cBhvr>
                                      <p:tavLst>
                                        <p:tav tm="0">
                                          <p:val>
                                            <p:fltVal val="0"/>
                                          </p:val>
                                        </p:tav>
                                        <p:tav tm="100000">
                                          <p:val>
                                            <p:strVal val="#ppt_w"/>
                                          </p:val>
                                        </p:tav>
                                      </p:tavLst>
                                    </p:anim>
                                    <p:anim calcmode="lin" valueType="num">
                                      <p:cBhvr>
                                        <p:cTn id="86" dur="1000" fill="hold"/>
                                        <p:tgtEl>
                                          <p:spTgt spid="71"/>
                                        </p:tgtEl>
                                        <p:attrNameLst>
                                          <p:attrName>ppt_h</p:attrName>
                                        </p:attrNameLst>
                                      </p:cBhvr>
                                      <p:tavLst>
                                        <p:tav tm="0">
                                          <p:val>
                                            <p:fltVal val="0"/>
                                          </p:val>
                                        </p:tav>
                                        <p:tav tm="100000">
                                          <p:val>
                                            <p:strVal val="#ppt_h"/>
                                          </p:val>
                                        </p:tav>
                                      </p:tavLst>
                                    </p:anim>
                                    <p:animEffect transition="in" filter="fade">
                                      <p:cBhvr>
                                        <p:cTn id="8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79475" y="576122"/>
            <a:ext cx="5213350" cy="3643433"/>
          </a:xfrm>
          <a:prstGeom prst="rect">
            <a:avLst/>
          </a:prstGeom>
          <a:noFill/>
        </p:spPr>
        <p:txBody>
          <a:bodyPr wrap="square">
            <a:spAutoFit/>
          </a:bodyPr>
          <a:lstStyle/>
          <a:p>
            <a:endParaRPr lang="zh-CN" altLang="en-US" dirty="0"/>
          </a:p>
          <a:p>
            <a:pPr algn="l">
              <a:lnSpc>
                <a:spcPct val="170000"/>
              </a:lnSpc>
            </a:pPr>
            <a:r>
              <a:rPr lang="zh-CN" altLang="en-US" sz="3200" b="1" i="0" spc="0" dirty="0">
                <a:solidFill>
                  <a:srgbClr val="000000"/>
                </a:solidFill>
                <a:effectLst/>
                <a:latin typeface="+mj-ea"/>
                <a:ea typeface="+mj-ea"/>
              </a:rPr>
              <a:t>项目背景</a:t>
            </a:r>
            <a:endParaRPr lang="zh-CN" altLang="en-US" sz="2400" b="1" dirty="0">
              <a:effectLst/>
              <a:latin typeface="+mj-ea"/>
              <a:ea typeface="+mj-ea"/>
            </a:endParaRPr>
          </a:p>
          <a:p>
            <a:pPr algn="l">
              <a:lnSpc>
                <a:spcPct val="130000"/>
              </a:lnSpc>
            </a:pPr>
            <a:endParaRPr lang="en-US" altLang="zh-CN" sz="2400" b="0" i="0" spc="0" dirty="0">
              <a:solidFill>
                <a:srgbClr val="333333"/>
              </a:solidFill>
              <a:effectLst/>
              <a:latin typeface="宋体" panose="02010600030101010101" pitchFamily="2" charset="-122"/>
              <a:ea typeface="宋体" panose="02010600030101010101" pitchFamily="2" charset="-122"/>
            </a:endParaRPr>
          </a:p>
          <a:p>
            <a:pPr algn="l">
              <a:lnSpc>
                <a:spcPct val="130000"/>
              </a:lnSpc>
            </a:pPr>
            <a:r>
              <a:rPr lang="zh-CN" altLang="en-US" sz="2400" b="0" i="0" spc="0" dirty="0">
                <a:solidFill>
                  <a:srgbClr val="333333"/>
                </a:solidFill>
                <a:effectLst/>
                <a:latin typeface="宋体" panose="02010600030101010101" pitchFamily="2" charset="-122"/>
                <a:ea typeface="宋体" panose="02010600030101010101" pitchFamily="2" charset="-122"/>
              </a:rPr>
              <a:t>    </a:t>
            </a:r>
            <a:r>
              <a:rPr lang="zh-CN" altLang="en-US" sz="2400" b="0" i="0" spc="0" dirty="0">
                <a:solidFill>
                  <a:srgbClr val="333333"/>
                </a:solidFill>
                <a:effectLst/>
                <a:latin typeface="+mn-ea"/>
                <a:ea typeface="+mn-ea"/>
              </a:rPr>
              <a:t>本产品是为福州大学计算机与大数据学院</a:t>
            </a:r>
            <a:r>
              <a:rPr lang="zh-CN" altLang="en-US" sz="2400" dirty="0">
                <a:solidFill>
                  <a:srgbClr val="333333"/>
                </a:solidFill>
                <a:latin typeface="+mn-ea"/>
                <a:ea typeface="+mn-ea"/>
              </a:rPr>
              <a:t>计算机系</a:t>
            </a:r>
            <a:r>
              <a:rPr lang="zh-CN" altLang="en-US" sz="2400" b="0" i="0" spc="0" dirty="0">
                <a:solidFill>
                  <a:srgbClr val="333333"/>
                </a:solidFill>
                <a:effectLst/>
                <a:latin typeface="+mn-ea"/>
                <a:ea typeface="+mn-ea"/>
              </a:rPr>
              <a:t>成立</a:t>
            </a:r>
            <a:r>
              <a:rPr lang="en-US" altLang="zh-CN" sz="2400" b="0" i="0" spc="0" dirty="0">
                <a:solidFill>
                  <a:srgbClr val="333333"/>
                </a:solidFill>
                <a:effectLst/>
                <a:latin typeface="+mn-ea"/>
                <a:ea typeface="+mn-ea"/>
              </a:rPr>
              <a:t>40</a:t>
            </a:r>
            <a:r>
              <a:rPr lang="zh-CN" altLang="en-US" sz="2400" b="0" i="0" spc="0" dirty="0">
                <a:solidFill>
                  <a:srgbClr val="333333"/>
                </a:solidFill>
                <a:effectLst/>
                <a:latin typeface="+mn-ea"/>
                <a:ea typeface="+mn-ea"/>
              </a:rPr>
              <a:t>周年暨软件学院成立</a:t>
            </a:r>
            <a:r>
              <a:rPr lang="en-US" altLang="zh-CN" sz="2400" b="0" i="0" spc="0" dirty="0">
                <a:solidFill>
                  <a:srgbClr val="333333"/>
                </a:solidFill>
                <a:effectLst/>
                <a:latin typeface="+mn-ea"/>
                <a:ea typeface="+mn-ea"/>
              </a:rPr>
              <a:t>20</a:t>
            </a:r>
            <a:r>
              <a:rPr lang="zh-CN" altLang="en-US" sz="2400" b="0" i="0" spc="0" dirty="0">
                <a:solidFill>
                  <a:srgbClr val="333333"/>
                </a:solidFill>
                <a:effectLst/>
                <a:latin typeface="+mn-ea"/>
                <a:ea typeface="+mn-ea"/>
              </a:rPr>
              <a:t>周年院庆所开发的院庆网站。</a:t>
            </a:r>
            <a:endParaRPr lang="zh-CN" altLang="en-US" sz="2400" dirty="0">
              <a:effectLst/>
              <a:latin typeface="+mn-ea"/>
              <a:ea typeface="+mn-ea"/>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0200" y="596900"/>
            <a:ext cx="2870200" cy="2870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3594100"/>
            <a:ext cx="2870200" cy="287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5275" y="453488"/>
            <a:ext cx="10058400" cy="2442207"/>
          </a:xfrm>
          <a:prstGeom prst="rect">
            <a:avLst/>
          </a:prstGeom>
          <a:noFill/>
        </p:spPr>
        <p:txBody>
          <a:bodyPr wrap="square">
            <a:spAutoFit/>
          </a:bodyPr>
          <a:lstStyle/>
          <a:p>
            <a:endParaRPr lang="zh-CN" altLang="en-US" sz="2400" dirty="0"/>
          </a:p>
          <a:p>
            <a:pPr algn="l">
              <a:lnSpc>
                <a:spcPct val="130000"/>
              </a:lnSpc>
            </a:pPr>
            <a:r>
              <a:rPr lang="zh-CN" altLang="en-US" sz="2400" b="0" i="0" spc="0" dirty="0">
                <a:solidFill>
                  <a:srgbClr val="333333"/>
                </a:solidFill>
                <a:effectLst/>
                <a:latin typeface="+mj-ea"/>
                <a:ea typeface="+mj-ea"/>
              </a:rPr>
              <a:t>    据调查，现有的各教育层次、各学科类别的学院院庆网站，普遍存在着同质化严重的问题。对于这些网站的内容，不外乎就是学院历史、历任领导之类的栏目，创新性与吸引力不足，更多程度上，它们更像是一个面向社会大众的学院宣传网站，对院庆的主体</a:t>
            </a:r>
            <a:r>
              <a:rPr lang="en-US" altLang="zh-CN" sz="2400" b="0" i="0" spc="0" dirty="0">
                <a:solidFill>
                  <a:srgbClr val="333333"/>
                </a:solidFill>
                <a:effectLst/>
                <a:latin typeface="+mj-ea"/>
                <a:ea typeface="+mj-ea"/>
              </a:rPr>
              <a:t>——</a:t>
            </a:r>
            <a:r>
              <a:rPr lang="zh-CN" altLang="en-US" sz="2400" b="1" i="0" spc="0" dirty="0">
                <a:solidFill>
                  <a:srgbClr val="333333"/>
                </a:solidFill>
                <a:effectLst/>
                <a:latin typeface="+mj-ea"/>
                <a:ea typeface="+mj-ea"/>
              </a:rPr>
              <a:t>老校友们的实用性不高</a:t>
            </a:r>
            <a:r>
              <a:rPr lang="zh-CN" altLang="en-US" sz="2400" b="1" i="0" spc="0" dirty="0">
                <a:solidFill>
                  <a:srgbClr val="333333"/>
                </a:solidFill>
                <a:effectLst/>
                <a:latin typeface="宋体" panose="02010600030101010101" pitchFamily="2" charset="-122"/>
                <a:ea typeface="宋体" panose="02010600030101010101" pitchFamily="2" charset="-122"/>
              </a:rPr>
              <a:t>。</a:t>
            </a:r>
            <a:endParaRPr lang="zh-CN" altLang="en-US" sz="2400" b="1" dirty="0">
              <a:effectLst/>
            </a:endParaRPr>
          </a:p>
        </p:txBody>
      </p:sp>
      <p:pic>
        <p:nvPicPr>
          <p:cNvPr id="5" name="图形 4" descr="哭泣的脸，没有填充"/>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191000" y="3581400"/>
            <a:ext cx="2590800" cy="2590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0524" y="586838"/>
            <a:ext cx="9782175" cy="1966051"/>
          </a:xfrm>
          <a:prstGeom prst="rect">
            <a:avLst/>
          </a:prstGeom>
          <a:noFill/>
        </p:spPr>
        <p:txBody>
          <a:bodyPr wrap="square">
            <a:spAutoFit/>
          </a:bodyPr>
          <a:lstStyle/>
          <a:p>
            <a:pPr algn="l">
              <a:lnSpc>
                <a:spcPct val="130000"/>
              </a:lnSpc>
            </a:pPr>
            <a:r>
              <a:rPr lang="zh-CN" altLang="en-US" sz="2400" b="0" i="0" spc="0" dirty="0">
                <a:solidFill>
                  <a:srgbClr val="333333"/>
                </a:solidFill>
                <a:effectLst/>
                <a:latin typeface="+mj-ea"/>
                <a:ea typeface="+mj-ea"/>
              </a:rPr>
              <a:t>       着眼于一次院庆的过程，对于参与者而言，携带不便的日程安排手册、旅行团式的走马观花都是导致体验不佳的原因；对于主办方而言，院庆参与人员多通过电联学院负责人来进行活动报名，这一定程度上加重了这位负责人这一段时间内的工作量，同时存在人工登记错误的隐患。</a:t>
            </a:r>
            <a:endParaRPr lang="zh-CN" altLang="en-US" sz="2400" dirty="0">
              <a:effectLst/>
              <a:latin typeface="+mj-ea"/>
              <a:ea typeface="+mj-ea"/>
            </a:endParaRPr>
          </a:p>
        </p:txBody>
      </p:sp>
      <p:pic>
        <p:nvPicPr>
          <p:cNvPr id="1028" name="Picture 4" descr="我好纠结啊”你知道怎么用英语表达吗？_手机新浪网"/>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1738" y="3776663"/>
            <a:ext cx="4088987" cy="2652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KSO_WPP_MARK_KEY" val="973677f9-ec0d-431f-99d3-9ec3ede9bc58"/>
  <p:tag name="COMMONDATA" val="eyJoZGlkIjoiNjAxZmUwOTQ0YWVmOTM2ZWYyYzNkZmMxZTM3ZTJkZTYifQ=="/>
</p:tagLst>
</file>

<file path=ppt/theme/theme1.xml><?xml version="1.0" encoding="utf-8"?>
<a:theme xmlns:a="http://schemas.openxmlformats.org/drawingml/2006/main" name="Office 主题​​">
  <a:themeElements>
    <a:clrScheme name="Office">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1095</Words>
  <Application>WPS 演示</Application>
  <PresentationFormat>宽屏</PresentationFormat>
  <Paragraphs>168</Paragraphs>
  <Slides>19</Slides>
  <Notes>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Arial</vt:lpstr>
      <vt:lpstr>宋体</vt:lpstr>
      <vt:lpstr>Wingdings</vt:lpstr>
      <vt:lpstr>微软雅黑</vt:lpstr>
      <vt:lpstr>Calibri Light</vt:lpstr>
      <vt:lpstr>Calibri</vt:lpstr>
      <vt:lpstr>华文细黑</vt:lpstr>
      <vt:lpstr>Arial Unicode MS</vt:lpstr>
      <vt:lpstr>等线</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成果形式</vt:lpstr>
      <vt:lpstr>PowerPoint 演示文稿</vt:lpstr>
      <vt:lpstr>PowerPoint 演示文稿</vt:lpstr>
      <vt:lpstr>PowerPoint 演示文稿</vt:lpstr>
      <vt:lpstr>PowerPoint 演示文稿</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嘿嘿嘿</cp:lastModifiedBy>
  <cp:revision>15</cp:revision>
  <dcterms:created xsi:type="dcterms:W3CDTF">2022-10-21T11:42:00Z</dcterms:created>
  <dcterms:modified xsi:type="dcterms:W3CDTF">2022-10-22T05:09:49Z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BADA4F734327442682ECF4ACF89793AC</vt:lpwstr>
  </property>
  <property fmtid="{D5CDD505-2E9C-101B-9397-08002B2CF9AE}" pid="3" name="KSOProductBuildVer">
    <vt:lpwstr>2052-11.1.0.12598</vt:lpwstr>
  </property>
</Properties>
</file>