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2" r:id="rId5"/>
    <p:sldId id="283" r:id="rId6"/>
    <p:sldId id="285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344" y="1007617"/>
            <a:ext cx="9993312" cy="1225296"/>
          </a:xfrm>
        </p:spPr>
        <p:txBody>
          <a:bodyPr/>
          <a:lstStyle/>
          <a:p>
            <a:r>
              <a:rPr lang="en-US" dirty="0"/>
              <a:t>COMP3211 </a:t>
            </a:r>
            <a:br>
              <a:rPr lang="en-US" dirty="0"/>
            </a:br>
            <a:r>
              <a:rPr lang="en-US" dirty="0"/>
              <a:t>LAB02</a:t>
            </a:r>
            <a:br>
              <a:rPr lang="en-US" dirty="0"/>
            </a:br>
            <a:r>
              <a:rPr lang="en-US" sz="2400" dirty="0"/>
              <a:t>Single-cycle processor core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Phot Koseekrainiramon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z5387411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DF60D-1C7A-B93C-AB22-FA9452D8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4" y="0"/>
            <a:ext cx="6894870" cy="3996795"/>
          </a:xfrm>
          <a:prstGeom prst="rect">
            <a:avLst/>
          </a:prstGeom>
        </p:spPr>
      </p:pic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EC19B071-B29F-4283-04D9-F5DF4D1F0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22265" r="5113" b="12104"/>
          <a:stretch/>
        </p:blipFill>
        <p:spPr bwMode="auto">
          <a:xfrm>
            <a:off x="4651899" y="2911876"/>
            <a:ext cx="7164281" cy="37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BA6E11E-3019-0022-D668-BFF054630D96}"/>
              </a:ext>
            </a:extLst>
          </p:cNvPr>
          <p:cNvSpPr/>
          <p:nvPr/>
        </p:nvSpPr>
        <p:spPr>
          <a:xfrm>
            <a:off x="2004637" y="493184"/>
            <a:ext cx="531299" cy="518752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26C51-2350-5760-9615-9197C8A9AD2E}"/>
              </a:ext>
            </a:extLst>
          </p:cNvPr>
          <p:cNvSpPr/>
          <p:nvPr/>
        </p:nvSpPr>
        <p:spPr>
          <a:xfrm>
            <a:off x="4014867" y="298112"/>
            <a:ext cx="531299" cy="518752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DF36DD-8BAF-5313-FA80-D45D5F55854B}"/>
              </a:ext>
            </a:extLst>
          </p:cNvPr>
          <p:cNvSpPr/>
          <p:nvPr/>
        </p:nvSpPr>
        <p:spPr>
          <a:xfrm>
            <a:off x="2502837" y="390144"/>
            <a:ext cx="356187" cy="518752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F928C-333D-4FFA-B010-ECA4BE7B48F4}"/>
              </a:ext>
            </a:extLst>
          </p:cNvPr>
          <p:cNvSpPr/>
          <p:nvPr/>
        </p:nvSpPr>
        <p:spPr>
          <a:xfrm>
            <a:off x="5242560" y="1268560"/>
            <a:ext cx="417073" cy="518752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48B78-5A6B-34BF-A6FF-B0C709E38E01}"/>
              </a:ext>
            </a:extLst>
          </p:cNvPr>
          <p:cNvSpPr/>
          <p:nvPr/>
        </p:nvSpPr>
        <p:spPr>
          <a:xfrm>
            <a:off x="4731147" y="1085088"/>
            <a:ext cx="499221" cy="652864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90F40-867B-194B-008E-BCADCB7701D1}"/>
              </a:ext>
            </a:extLst>
          </p:cNvPr>
          <p:cNvSpPr txBox="1"/>
          <p:nvPr/>
        </p:nvSpPr>
        <p:spPr>
          <a:xfrm>
            <a:off x="1774875" y="402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041A39-3658-65F2-1922-05F1592B935C}"/>
              </a:ext>
            </a:extLst>
          </p:cNvPr>
          <p:cNvSpPr txBox="1"/>
          <p:nvPr/>
        </p:nvSpPr>
        <p:spPr>
          <a:xfrm>
            <a:off x="2845992" y="3706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CFFAE-CAA6-8D20-0B44-8731838A5EEC}"/>
              </a:ext>
            </a:extLst>
          </p:cNvPr>
          <p:cNvSpPr txBox="1"/>
          <p:nvPr/>
        </p:nvSpPr>
        <p:spPr>
          <a:xfrm>
            <a:off x="3778596" y="464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C6ECD-2036-3D00-5995-DABDC7197FC7}"/>
              </a:ext>
            </a:extLst>
          </p:cNvPr>
          <p:cNvSpPr txBox="1"/>
          <p:nvPr/>
        </p:nvSpPr>
        <p:spPr>
          <a:xfrm>
            <a:off x="4442669" y="131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F3366-280E-AC38-8E2F-90AF49FFA8CE}"/>
              </a:ext>
            </a:extLst>
          </p:cNvPr>
          <p:cNvSpPr txBox="1"/>
          <p:nvPr/>
        </p:nvSpPr>
        <p:spPr>
          <a:xfrm>
            <a:off x="5368805" y="941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E00B75-3C12-49B2-7A31-CC1BC66686E4}"/>
              </a:ext>
            </a:extLst>
          </p:cNvPr>
          <p:cNvSpPr/>
          <p:nvPr/>
        </p:nvSpPr>
        <p:spPr>
          <a:xfrm>
            <a:off x="6365627" y="3337816"/>
            <a:ext cx="417073" cy="51875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E21AFB-0F47-C579-5417-427D1C931A04}"/>
              </a:ext>
            </a:extLst>
          </p:cNvPr>
          <p:cNvSpPr/>
          <p:nvPr/>
        </p:nvSpPr>
        <p:spPr>
          <a:xfrm>
            <a:off x="6935100" y="3169624"/>
            <a:ext cx="417073" cy="40263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7F4D8E-B579-7E7F-BB66-A33ECEC06D93}"/>
              </a:ext>
            </a:extLst>
          </p:cNvPr>
          <p:cNvSpPr/>
          <p:nvPr/>
        </p:nvSpPr>
        <p:spPr>
          <a:xfrm>
            <a:off x="6316858" y="4087624"/>
            <a:ext cx="522854" cy="51875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72FCBA-2E20-0B0F-5BD1-A34A47CB7948}"/>
              </a:ext>
            </a:extLst>
          </p:cNvPr>
          <p:cNvSpPr/>
          <p:nvPr/>
        </p:nvSpPr>
        <p:spPr>
          <a:xfrm>
            <a:off x="9273419" y="4678936"/>
            <a:ext cx="998341" cy="10025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20754-F815-29D7-F8C5-529AED468280}"/>
              </a:ext>
            </a:extLst>
          </p:cNvPr>
          <p:cNvSpPr txBox="1"/>
          <p:nvPr/>
        </p:nvSpPr>
        <p:spPr>
          <a:xfrm>
            <a:off x="6110582" y="3169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23675-D460-F6C1-5748-5F2781229596}"/>
              </a:ext>
            </a:extLst>
          </p:cNvPr>
          <p:cNvSpPr txBox="1"/>
          <p:nvPr/>
        </p:nvSpPr>
        <p:spPr>
          <a:xfrm>
            <a:off x="6096000" y="4428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98D0A-671F-9164-24E0-8BEE9A5451C1}"/>
              </a:ext>
            </a:extLst>
          </p:cNvPr>
          <p:cNvSpPr txBox="1"/>
          <p:nvPr/>
        </p:nvSpPr>
        <p:spPr>
          <a:xfrm>
            <a:off x="735453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2238-31E6-116C-4F6C-6736923EDDFD}"/>
              </a:ext>
            </a:extLst>
          </p:cNvPr>
          <p:cNvSpPr txBox="1"/>
          <p:nvPr/>
        </p:nvSpPr>
        <p:spPr>
          <a:xfrm>
            <a:off x="9401848" y="434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2" descr="ไม่มีคำอธิบาย">
            <a:extLst>
              <a:ext uri="{FF2B5EF4-FFF2-40B4-BE49-F238E27FC236}">
                <a16:creationId xmlns:a16="http://schemas.microsoft.com/office/drawing/2014/main" id="{2B237E39-3DF3-F5C0-364E-D9824313A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22265" r="5113" b="12104"/>
          <a:stretch/>
        </p:blipFill>
        <p:spPr bwMode="auto">
          <a:xfrm>
            <a:off x="82266" y="262890"/>
            <a:ext cx="12027468" cy="63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5724F-2285-DF2C-1EEF-38B4E1158D10}"/>
              </a:ext>
            </a:extLst>
          </p:cNvPr>
          <p:cNvSpPr/>
          <p:nvPr/>
        </p:nvSpPr>
        <p:spPr>
          <a:xfrm>
            <a:off x="6553200" y="3566160"/>
            <a:ext cx="152400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66A9B-BE80-8E2E-1A35-DCA213497001}"/>
              </a:ext>
            </a:extLst>
          </p:cNvPr>
          <p:cNvSpPr txBox="1"/>
          <p:nvPr/>
        </p:nvSpPr>
        <p:spPr>
          <a:xfrm>
            <a:off x="9337040" y="1007110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BNE Rs, Rt, </a:t>
            </a:r>
            <a:r>
              <a:rPr lang="en-US" sz="2400" dirty="0" err="1"/>
              <a:t>Imme</a:t>
            </a:r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05A33-5BF8-61ED-25FD-45FDD095BF4D}"/>
              </a:ext>
            </a:extLst>
          </p:cNvPr>
          <p:cNvSpPr/>
          <p:nvPr/>
        </p:nvSpPr>
        <p:spPr>
          <a:xfrm>
            <a:off x="6553200" y="4124960"/>
            <a:ext cx="109728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63125F1-E91C-32B0-E916-B470ADE15A07}"/>
              </a:ext>
            </a:extLst>
          </p:cNvPr>
          <p:cNvSpPr/>
          <p:nvPr/>
        </p:nvSpPr>
        <p:spPr>
          <a:xfrm rot="16200000">
            <a:off x="7772400" y="2358390"/>
            <a:ext cx="286512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DEE7E0-2AF2-565D-4A7B-6453DA2FEC9C}"/>
              </a:ext>
            </a:extLst>
          </p:cNvPr>
          <p:cNvSpPr/>
          <p:nvPr/>
        </p:nvSpPr>
        <p:spPr>
          <a:xfrm rot="10800000">
            <a:off x="4419600" y="885190"/>
            <a:ext cx="4694162" cy="16256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E7DAA8-4799-0F23-ACFD-C90FDC181728}"/>
              </a:ext>
            </a:extLst>
          </p:cNvPr>
          <p:cNvSpPr/>
          <p:nvPr/>
        </p:nvSpPr>
        <p:spPr>
          <a:xfrm rot="13119191">
            <a:off x="4358583" y="1195131"/>
            <a:ext cx="512588" cy="1275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77D0F-B219-24C4-DDB9-2FF1C80F726E}"/>
              </a:ext>
            </a:extLst>
          </p:cNvPr>
          <p:cNvSpPr txBox="1"/>
          <p:nvPr/>
        </p:nvSpPr>
        <p:spPr>
          <a:xfrm>
            <a:off x="2848428" y="5756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 or not?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4A7F6B-02AD-D124-6A6B-B934F57E6272}"/>
              </a:ext>
            </a:extLst>
          </p:cNvPr>
          <p:cNvSpPr/>
          <p:nvPr/>
        </p:nvSpPr>
        <p:spPr>
          <a:xfrm rot="16200000">
            <a:off x="2133372" y="4206240"/>
            <a:ext cx="286512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94EE481-C640-5D2F-242F-1054438B833A}"/>
              </a:ext>
            </a:extLst>
          </p:cNvPr>
          <p:cNvSpPr/>
          <p:nvPr/>
        </p:nvSpPr>
        <p:spPr>
          <a:xfrm rot="5400000">
            <a:off x="7880707" y="2352339"/>
            <a:ext cx="1632505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1DF52D-7543-8462-1DF2-F37519EC1BD7}"/>
              </a:ext>
            </a:extLst>
          </p:cNvPr>
          <p:cNvSpPr/>
          <p:nvPr/>
        </p:nvSpPr>
        <p:spPr>
          <a:xfrm>
            <a:off x="7853679" y="3291840"/>
            <a:ext cx="1523999" cy="1535918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EA9A29-067C-8DDA-A3E4-91989974BB00}"/>
              </a:ext>
            </a:extLst>
          </p:cNvPr>
          <p:cNvSpPr/>
          <p:nvPr/>
        </p:nvSpPr>
        <p:spPr>
          <a:xfrm>
            <a:off x="2544462" y="347427"/>
            <a:ext cx="2530839" cy="163250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E9F326-B481-2D14-1CBC-02B2684FB99F}"/>
              </a:ext>
            </a:extLst>
          </p:cNvPr>
          <p:cNvSpPr/>
          <p:nvPr/>
        </p:nvSpPr>
        <p:spPr>
          <a:xfrm>
            <a:off x="1963125" y="1271125"/>
            <a:ext cx="2530839" cy="163250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ไม่มีคำอธิบาย">
            <a:extLst>
              <a:ext uri="{FF2B5EF4-FFF2-40B4-BE49-F238E27FC236}">
                <a16:creationId xmlns:a16="http://schemas.microsoft.com/office/drawing/2014/main" id="{62E79CDC-D85A-744E-327A-D3F49A891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25186" r="8000" b="13481"/>
          <a:stretch/>
        </p:blipFill>
        <p:spPr bwMode="auto">
          <a:xfrm>
            <a:off x="369453" y="416560"/>
            <a:ext cx="11453093" cy="60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73EFB-02F5-FDA2-0222-892269F5FFB4}"/>
              </a:ext>
            </a:extLst>
          </p:cNvPr>
          <p:cNvSpPr txBox="1"/>
          <p:nvPr/>
        </p:nvSpPr>
        <p:spPr>
          <a:xfrm>
            <a:off x="9235440" y="1120140"/>
            <a:ext cx="20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 Rd, Rs+, 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AAD9AC-9F3F-0730-E68D-9F023989AA0C}"/>
              </a:ext>
            </a:extLst>
          </p:cNvPr>
          <p:cNvSpPr/>
          <p:nvPr/>
        </p:nvSpPr>
        <p:spPr>
          <a:xfrm rot="5400000">
            <a:off x="2570480" y="4450080"/>
            <a:ext cx="2407920" cy="1727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073849-ECF4-2798-9161-1F5E4A87385B}"/>
              </a:ext>
            </a:extLst>
          </p:cNvPr>
          <p:cNvSpPr/>
          <p:nvPr/>
        </p:nvSpPr>
        <p:spPr>
          <a:xfrm>
            <a:off x="10170159" y="1005532"/>
            <a:ext cx="660401" cy="67056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3002D0-C60E-AEDC-8389-639A989A02C0}"/>
              </a:ext>
            </a:extLst>
          </p:cNvPr>
          <p:cNvSpPr/>
          <p:nvPr/>
        </p:nvSpPr>
        <p:spPr>
          <a:xfrm>
            <a:off x="3860800" y="5466080"/>
            <a:ext cx="955041" cy="90424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F233DF-864C-66F3-C166-7A11E122667F}"/>
              </a:ext>
            </a:extLst>
          </p:cNvPr>
          <p:cNvSpPr/>
          <p:nvPr/>
        </p:nvSpPr>
        <p:spPr>
          <a:xfrm>
            <a:off x="3972560" y="4716780"/>
            <a:ext cx="132080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CB9DCC-D94F-D97E-DE41-1E46CB3CA22C}"/>
              </a:ext>
            </a:extLst>
          </p:cNvPr>
          <p:cNvSpPr/>
          <p:nvPr/>
        </p:nvSpPr>
        <p:spPr>
          <a:xfrm rot="16200000">
            <a:off x="5901690" y="5284470"/>
            <a:ext cx="85598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53B6037-4A61-910E-8E37-ADC361DFF060}"/>
              </a:ext>
            </a:extLst>
          </p:cNvPr>
          <p:cNvSpPr/>
          <p:nvPr/>
        </p:nvSpPr>
        <p:spPr>
          <a:xfrm>
            <a:off x="6837680" y="3439160"/>
            <a:ext cx="132080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3462FE5-3508-5B1C-C85D-C5D24779E7BC}"/>
              </a:ext>
            </a:extLst>
          </p:cNvPr>
          <p:cNvSpPr/>
          <p:nvPr/>
        </p:nvSpPr>
        <p:spPr>
          <a:xfrm>
            <a:off x="6685280" y="3975100"/>
            <a:ext cx="95504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23DE19-63E3-E653-C77C-760CAFC8A470}"/>
              </a:ext>
            </a:extLst>
          </p:cNvPr>
          <p:cNvSpPr/>
          <p:nvPr/>
        </p:nvSpPr>
        <p:spPr>
          <a:xfrm rot="5400000">
            <a:off x="5956300" y="2750820"/>
            <a:ext cx="1203960" cy="1727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7808B01-64B4-3D6D-DA7E-A6A5CA31D803}"/>
              </a:ext>
            </a:extLst>
          </p:cNvPr>
          <p:cNvSpPr/>
          <p:nvPr/>
        </p:nvSpPr>
        <p:spPr>
          <a:xfrm rot="5400000">
            <a:off x="4418330" y="3455670"/>
            <a:ext cx="784860" cy="1727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2A53C12-C07B-7665-C8D4-A12B7B79671A}"/>
              </a:ext>
            </a:extLst>
          </p:cNvPr>
          <p:cNvSpPr/>
          <p:nvPr/>
        </p:nvSpPr>
        <p:spPr>
          <a:xfrm>
            <a:off x="4043680" y="4406899"/>
            <a:ext cx="60579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F625EA-4131-DE98-9CE5-79BB5B5B1BAC}"/>
              </a:ext>
            </a:extLst>
          </p:cNvPr>
          <p:cNvSpPr/>
          <p:nvPr/>
        </p:nvSpPr>
        <p:spPr>
          <a:xfrm>
            <a:off x="7636627" y="3106420"/>
            <a:ext cx="1615440" cy="165608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98CA45-368A-F61D-E72C-3FBE3E97C76B}"/>
              </a:ext>
            </a:extLst>
          </p:cNvPr>
          <p:cNvSpPr/>
          <p:nvPr/>
        </p:nvSpPr>
        <p:spPr>
          <a:xfrm rot="5400000">
            <a:off x="10630017" y="2801005"/>
            <a:ext cx="1203960" cy="1727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6F06F94-72E6-6362-9E33-345B6C353374}"/>
              </a:ext>
            </a:extLst>
          </p:cNvPr>
          <p:cNvSpPr/>
          <p:nvPr/>
        </p:nvSpPr>
        <p:spPr>
          <a:xfrm rot="10800000">
            <a:off x="9235440" y="6029960"/>
            <a:ext cx="132080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284763-47C4-2AA8-98A2-A3A20C147BCC}"/>
              </a:ext>
            </a:extLst>
          </p:cNvPr>
          <p:cNvSpPr/>
          <p:nvPr/>
        </p:nvSpPr>
        <p:spPr>
          <a:xfrm rot="5400000">
            <a:off x="7828398" y="5312410"/>
            <a:ext cx="784860" cy="1727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99061E6-0EAF-E7B2-AE26-725672D5F61D}"/>
              </a:ext>
            </a:extLst>
          </p:cNvPr>
          <p:cNvSpPr/>
          <p:nvPr/>
        </p:nvSpPr>
        <p:spPr>
          <a:xfrm rot="10800000">
            <a:off x="6408420" y="6035040"/>
            <a:ext cx="132080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C06EAEE-1764-464A-1C1C-D77C70DB3F6E}"/>
              </a:ext>
            </a:extLst>
          </p:cNvPr>
          <p:cNvSpPr/>
          <p:nvPr/>
        </p:nvSpPr>
        <p:spPr>
          <a:xfrm>
            <a:off x="9743440" y="3569662"/>
            <a:ext cx="1320800" cy="157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50FAD8-EA3A-E9DA-C20D-A4A138FEDA40}"/>
              </a:ext>
            </a:extLst>
          </p:cNvPr>
          <p:cNvSpPr/>
          <p:nvPr/>
        </p:nvSpPr>
        <p:spPr>
          <a:xfrm>
            <a:off x="4897120" y="3820948"/>
            <a:ext cx="2175628" cy="132938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ไม่มีคำอธิบาย">
            <a:extLst>
              <a:ext uri="{FF2B5EF4-FFF2-40B4-BE49-F238E27FC236}">
                <a16:creationId xmlns:a16="http://schemas.microsoft.com/office/drawing/2014/main" id="{85631B42-A05D-8BAA-C71F-AC7DFD2A6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22265" r="5113" b="12104"/>
          <a:stretch/>
        </p:blipFill>
        <p:spPr bwMode="auto">
          <a:xfrm>
            <a:off x="82266" y="262890"/>
            <a:ext cx="12027468" cy="63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63D6EF-D518-C6D0-1F40-13FBD7AE4A9A}"/>
              </a:ext>
            </a:extLst>
          </p:cNvPr>
          <p:cNvSpPr txBox="1"/>
          <p:nvPr/>
        </p:nvSpPr>
        <p:spPr>
          <a:xfrm>
            <a:off x="9337040" y="1007110"/>
            <a:ext cx="264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SLRi</a:t>
            </a:r>
            <a:r>
              <a:rPr lang="en-US" sz="2400" dirty="0"/>
              <a:t> Rd, Rs, </a:t>
            </a:r>
            <a:r>
              <a:rPr lang="en-US" sz="2400" dirty="0" err="1"/>
              <a:t>Imme</a:t>
            </a:r>
            <a:endParaRPr lang="en-US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189850-62A1-4FFD-4C48-048E2A0D9F4C}"/>
              </a:ext>
            </a:extLst>
          </p:cNvPr>
          <p:cNvSpPr/>
          <p:nvPr/>
        </p:nvSpPr>
        <p:spPr>
          <a:xfrm>
            <a:off x="3820160" y="4612640"/>
            <a:ext cx="69088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1819B8-BD38-F769-4AA1-447768890D76}"/>
              </a:ext>
            </a:extLst>
          </p:cNvPr>
          <p:cNvSpPr/>
          <p:nvPr/>
        </p:nvSpPr>
        <p:spPr>
          <a:xfrm>
            <a:off x="6705600" y="3566160"/>
            <a:ext cx="1524000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DB2443-B49F-AD91-A579-2B66A0321575}"/>
              </a:ext>
            </a:extLst>
          </p:cNvPr>
          <p:cNvSpPr/>
          <p:nvPr/>
        </p:nvSpPr>
        <p:spPr>
          <a:xfrm>
            <a:off x="7853679" y="3291840"/>
            <a:ext cx="1523999" cy="1535918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B19ED4-EECB-3603-80E8-F7BD1DAE6887}"/>
              </a:ext>
            </a:extLst>
          </p:cNvPr>
          <p:cNvSpPr/>
          <p:nvPr/>
        </p:nvSpPr>
        <p:spPr>
          <a:xfrm rot="5400000">
            <a:off x="7880707" y="2352339"/>
            <a:ext cx="1632505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D3C1D63-A3D8-F190-CBDE-948776D545B5}"/>
              </a:ext>
            </a:extLst>
          </p:cNvPr>
          <p:cNvSpPr/>
          <p:nvPr/>
        </p:nvSpPr>
        <p:spPr>
          <a:xfrm>
            <a:off x="6807203" y="4656366"/>
            <a:ext cx="873759" cy="17139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1224CB-D965-9CB7-89E0-88306C147274}"/>
              </a:ext>
            </a:extLst>
          </p:cNvPr>
          <p:cNvSpPr/>
          <p:nvPr/>
        </p:nvSpPr>
        <p:spPr>
          <a:xfrm rot="5400000">
            <a:off x="7037426" y="3162267"/>
            <a:ext cx="1632505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C8E5EF-F801-D317-ADE0-CD6C10CD0725}"/>
              </a:ext>
            </a:extLst>
          </p:cNvPr>
          <p:cNvSpPr/>
          <p:nvPr/>
        </p:nvSpPr>
        <p:spPr>
          <a:xfrm rot="10800000">
            <a:off x="6737558" y="6324749"/>
            <a:ext cx="3756242" cy="1942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A91C95-ADA3-3756-C9F6-52095BCF541E}"/>
              </a:ext>
            </a:extLst>
          </p:cNvPr>
          <p:cNvSpPr/>
          <p:nvPr/>
        </p:nvSpPr>
        <p:spPr>
          <a:xfrm rot="16200000">
            <a:off x="4107746" y="5477034"/>
            <a:ext cx="1632505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920F5E8-E4A2-98E6-D336-686F0C97D760}"/>
              </a:ext>
            </a:extLst>
          </p:cNvPr>
          <p:cNvSpPr/>
          <p:nvPr/>
        </p:nvSpPr>
        <p:spPr>
          <a:xfrm rot="5400000">
            <a:off x="4292352" y="3576720"/>
            <a:ext cx="816251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130A5F1-7169-17C2-1F2F-EC01D948ABF7}"/>
              </a:ext>
            </a:extLst>
          </p:cNvPr>
          <p:cNvSpPr/>
          <p:nvPr/>
        </p:nvSpPr>
        <p:spPr>
          <a:xfrm rot="5400000">
            <a:off x="5507949" y="2939595"/>
            <a:ext cx="816251" cy="1625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46083D6-35BC-FA3F-9CD4-4DBC4E393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7" t="28148" r="1500" b="13185"/>
          <a:stretch/>
        </p:blipFill>
        <p:spPr>
          <a:xfrm>
            <a:off x="215998" y="1021057"/>
            <a:ext cx="11760003" cy="48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B5FDD-D99D-6C2B-A7AA-980015698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0" t="18765" r="49584" b="7901"/>
          <a:stretch/>
        </p:blipFill>
        <p:spPr>
          <a:xfrm>
            <a:off x="975360" y="634999"/>
            <a:ext cx="9296400" cy="55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{76F73D65-80A2-464B-98BB-20E93F265294}tf78438558_win32</Template>
  <TotalTime>1628</TotalTime>
  <Words>45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COMP3211  LAB02 Single-cycle processor core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COMP3211  LAB02 Single-cycle processor core </dc:title>
  <dc:subject/>
  <dc:creator>phot koseekrainiramon</dc:creator>
  <cp:lastModifiedBy>phot koseekrainiramon</cp:lastModifiedBy>
  <cp:revision>2</cp:revision>
  <dcterms:created xsi:type="dcterms:W3CDTF">2023-03-08T03:22:12Z</dcterms:created>
  <dcterms:modified xsi:type="dcterms:W3CDTF">2023-03-09T20:02:29Z</dcterms:modified>
</cp:coreProperties>
</file>