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496" r:id="rId5"/>
    <p:sldId id="497" r:id="rId6"/>
    <p:sldId id="498" r:id="rId7"/>
    <p:sldId id="499" r:id="rId8"/>
    <p:sldId id="429" r:id="rId9"/>
    <p:sldId id="430" r:id="rId10"/>
    <p:sldId id="500" r:id="rId11"/>
    <p:sldId id="501" r:id="rId12"/>
    <p:sldId id="502" r:id="rId13"/>
    <p:sldId id="503" r:id="rId14"/>
    <p:sldId id="507" r:id="rId15"/>
    <p:sldId id="508" r:id="rId16"/>
    <p:sldId id="5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COMP3211</a:t>
            </a:r>
            <a:br>
              <a:rPr lang="en-US" sz="88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lab03 pipelined processor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424" y="4464402"/>
            <a:ext cx="6931152" cy="15635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Phot Koseekrainiramon</a:t>
            </a:r>
          </a:p>
          <a:p>
            <a:r>
              <a:rPr lang="en-US" b="1" dirty="0"/>
              <a:t>z5387411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D0D52B7-7EAE-E028-9301-55C81A207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3" t="21489" r="15679" b="25049"/>
          <a:stretch/>
        </p:blipFill>
        <p:spPr>
          <a:xfrm>
            <a:off x="278321" y="814525"/>
            <a:ext cx="11635357" cy="5228949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77BAF81C-51C5-52D9-61D9-B60851176448}"/>
              </a:ext>
            </a:extLst>
          </p:cNvPr>
          <p:cNvSpPr/>
          <p:nvPr/>
        </p:nvSpPr>
        <p:spPr>
          <a:xfrm rot="2815096">
            <a:off x="8821845" y="5019464"/>
            <a:ext cx="263506" cy="882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004976E0-B265-ED8F-A15D-B01E512DB4E1}"/>
              </a:ext>
            </a:extLst>
          </p:cNvPr>
          <p:cNvSpPr/>
          <p:nvPr/>
        </p:nvSpPr>
        <p:spPr>
          <a:xfrm rot="3982182">
            <a:off x="8866650" y="5212028"/>
            <a:ext cx="263506" cy="882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E78A743F-DF22-138D-D05E-87FB305E8D0C}"/>
              </a:ext>
            </a:extLst>
          </p:cNvPr>
          <p:cNvSpPr/>
          <p:nvPr/>
        </p:nvSpPr>
        <p:spPr>
          <a:xfrm>
            <a:off x="6249880" y="2399191"/>
            <a:ext cx="443883" cy="497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3070A109-385C-B6F2-8486-B54C6CAD6492}"/>
              </a:ext>
            </a:extLst>
          </p:cNvPr>
          <p:cNvSpPr/>
          <p:nvPr/>
        </p:nvSpPr>
        <p:spPr>
          <a:xfrm>
            <a:off x="7148005" y="2399191"/>
            <a:ext cx="443883" cy="497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935DD881-F960-52C3-D965-713D4D71001C}"/>
              </a:ext>
            </a:extLst>
          </p:cNvPr>
          <p:cNvSpPr/>
          <p:nvPr/>
        </p:nvSpPr>
        <p:spPr>
          <a:xfrm>
            <a:off x="8046130" y="2399191"/>
            <a:ext cx="443883" cy="497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738F7DB-11F3-1B9A-813D-767E6E37D564}"/>
              </a:ext>
            </a:extLst>
          </p:cNvPr>
          <p:cNvSpPr/>
          <p:nvPr/>
        </p:nvSpPr>
        <p:spPr>
          <a:xfrm rot="9150190">
            <a:off x="7113165" y="2673287"/>
            <a:ext cx="300049" cy="33513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94E9F-A13B-2166-AE74-6C34C3551B82}"/>
              </a:ext>
            </a:extLst>
          </p:cNvPr>
          <p:cNvSpPr/>
          <p:nvPr/>
        </p:nvSpPr>
        <p:spPr>
          <a:xfrm>
            <a:off x="541537" y="3107183"/>
            <a:ext cx="1154097" cy="304060"/>
          </a:xfrm>
          <a:prstGeom prst="rect">
            <a:avLst/>
          </a:prstGeom>
          <a:solidFill>
            <a:srgbClr val="8080FF"/>
          </a:solidFill>
          <a:ln>
            <a:solidFill>
              <a:srgbClr val="808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7E2C6-A08E-40E6-CE02-3AD905E11BFE}"/>
              </a:ext>
            </a:extLst>
          </p:cNvPr>
          <p:cNvSpPr/>
          <p:nvPr/>
        </p:nvSpPr>
        <p:spPr>
          <a:xfrm>
            <a:off x="541536" y="4064871"/>
            <a:ext cx="1154097" cy="304060"/>
          </a:xfrm>
          <a:prstGeom prst="rect">
            <a:avLst/>
          </a:prstGeom>
          <a:solidFill>
            <a:srgbClr val="8080FF"/>
          </a:solidFill>
          <a:ln>
            <a:solidFill>
              <a:srgbClr val="808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06A70-7602-AFCE-F49C-45A28E880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5" t="21733" r="2125" b="13200"/>
          <a:stretch/>
        </p:blipFill>
        <p:spPr>
          <a:xfrm>
            <a:off x="222516" y="745236"/>
            <a:ext cx="11746967" cy="53675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A182D7-4A31-65EA-F3B8-BADE87417271}"/>
              </a:ext>
            </a:extLst>
          </p:cNvPr>
          <p:cNvSpPr/>
          <p:nvPr/>
        </p:nvSpPr>
        <p:spPr>
          <a:xfrm>
            <a:off x="9365209" y="3322468"/>
            <a:ext cx="1038689" cy="107419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8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7FFC447-C134-FA31-3A96-51811381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7" t="20841" r="6764" b="1489"/>
          <a:stretch/>
        </p:blipFill>
        <p:spPr>
          <a:xfrm>
            <a:off x="1138561" y="98133"/>
            <a:ext cx="9914877" cy="66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9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E1FA4-302E-47BF-AD27-4A76859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7B38-EB06-465C-8F7E-F7E1E70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COMP3211 LAB3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pic>
        <p:nvPicPr>
          <p:cNvPr id="23" name="Online Image Placeholder 23" descr="User">
            <a:extLst>
              <a:ext uri="{FF2B5EF4-FFF2-40B4-BE49-F238E27FC236}">
                <a16:creationId xmlns:a16="http://schemas.microsoft.com/office/drawing/2014/main" id="{B4D6CBD8-BAE2-4829-AC80-ACEA4658DD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30240" y="3529052"/>
            <a:ext cx="731520" cy="73152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690B51-B7AB-4D15-951F-60CB62BB8D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64380" y="4333724"/>
            <a:ext cx="3063240" cy="1090532"/>
          </a:xfrm>
        </p:spPr>
        <p:txBody>
          <a:bodyPr/>
          <a:lstStyle/>
          <a:p>
            <a:r>
              <a:rPr lang="en-US" dirty="0"/>
              <a:t>Phot Koseekrainiramon</a:t>
            </a:r>
          </a:p>
          <a:p>
            <a:r>
              <a:rPr lang="en-US" dirty="0"/>
              <a:t>z5387411</a:t>
            </a: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DD8229-FA6C-4E5B-8298-F43ABACCC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0" t="30680" r="6666" b="6926"/>
          <a:stretch/>
        </p:blipFill>
        <p:spPr>
          <a:xfrm>
            <a:off x="687032" y="516014"/>
            <a:ext cx="10817935" cy="58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DC3622-5A0C-0577-AE6F-2120881A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0" t="19806" r="6666" b="7315"/>
          <a:stretch/>
        </p:blipFill>
        <p:spPr>
          <a:xfrm>
            <a:off x="1318803" y="423939"/>
            <a:ext cx="9554394" cy="60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2E5869-EF9C-59DC-0DA9-62DB2E2CB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2" t="25243" r="6763" b="12751"/>
          <a:stretch/>
        </p:blipFill>
        <p:spPr>
          <a:xfrm>
            <a:off x="572208" y="459419"/>
            <a:ext cx="11047583" cy="593916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D646734-8C31-8601-C401-2611269169D9}"/>
              </a:ext>
            </a:extLst>
          </p:cNvPr>
          <p:cNvSpPr/>
          <p:nvPr/>
        </p:nvSpPr>
        <p:spPr>
          <a:xfrm>
            <a:off x="4279037" y="2885243"/>
            <a:ext cx="1020932" cy="2698811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0F47FE5-5FD5-AFDC-5E71-34FFC170D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" t="31716" r="6861" b="10161"/>
          <a:stretch/>
        </p:blipFill>
        <p:spPr>
          <a:xfrm>
            <a:off x="837344" y="779015"/>
            <a:ext cx="10517311" cy="52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5E383D-D00D-DEE2-0D71-AF7AECD2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6" t="29385" r="7055" b="8350"/>
          <a:stretch/>
        </p:blipFill>
        <p:spPr>
          <a:xfrm>
            <a:off x="707809" y="503807"/>
            <a:ext cx="10776382" cy="58503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360375-5DAA-9871-521F-42064EA28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63" t="26537" r="26238" b="40971"/>
          <a:stretch/>
        </p:blipFill>
        <p:spPr>
          <a:xfrm>
            <a:off x="707809" y="2026327"/>
            <a:ext cx="2645546" cy="2228295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F83703F1-8888-3AED-B8D0-3C9370BCE711}"/>
              </a:ext>
            </a:extLst>
          </p:cNvPr>
          <p:cNvSpPr/>
          <p:nvPr/>
        </p:nvSpPr>
        <p:spPr>
          <a:xfrm rot="5400000">
            <a:off x="2705284" y="4705165"/>
            <a:ext cx="834501" cy="3728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9423BE-DAAB-2749-7B3C-A17BFA7AB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17" t="26149" r="53980" b="11456"/>
          <a:stretch/>
        </p:blipFill>
        <p:spPr>
          <a:xfrm>
            <a:off x="3701988" y="752380"/>
            <a:ext cx="2722785" cy="3837376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8B44843-3211-3BAA-1728-8AD197080A85}"/>
              </a:ext>
            </a:extLst>
          </p:cNvPr>
          <p:cNvSpPr/>
          <p:nvPr/>
        </p:nvSpPr>
        <p:spPr>
          <a:xfrm rot="5400000">
            <a:off x="5821092" y="4955220"/>
            <a:ext cx="834501" cy="3728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791F02-4A26-2E58-0A8F-47FAF07830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07" t="26019" r="54053" b="12104"/>
          <a:stretch/>
        </p:blipFill>
        <p:spPr>
          <a:xfrm>
            <a:off x="4971082" y="674332"/>
            <a:ext cx="2907382" cy="3993471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C4EEF3B1-4242-FDD1-6A24-1C763F97353A}"/>
              </a:ext>
            </a:extLst>
          </p:cNvPr>
          <p:cNvSpPr/>
          <p:nvPr/>
        </p:nvSpPr>
        <p:spPr>
          <a:xfrm rot="5400000">
            <a:off x="7376164" y="5061752"/>
            <a:ext cx="834501" cy="3728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CDCAD-C738-551E-4977-939C2495DA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51" t="27832" r="54854" b="13938"/>
          <a:stretch/>
        </p:blipFill>
        <p:spPr>
          <a:xfrm>
            <a:off x="7050998" y="639193"/>
            <a:ext cx="3071673" cy="3993472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8C5152A3-F501-0C53-52A1-39E80F757802}"/>
              </a:ext>
            </a:extLst>
          </p:cNvPr>
          <p:cNvSpPr/>
          <p:nvPr/>
        </p:nvSpPr>
        <p:spPr>
          <a:xfrm rot="5400000">
            <a:off x="9585522" y="5018844"/>
            <a:ext cx="834501" cy="3728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  <p:bldP spid="22" grpId="0" animBg="1"/>
      <p:bldP spid="22" grpId="1" animBg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93A356-B9B1-4D1B-D4B9-27CD5530D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3" t="23430" r="7054" b="7314"/>
          <a:stretch/>
        </p:blipFill>
        <p:spPr>
          <a:xfrm>
            <a:off x="818224" y="238480"/>
            <a:ext cx="10555551" cy="638103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452564F-52FF-40C6-AEF8-D8DC29C6B81F}"/>
              </a:ext>
            </a:extLst>
          </p:cNvPr>
          <p:cNvSpPr/>
          <p:nvPr/>
        </p:nvSpPr>
        <p:spPr>
          <a:xfrm>
            <a:off x="6968969" y="2115104"/>
            <a:ext cx="1482571" cy="319374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B26E292-2835-5FBE-31C3-EE7890A87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5" t="22655" r="7152" b="4595"/>
          <a:stretch/>
        </p:blipFill>
        <p:spPr>
          <a:xfrm>
            <a:off x="1109713" y="262567"/>
            <a:ext cx="9972573" cy="633286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1F71083D-CC73-9466-AC89-3E244B8376FE}"/>
              </a:ext>
            </a:extLst>
          </p:cNvPr>
          <p:cNvSpPr/>
          <p:nvPr/>
        </p:nvSpPr>
        <p:spPr>
          <a:xfrm>
            <a:off x="6096000" y="3242568"/>
            <a:ext cx="816748" cy="166678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7FFC447-C134-FA31-3A96-51811381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7" t="20841" r="6764" b="1489"/>
          <a:stretch/>
        </p:blipFill>
        <p:spPr>
          <a:xfrm>
            <a:off x="1138561" y="98133"/>
            <a:ext cx="9914877" cy="66617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745C068-4D71-0C9A-3AB4-0A646DD877E0}"/>
              </a:ext>
            </a:extLst>
          </p:cNvPr>
          <p:cNvSpPr/>
          <p:nvPr/>
        </p:nvSpPr>
        <p:spPr>
          <a:xfrm>
            <a:off x="6024979" y="3127158"/>
            <a:ext cx="816748" cy="166678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C59AD-BFB2-463B-AADB-121FE0A61BA2}"/>
              </a:ext>
            </a:extLst>
          </p:cNvPr>
          <p:cNvSpPr/>
          <p:nvPr/>
        </p:nvSpPr>
        <p:spPr>
          <a:xfrm>
            <a:off x="6883159" y="3189302"/>
            <a:ext cx="816748" cy="166678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8D0B13-0F3C-7FF9-000A-F356B4481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06" t="31328" r="50582" b="13527"/>
          <a:stretch/>
        </p:blipFill>
        <p:spPr>
          <a:xfrm>
            <a:off x="1763697" y="685798"/>
            <a:ext cx="4661126" cy="4882719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080E2B1-48DA-DF50-69FF-09AEA797BCA3}"/>
              </a:ext>
            </a:extLst>
          </p:cNvPr>
          <p:cNvSpPr/>
          <p:nvPr/>
        </p:nvSpPr>
        <p:spPr>
          <a:xfrm>
            <a:off x="1632759" y="3349101"/>
            <a:ext cx="1038689" cy="107419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49E383-9BE9-A65F-D349-89261A1C17AF}"/>
              </a:ext>
            </a:extLst>
          </p:cNvPr>
          <p:cNvSpPr/>
          <p:nvPr/>
        </p:nvSpPr>
        <p:spPr>
          <a:xfrm>
            <a:off x="3285485" y="1468515"/>
            <a:ext cx="1038689" cy="107419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C8D628-BFE9-12C2-9BF3-872F4ED438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12" t="27573" r="10219" b="13398"/>
          <a:stretch/>
        </p:blipFill>
        <p:spPr>
          <a:xfrm>
            <a:off x="4423299" y="2871149"/>
            <a:ext cx="6345315" cy="3104300"/>
          </a:xfrm>
          <a:prstGeom prst="rect">
            <a:avLst/>
          </a:prstGeom>
          <a:ln w="38100" cap="sq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0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Sketchy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18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The Hand Black</vt:lpstr>
      <vt:lpstr>The Serif Hand Black</vt:lpstr>
      <vt:lpstr>SketchyVTI</vt:lpstr>
      <vt:lpstr>COMP3211 lab03 pipelined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COMP3211 lab03 pipelined processor</dc:title>
  <dc:creator>phot koseekrainiramon</dc:creator>
  <cp:lastModifiedBy>phot koseekrainiramon</cp:lastModifiedBy>
  <cp:revision>6</cp:revision>
  <dcterms:created xsi:type="dcterms:W3CDTF">2023-03-15T01:52:39Z</dcterms:created>
  <dcterms:modified xsi:type="dcterms:W3CDTF">2023-03-29T06:07:56Z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