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4" r:id="rId17"/>
    <p:sldId id="275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64"/>
  </p:normalViewPr>
  <p:slideViewPr>
    <p:cSldViewPr snapToGrid="0">
      <p:cViewPr varScale="1">
        <p:scale>
          <a:sx n="112" d="100"/>
          <a:sy n="112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10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F9171-F36D-4655-A37F-ED81E93842D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AAC260-F166-4873-9B2E-07CC2886D4E7}">
      <dgm:prSet/>
      <dgm:spPr/>
      <dgm:t>
        <a:bodyPr/>
        <a:lstStyle/>
        <a:p>
          <a:r>
            <a:rPr lang="en-US" dirty="0"/>
            <a:t>Affects approximately 5% of people with epilepsy</a:t>
          </a:r>
        </a:p>
      </dgm:t>
    </dgm:pt>
    <dgm:pt modelId="{DD3492BC-CE7F-47BD-B019-B3C6C693E993}" type="parTrans" cxnId="{37B86A1C-9FF8-4A51-8F48-DFE8396B512C}">
      <dgm:prSet/>
      <dgm:spPr/>
      <dgm:t>
        <a:bodyPr/>
        <a:lstStyle/>
        <a:p>
          <a:endParaRPr lang="en-US"/>
        </a:p>
      </dgm:t>
    </dgm:pt>
    <dgm:pt modelId="{C9E3938C-D5EE-4B02-A022-C23B72CE3B2D}" type="sibTrans" cxnId="{37B86A1C-9FF8-4A51-8F48-DFE8396B512C}">
      <dgm:prSet/>
      <dgm:spPr/>
      <dgm:t>
        <a:bodyPr/>
        <a:lstStyle/>
        <a:p>
          <a:endParaRPr lang="en-US"/>
        </a:p>
      </dgm:t>
    </dgm:pt>
    <dgm:pt modelId="{6A6E85C7-DA69-4533-8DB3-26377D5ED2F5}">
      <dgm:prSet/>
      <dgm:spPr/>
      <dgm:t>
        <a:bodyPr/>
        <a:lstStyle/>
        <a:p>
          <a:r>
            <a:rPr lang="en-US"/>
            <a:t>Triggered by specific visual patterns:</a:t>
          </a:r>
        </a:p>
      </dgm:t>
    </dgm:pt>
    <dgm:pt modelId="{12D53045-5F9F-4BF9-8310-3BD047D5C9B5}" type="parTrans" cxnId="{026BC958-6CBF-4529-A24C-4100F8E79774}">
      <dgm:prSet/>
      <dgm:spPr/>
      <dgm:t>
        <a:bodyPr/>
        <a:lstStyle/>
        <a:p>
          <a:endParaRPr lang="en-US"/>
        </a:p>
      </dgm:t>
    </dgm:pt>
    <dgm:pt modelId="{56130DF8-2E25-409D-ACB0-B40F17561621}" type="sibTrans" cxnId="{026BC958-6CBF-4529-A24C-4100F8E79774}">
      <dgm:prSet/>
      <dgm:spPr/>
      <dgm:t>
        <a:bodyPr/>
        <a:lstStyle/>
        <a:p>
          <a:endParaRPr lang="en-US"/>
        </a:p>
      </dgm:t>
    </dgm:pt>
    <dgm:pt modelId="{436B93F7-968F-415B-B9E1-87D6D2C14838}">
      <dgm:prSet/>
      <dgm:spPr/>
      <dgm:t>
        <a:bodyPr/>
        <a:lstStyle/>
        <a:p>
          <a:r>
            <a:rPr lang="en-US"/>
            <a:t>Rapid flashing lights</a:t>
          </a:r>
        </a:p>
      </dgm:t>
    </dgm:pt>
    <dgm:pt modelId="{92BA19AF-2EC7-4492-A4A3-86C52B76F327}" type="parTrans" cxnId="{D23C2A1C-A5CD-4247-AB55-ADE090BF825A}">
      <dgm:prSet/>
      <dgm:spPr/>
      <dgm:t>
        <a:bodyPr/>
        <a:lstStyle/>
        <a:p>
          <a:endParaRPr lang="en-US"/>
        </a:p>
      </dgm:t>
    </dgm:pt>
    <dgm:pt modelId="{69471A78-168E-4D3D-B935-03FE2416431D}" type="sibTrans" cxnId="{D23C2A1C-A5CD-4247-AB55-ADE090BF825A}">
      <dgm:prSet/>
      <dgm:spPr/>
      <dgm:t>
        <a:bodyPr/>
        <a:lstStyle/>
        <a:p>
          <a:endParaRPr lang="en-US"/>
        </a:p>
      </dgm:t>
    </dgm:pt>
    <dgm:pt modelId="{EA80311E-0F94-4D88-AEEF-13A6291B67CA}">
      <dgm:prSet/>
      <dgm:spPr/>
      <dgm:t>
        <a:bodyPr/>
        <a:lstStyle/>
        <a:p>
          <a:r>
            <a:rPr lang="en-US"/>
            <a:t>High contrast patterns</a:t>
          </a:r>
        </a:p>
      </dgm:t>
    </dgm:pt>
    <dgm:pt modelId="{FB0241FF-C323-4DBB-A772-97D830B09B48}" type="parTrans" cxnId="{BEF2A29D-50D6-4085-8C3F-48EBFB315BDE}">
      <dgm:prSet/>
      <dgm:spPr/>
      <dgm:t>
        <a:bodyPr/>
        <a:lstStyle/>
        <a:p>
          <a:endParaRPr lang="en-US"/>
        </a:p>
      </dgm:t>
    </dgm:pt>
    <dgm:pt modelId="{FB20ED2E-FE0C-48D4-83AD-B4439D02B636}" type="sibTrans" cxnId="{BEF2A29D-50D6-4085-8C3F-48EBFB315BDE}">
      <dgm:prSet/>
      <dgm:spPr/>
      <dgm:t>
        <a:bodyPr/>
        <a:lstStyle/>
        <a:p>
          <a:endParaRPr lang="en-US"/>
        </a:p>
      </dgm:t>
    </dgm:pt>
    <dgm:pt modelId="{1829E3E1-B546-47E9-B898-A323FD1BAC97}">
      <dgm:prSet/>
      <dgm:spPr/>
      <dgm:t>
        <a:bodyPr/>
        <a:lstStyle/>
        <a:p>
          <a:r>
            <a:rPr lang="en-US"/>
            <a:t>Certain color combinations</a:t>
          </a:r>
        </a:p>
      </dgm:t>
    </dgm:pt>
    <dgm:pt modelId="{AF7F8B04-ADDF-4D96-96E8-EF0BA1E04674}" type="parTrans" cxnId="{DE8A320A-54AC-4CF6-885B-7ED2B2D9ED85}">
      <dgm:prSet/>
      <dgm:spPr/>
      <dgm:t>
        <a:bodyPr/>
        <a:lstStyle/>
        <a:p>
          <a:endParaRPr lang="en-US"/>
        </a:p>
      </dgm:t>
    </dgm:pt>
    <dgm:pt modelId="{DDB8321F-3575-48EA-807B-C1C13B04988F}" type="sibTrans" cxnId="{DE8A320A-54AC-4CF6-885B-7ED2B2D9ED85}">
      <dgm:prSet/>
      <dgm:spPr/>
      <dgm:t>
        <a:bodyPr/>
        <a:lstStyle/>
        <a:p>
          <a:endParaRPr lang="en-US"/>
        </a:p>
      </dgm:t>
    </dgm:pt>
    <dgm:pt modelId="{8D081B79-61F5-4657-ADDD-CF34B6997723}">
      <dgm:prSet/>
      <dgm:spPr/>
      <dgm:t>
        <a:bodyPr/>
        <a:lstStyle/>
        <a:p>
          <a:r>
            <a:rPr lang="en-US"/>
            <a:t>Current digital media landscape lacks safety measures</a:t>
          </a:r>
        </a:p>
      </dgm:t>
    </dgm:pt>
    <dgm:pt modelId="{86D8815F-F97C-446D-846D-90A8AEA0FBA1}" type="parTrans" cxnId="{91316CD8-0D92-4C45-B575-BA183B2231B3}">
      <dgm:prSet/>
      <dgm:spPr/>
      <dgm:t>
        <a:bodyPr/>
        <a:lstStyle/>
        <a:p>
          <a:endParaRPr lang="en-US"/>
        </a:p>
      </dgm:t>
    </dgm:pt>
    <dgm:pt modelId="{8A090B28-72F9-4E95-BED7-9982FD9E0543}" type="sibTrans" cxnId="{91316CD8-0D92-4C45-B575-BA183B2231B3}">
      <dgm:prSet/>
      <dgm:spPr/>
      <dgm:t>
        <a:bodyPr/>
        <a:lstStyle/>
        <a:p>
          <a:endParaRPr lang="en-US"/>
        </a:p>
      </dgm:t>
    </dgm:pt>
    <dgm:pt modelId="{47A43E15-9D3A-47D1-9219-BC0030111413}">
      <dgm:prSet/>
      <dgm:spPr/>
      <dgm:t>
        <a:bodyPr/>
        <a:lstStyle/>
        <a:p>
          <a:r>
            <a:rPr lang="en-US"/>
            <a:t>Need for automated detection and correction systems</a:t>
          </a:r>
        </a:p>
      </dgm:t>
    </dgm:pt>
    <dgm:pt modelId="{5E321AB8-3A1F-4CF5-9096-AC382500F7D0}" type="parTrans" cxnId="{46CDED34-D5E9-4001-B544-78CA71B7FC58}">
      <dgm:prSet/>
      <dgm:spPr/>
      <dgm:t>
        <a:bodyPr/>
        <a:lstStyle/>
        <a:p>
          <a:endParaRPr lang="en-US"/>
        </a:p>
      </dgm:t>
    </dgm:pt>
    <dgm:pt modelId="{FD4234A2-92A2-43AB-BA0E-73961D07502E}" type="sibTrans" cxnId="{46CDED34-D5E9-4001-B544-78CA71B7FC58}">
      <dgm:prSet/>
      <dgm:spPr/>
      <dgm:t>
        <a:bodyPr/>
        <a:lstStyle/>
        <a:p>
          <a:endParaRPr lang="en-US"/>
        </a:p>
      </dgm:t>
    </dgm:pt>
    <dgm:pt modelId="{DD8443BD-029C-364E-B84C-DF65CCFC2E5D}" type="pres">
      <dgm:prSet presAssocID="{9BBF9171-F36D-4655-A37F-ED81E93842DB}" presName="Name0" presStyleCnt="0">
        <dgm:presLayoutVars>
          <dgm:dir/>
          <dgm:animLvl val="lvl"/>
          <dgm:resizeHandles val="exact"/>
        </dgm:presLayoutVars>
      </dgm:prSet>
      <dgm:spPr/>
    </dgm:pt>
    <dgm:pt modelId="{4E2AEC94-4520-C141-AB45-922EC8C29ED7}" type="pres">
      <dgm:prSet presAssocID="{47A43E15-9D3A-47D1-9219-BC0030111413}" presName="boxAndChildren" presStyleCnt="0"/>
      <dgm:spPr/>
    </dgm:pt>
    <dgm:pt modelId="{DF3F8309-F195-0F43-859D-C1492B29CD74}" type="pres">
      <dgm:prSet presAssocID="{47A43E15-9D3A-47D1-9219-BC0030111413}" presName="parentTextBox" presStyleLbl="node1" presStyleIdx="0" presStyleCnt="4"/>
      <dgm:spPr/>
    </dgm:pt>
    <dgm:pt modelId="{7F9335CD-7703-1A4F-BF86-DC28C370F3CA}" type="pres">
      <dgm:prSet presAssocID="{8A090B28-72F9-4E95-BED7-9982FD9E0543}" presName="sp" presStyleCnt="0"/>
      <dgm:spPr/>
    </dgm:pt>
    <dgm:pt modelId="{A3C6B423-2A5F-EC46-9B00-D6AEDA34140B}" type="pres">
      <dgm:prSet presAssocID="{8D081B79-61F5-4657-ADDD-CF34B6997723}" presName="arrowAndChildren" presStyleCnt="0"/>
      <dgm:spPr/>
    </dgm:pt>
    <dgm:pt modelId="{2A772DD5-FCCC-484C-91C1-3B0572FFBE6B}" type="pres">
      <dgm:prSet presAssocID="{8D081B79-61F5-4657-ADDD-CF34B6997723}" presName="parentTextArrow" presStyleLbl="node1" presStyleIdx="1" presStyleCnt="4"/>
      <dgm:spPr/>
    </dgm:pt>
    <dgm:pt modelId="{32EBEF74-97BE-B24B-9575-7C0CE4614795}" type="pres">
      <dgm:prSet presAssocID="{56130DF8-2E25-409D-ACB0-B40F17561621}" presName="sp" presStyleCnt="0"/>
      <dgm:spPr/>
    </dgm:pt>
    <dgm:pt modelId="{6E1D6931-2E66-3A40-BA7E-10534AD4A8F1}" type="pres">
      <dgm:prSet presAssocID="{6A6E85C7-DA69-4533-8DB3-26377D5ED2F5}" presName="arrowAndChildren" presStyleCnt="0"/>
      <dgm:spPr/>
    </dgm:pt>
    <dgm:pt modelId="{32FD0C83-9A4F-8E43-B226-6FBAA099157B}" type="pres">
      <dgm:prSet presAssocID="{6A6E85C7-DA69-4533-8DB3-26377D5ED2F5}" presName="parentTextArrow" presStyleLbl="node1" presStyleIdx="1" presStyleCnt="4"/>
      <dgm:spPr/>
    </dgm:pt>
    <dgm:pt modelId="{2B8CA77B-69E0-7C46-A07C-B419D55E0DC1}" type="pres">
      <dgm:prSet presAssocID="{6A6E85C7-DA69-4533-8DB3-26377D5ED2F5}" presName="arrow" presStyleLbl="node1" presStyleIdx="2" presStyleCnt="4"/>
      <dgm:spPr/>
    </dgm:pt>
    <dgm:pt modelId="{E9E68A80-AFF3-D348-B3C9-6F07E6C9998F}" type="pres">
      <dgm:prSet presAssocID="{6A6E85C7-DA69-4533-8DB3-26377D5ED2F5}" presName="descendantArrow" presStyleCnt="0"/>
      <dgm:spPr/>
    </dgm:pt>
    <dgm:pt modelId="{544FF930-BF65-4C4C-8162-0BB791ACD355}" type="pres">
      <dgm:prSet presAssocID="{436B93F7-968F-415B-B9E1-87D6D2C14838}" presName="childTextArrow" presStyleLbl="fgAccFollowNode1" presStyleIdx="0" presStyleCnt="3">
        <dgm:presLayoutVars>
          <dgm:bulletEnabled val="1"/>
        </dgm:presLayoutVars>
      </dgm:prSet>
      <dgm:spPr/>
    </dgm:pt>
    <dgm:pt modelId="{429A9A1A-E370-3A4C-BC7A-53A147227108}" type="pres">
      <dgm:prSet presAssocID="{EA80311E-0F94-4D88-AEEF-13A6291B67CA}" presName="childTextArrow" presStyleLbl="fgAccFollowNode1" presStyleIdx="1" presStyleCnt="3">
        <dgm:presLayoutVars>
          <dgm:bulletEnabled val="1"/>
        </dgm:presLayoutVars>
      </dgm:prSet>
      <dgm:spPr/>
    </dgm:pt>
    <dgm:pt modelId="{B4EC0960-72E4-7D42-9D03-4D9575E31925}" type="pres">
      <dgm:prSet presAssocID="{1829E3E1-B546-47E9-B898-A323FD1BAC97}" presName="childTextArrow" presStyleLbl="fgAccFollowNode1" presStyleIdx="2" presStyleCnt="3">
        <dgm:presLayoutVars>
          <dgm:bulletEnabled val="1"/>
        </dgm:presLayoutVars>
      </dgm:prSet>
      <dgm:spPr/>
    </dgm:pt>
    <dgm:pt modelId="{BD3CF7FD-287B-6745-AED3-BF104C39C38D}" type="pres">
      <dgm:prSet presAssocID="{C9E3938C-D5EE-4B02-A022-C23B72CE3B2D}" presName="sp" presStyleCnt="0"/>
      <dgm:spPr/>
    </dgm:pt>
    <dgm:pt modelId="{1343B5EF-D58F-B44A-96CC-FFFFBF11CE6E}" type="pres">
      <dgm:prSet presAssocID="{0DAAC260-F166-4873-9B2E-07CC2886D4E7}" presName="arrowAndChildren" presStyleCnt="0"/>
      <dgm:spPr/>
    </dgm:pt>
    <dgm:pt modelId="{FAFF3C4B-085C-CA40-AEE2-D08F8AAF2DCB}" type="pres">
      <dgm:prSet presAssocID="{0DAAC260-F166-4873-9B2E-07CC2886D4E7}" presName="parentTextArrow" presStyleLbl="node1" presStyleIdx="3" presStyleCnt="4"/>
      <dgm:spPr/>
    </dgm:pt>
  </dgm:ptLst>
  <dgm:cxnLst>
    <dgm:cxn modelId="{DE8A320A-54AC-4CF6-885B-7ED2B2D9ED85}" srcId="{6A6E85C7-DA69-4533-8DB3-26377D5ED2F5}" destId="{1829E3E1-B546-47E9-B898-A323FD1BAC97}" srcOrd="2" destOrd="0" parTransId="{AF7F8B04-ADDF-4D96-96E8-EF0BA1E04674}" sibTransId="{DDB8321F-3575-48EA-807B-C1C13B04988F}"/>
    <dgm:cxn modelId="{D23C2A1C-A5CD-4247-AB55-ADE090BF825A}" srcId="{6A6E85C7-DA69-4533-8DB3-26377D5ED2F5}" destId="{436B93F7-968F-415B-B9E1-87D6D2C14838}" srcOrd="0" destOrd="0" parTransId="{92BA19AF-2EC7-4492-A4A3-86C52B76F327}" sibTransId="{69471A78-168E-4D3D-B935-03FE2416431D}"/>
    <dgm:cxn modelId="{37B86A1C-9FF8-4A51-8F48-DFE8396B512C}" srcId="{9BBF9171-F36D-4655-A37F-ED81E93842DB}" destId="{0DAAC260-F166-4873-9B2E-07CC2886D4E7}" srcOrd="0" destOrd="0" parTransId="{DD3492BC-CE7F-47BD-B019-B3C6C693E993}" sibTransId="{C9E3938C-D5EE-4B02-A022-C23B72CE3B2D}"/>
    <dgm:cxn modelId="{D69D8B2D-36D6-CB40-9FC4-A489EC99A661}" type="presOf" srcId="{9BBF9171-F36D-4655-A37F-ED81E93842DB}" destId="{DD8443BD-029C-364E-B84C-DF65CCFC2E5D}" srcOrd="0" destOrd="0" presId="urn:microsoft.com/office/officeart/2005/8/layout/process4"/>
    <dgm:cxn modelId="{0639D42F-47D3-424D-B5E4-A8A90B22F198}" type="presOf" srcId="{1829E3E1-B546-47E9-B898-A323FD1BAC97}" destId="{B4EC0960-72E4-7D42-9D03-4D9575E31925}" srcOrd="0" destOrd="0" presId="urn:microsoft.com/office/officeart/2005/8/layout/process4"/>
    <dgm:cxn modelId="{46CDED34-D5E9-4001-B544-78CA71B7FC58}" srcId="{9BBF9171-F36D-4655-A37F-ED81E93842DB}" destId="{47A43E15-9D3A-47D1-9219-BC0030111413}" srcOrd="3" destOrd="0" parTransId="{5E321AB8-3A1F-4CF5-9096-AC382500F7D0}" sibTransId="{FD4234A2-92A2-43AB-BA0E-73961D07502E}"/>
    <dgm:cxn modelId="{616B854C-64B9-0E4D-B29E-1A274E345E49}" type="presOf" srcId="{6A6E85C7-DA69-4533-8DB3-26377D5ED2F5}" destId="{32FD0C83-9A4F-8E43-B226-6FBAA099157B}" srcOrd="0" destOrd="0" presId="urn:microsoft.com/office/officeart/2005/8/layout/process4"/>
    <dgm:cxn modelId="{50377951-11F8-AA4B-8EB0-AA7DF01BFBBB}" type="presOf" srcId="{6A6E85C7-DA69-4533-8DB3-26377D5ED2F5}" destId="{2B8CA77B-69E0-7C46-A07C-B419D55E0DC1}" srcOrd="1" destOrd="0" presId="urn:microsoft.com/office/officeart/2005/8/layout/process4"/>
    <dgm:cxn modelId="{026BC958-6CBF-4529-A24C-4100F8E79774}" srcId="{9BBF9171-F36D-4655-A37F-ED81E93842DB}" destId="{6A6E85C7-DA69-4533-8DB3-26377D5ED2F5}" srcOrd="1" destOrd="0" parTransId="{12D53045-5F9F-4BF9-8310-3BD047D5C9B5}" sibTransId="{56130DF8-2E25-409D-ACB0-B40F17561621}"/>
    <dgm:cxn modelId="{5F3B9F8C-5977-364A-A25E-5AB9528CB911}" type="presOf" srcId="{8D081B79-61F5-4657-ADDD-CF34B6997723}" destId="{2A772DD5-FCCC-484C-91C1-3B0572FFBE6B}" srcOrd="0" destOrd="0" presId="urn:microsoft.com/office/officeart/2005/8/layout/process4"/>
    <dgm:cxn modelId="{D49AB18E-A1DC-7340-A873-ACF767421310}" type="presOf" srcId="{436B93F7-968F-415B-B9E1-87D6D2C14838}" destId="{544FF930-BF65-4C4C-8162-0BB791ACD355}" srcOrd="0" destOrd="0" presId="urn:microsoft.com/office/officeart/2005/8/layout/process4"/>
    <dgm:cxn modelId="{BEF2A29D-50D6-4085-8C3F-48EBFB315BDE}" srcId="{6A6E85C7-DA69-4533-8DB3-26377D5ED2F5}" destId="{EA80311E-0F94-4D88-AEEF-13A6291B67CA}" srcOrd="1" destOrd="0" parTransId="{FB0241FF-C323-4DBB-A772-97D830B09B48}" sibTransId="{FB20ED2E-FE0C-48D4-83AD-B4439D02B636}"/>
    <dgm:cxn modelId="{3D1628AB-03C4-F34E-A34E-3DAC2625E9B9}" type="presOf" srcId="{0DAAC260-F166-4873-9B2E-07CC2886D4E7}" destId="{FAFF3C4B-085C-CA40-AEE2-D08F8AAF2DCB}" srcOrd="0" destOrd="0" presId="urn:microsoft.com/office/officeart/2005/8/layout/process4"/>
    <dgm:cxn modelId="{7BA1C9B5-9D91-7E4C-BB7F-8CEE3A1A6962}" type="presOf" srcId="{EA80311E-0F94-4D88-AEEF-13A6291B67CA}" destId="{429A9A1A-E370-3A4C-BC7A-53A147227108}" srcOrd="0" destOrd="0" presId="urn:microsoft.com/office/officeart/2005/8/layout/process4"/>
    <dgm:cxn modelId="{8DBF08D0-77C5-8C4F-9598-BF07F3C00D19}" type="presOf" srcId="{47A43E15-9D3A-47D1-9219-BC0030111413}" destId="{DF3F8309-F195-0F43-859D-C1492B29CD74}" srcOrd="0" destOrd="0" presId="urn:microsoft.com/office/officeart/2005/8/layout/process4"/>
    <dgm:cxn modelId="{91316CD8-0D92-4C45-B575-BA183B2231B3}" srcId="{9BBF9171-F36D-4655-A37F-ED81E93842DB}" destId="{8D081B79-61F5-4657-ADDD-CF34B6997723}" srcOrd="2" destOrd="0" parTransId="{86D8815F-F97C-446D-846D-90A8AEA0FBA1}" sibTransId="{8A090B28-72F9-4E95-BED7-9982FD9E0543}"/>
    <dgm:cxn modelId="{FFCF6DEE-34F9-A845-ADDC-9577B8116AC2}" type="presParOf" srcId="{DD8443BD-029C-364E-B84C-DF65CCFC2E5D}" destId="{4E2AEC94-4520-C141-AB45-922EC8C29ED7}" srcOrd="0" destOrd="0" presId="urn:microsoft.com/office/officeart/2005/8/layout/process4"/>
    <dgm:cxn modelId="{30FE4A35-61AF-A44E-AA32-7F3B22BB7759}" type="presParOf" srcId="{4E2AEC94-4520-C141-AB45-922EC8C29ED7}" destId="{DF3F8309-F195-0F43-859D-C1492B29CD74}" srcOrd="0" destOrd="0" presId="urn:microsoft.com/office/officeart/2005/8/layout/process4"/>
    <dgm:cxn modelId="{9A55D335-5A7A-7147-B117-64C67C34AF1E}" type="presParOf" srcId="{DD8443BD-029C-364E-B84C-DF65CCFC2E5D}" destId="{7F9335CD-7703-1A4F-BF86-DC28C370F3CA}" srcOrd="1" destOrd="0" presId="urn:microsoft.com/office/officeart/2005/8/layout/process4"/>
    <dgm:cxn modelId="{E6E368D8-349E-E14C-90A2-67623F01D9F0}" type="presParOf" srcId="{DD8443BD-029C-364E-B84C-DF65CCFC2E5D}" destId="{A3C6B423-2A5F-EC46-9B00-D6AEDA34140B}" srcOrd="2" destOrd="0" presId="urn:microsoft.com/office/officeart/2005/8/layout/process4"/>
    <dgm:cxn modelId="{D392F944-BA71-004A-B02A-316BAEB1CC61}" type="presParOf" srcId="{A3C6B423-2A5F-EC46-9B00-D6AEDA34140B}" destId="{2A772DD5-FCCC-484C-91C1-3B0572FFBE6B}" srcOrd="0" destOrd="0" presId="urn:microsoft.com/office/officeart/2005/8/layout/process4"/>
    <dgm:cxn modelId="{58445DB1-CA37-CA43-A085-794F8C6B7D14}" type="presParOf" srcId="{DD8443BD-029C-364E-B84C-DF65CCFC2E5D}" destId="{32EBEF74-97BE-B24B-9575-7C0CE4614795}" srcOrd="3" destOrd="0" presId="urn:microsoft.com/office/officeart/2005/8/layout/process4"/>
    <dgm:cxn modelId="{2880693A-F1CE-5A44-B347-ECEB0B2F5DD5}" type="presParOf" srcId="{DD8443BD-029C-364E-B84C-DF65CCFC2E5D}" destId="{6E1D6931-2E66-3A40-BA7E-10534AD4A8F1}" srcOrd="4" destOrd="0" presId="urn:microsoft.com/office/officeart/2005/8/layout/process4"/>
    <dgm:cxn modelId="{6E9033D4-B980-AC43-89C4-AE64890D650A}" type="presParOf" srcId="{6E1D6931-2E66-3A40-BA7E-10534AD4A8F1}" destId="{32FD0C83-9A4F-8E43-B226-6FBAA099157B}" srcOrd="0" destOrd="0" presId="urn:microsoft.com/office/officeart/2005/8/layout/process4"/>
    <dgm:cxn modelId="{56D323FC-4880-EA40-8AFC-17A509BD5534}" type="presParOf" srcId="{6E1D6931-2E66-3A40-BA7E-10534AD4A8F1}" destId="{2B8CA77B-69E0-7C46-A07C-B419D55E0DC1}" srcOrd="1" destOrd="0" presId="urn:microsoft.com/office/officeart/2005/8/layout/process4"/>
    <dgm:cxn modelId="{48683E6A-5328-DC4E-A10C-90E29DC0D16E}" type="presParOf" srcId="{6E1D6931-2E66-3A40-BA7E-10534AD4A8F1}" destId="{E9E68A80-AFF3-D348-B3C9-6F07E6C9998F}" srcOrd="2" destOrd="0" presId="urn:microsoft.com/office/officeart/2005/8/layout/process4"/>
    <dgm:cxn modelId="{78278427-5F17-8041-AAC7-656DD5238C4A}" type="presParOf" srcId="{E9E68A80-AFF3-D348-B3C9-6F07E6C9998F}" destId="{544FF930-BF65-4C4C-8162-0BB791ACD355}" srcOrd="0" destOrd="0" presId="urn:microsoft.com/office/officeart/2005/8/layout/process4"/>
    <dgm:cxn modelId="{6D4BBD7C-91AF-AB49-8657-9F079BA5A34A}" type="presParOf" srcId="{E9E68A80-AFF3-D348-B3C9-6F07E6C9998F}" destId="{429A9A1A-E370-3A4C-BC7A-53A147227108}" srcOrd="1" destOrd="0" presId="urn:microsoft.com/office/officeart/2005/8/layout/process4"/>
    <dgm:cxn modelId="{05C2D8C1-0207-FA4C-9BAD-BEEEA78D5AE8}" type="presParOf" srcId="{E9E68A80-AFF3-D348-B3C9-6F07E6C9998F}" destId="{B4EC0960-72E4-7D42-9D03-4D9575E31925}" srcOrd="2" destOrd="0" presId="urn:microsoft.com/office/officeart/2005/8/layout/process4"/>
    <dgm:cxn modelId="{CFF596B9-E1E3-0A44-80FC-3949D1DF12A7}" type="presParOf" srcId="{DD8443BD-029C-364E-B84C-DF65CCFC2E5D}" destId="{BD3CF7FD-287B-6745-AED3-BF104C39C38D}" srcOrd="5" destOrd="0" presId="urn:microsoft.com/office/officeart/2005/8/layout/process4"/>
    <dgm:cxn modelId="{16D99E3E-D75F-F146-A777-7FA3A2D106AF}" type="presParOf" srcId="{DD8443BD-029C-364E-B84C-DF65CCFC2E5D}" destId="{1343B5EF-D58F-B44A-96CC-FFFFBF11CE6E}" srcOrd="6" destOrd="0" presId="urn:microsoft.com/office/officeart/2005/8/layout/process4"/>
    <dgm:cxn modelId="{03902DFE-F308-694A-A279-0B1ED27649F2}" type="presParOf" srcId="{1343B5EF-D58F-B44A-96CC-FFFFBF11CE6E}" destId="{FAFF3C4B-085C-CA40-AEE2-D08F8AAF2D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8C17FF4-19B0-4762-BCF4-93BB6EAC21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D1626E-DFFD-4166-90BC-6961A161D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Video Input Processing</a:t>
          </a:r>
        </a:p>
      </dgm:t>
    </dgm:pt>
    <dgm:pt modelId="{63D43027-D25F-41B4-83D8-611BBE19EE42}" type="parTrans" cxnId="{DD0981E4-F174-4FEE-BA58-653E7E09B9B6}">
      <dgm:prSet/>
      <dgm:spPr/>
      <dgm:t>
        <a:bodyPr/>
        <a:lstStyle/>
        <a:p>
          <a:endParaRPr lang="en-US"/>
        </a:p>
      </dgm:t>
    </dgm:pt>
    <dgm:pt modelId="{3F3F434E-46DD-47D2-B951-8E9774BD22E3}" type="sibTrans" cxnId="{DD0981E4-F174-4FEE-BA58-653E7E09B9B6}">
      <dgm:prSet/>
      <dgm:spPr/>
      <dgm:t>
        <a:bodyPr/>
        <a:lstStyle/>
        <a:p>
          <a:endParaRPr lang="en-US"/>
        </a:p>
      </dgm:t>
    </dgm:pt>
    <dgm:pt modelId="{E0F6D269-C52A-4FFE-9A4A-99D36B02EA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Batch size 4, input tensor (B, 30, 3, 224, 224)</a:t>
          </a:r>
        </a:p>
      </dgm:t>
    </dgm:pt>
    <dgm:pt modelId="{1C607CA2-B1B5-4802-8083-833810A38BD1}" type="parTrans" cxnId="{032816F4-0E2A-49F0-B3D5-B2975D17320B}">
      <dgm:prSet/>
      <dgm:spPr/>
      <dgm:t>
        <a:bodyPr/>
        <a:lstStyle/>
        <a:p>
          <a:endParaRPr lang="en-US"/>
        </a:p>
      </dgm:t>
    </dgm:pt>
    <dgm:pt modelId="{8959F65F-D25E-4489-A7A3-67859DDEDEFF}" type="sibTrans" cxnId="{032816F4-0E2A-49F0-B3D5-B2975D17320B}">
      <dgm:prSet/>
      <dgm:spPr/>
      <dgm:t>
        <a:bodyPr/>
        <a:lstStyle/>
        <a:p>
          <a:endParaRPr lang="en-US"/>
        </a:p>
      </dgm:t>
    </dgm:pt>
    <dgm:pt modelId="{A2CF0787-451C-4D6D-BF27-589E0D1F0F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Reshape to (B×30, 3, 224, 224) for CNN processing</a:t>
          </a:r>
        </a:p>
      </dgm:t>
    </dgm:pt>
    <dgm:pt modelId="{13816953-2A85-467E-8ECC-581E07DE4932}" type="parTrans" cxnId="{2319C1A9-661E-4DA9-92D8-2C266C1FF7A2}">
      <dgm:prSet/>
      <dgm:spPr/>
      <dgm:t>
        <a:bodyPr/>
        <a:lstStyle/>
        <a:p>
          <a:endParaRPr lang="en-US"/>
        </a:p>
      </dgm:t>
    </dgm:pt>
    <dgm:pt modelId="{DE07E098-6771-478A-9165-D5BF72014E02}" type="sibTrans" cxnId="{2319C1A9-661E-4DA9-92D8-2C266C1FF7A2}">
      <dgm:prSet/>
      <dgm:spPr/>
      <dgm:t>
        <a:bodyPr/>
        <a:lstStyle/>
        <a:p>
          <a:endParaRPr lang="en-US"/>
        </a:p>
      </dgm:t>
    </dgm:pt>
    <dgm:pt modelId="{BB06EE84-70EE-4555-B15B-0E0EE68F3F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Feature Extraction</a:t>
          </a:r>
        </a:p>
      </dgm:t>
    </dgm:pt>
    <dgm:pt modelId="{310E9560-F919-4698-BDF1-8299ED79EF11}" type="parTrans" cxnId="{C1A04250-87AB-4234-BCBA-FA66CE23CE98}">
      <dgm:prSet/>
      <dgm:spPr/>
      <dgm:t>
        <a:bodyPr/>
        <a:lstStyle/>
        <a:p>
          <a:endParaRPr lang="en-US"/>
        </a:p>
      </dgm:t>
    </dgm:pt>
    <dgm:pt modelId="{431E81BE-5524-4DBF-8BEB-094403A0D445}" type="sibTrans" cxnId="{C1A04250-87AB-4234-BCBA-FA66CE23CE98}">
      <dgm:prSet/>
      <dgm:spPr/>
      <dgm:t>
        <a:bodyPr/>
        <a:lstStyle/>
        <a:p>
          <a:endParaRPr lang="en-US"/>
        </a:p>
      </dgm:t>
    </dgm:pt>
    <dgm:pt modelId="{AA802D07-E712-4889-A7A3-ABC578461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EfficientNet-B0 (ImageNet pretrained)</a:t>
          </a:r>
        </a:p>
      </dgm:t>
    </dgm:pt>
    <dgm:pt modelId="{27E7D3C0-E311-4E64-A4F5-8D3D3B1056BA}" type="parTrans" cxnId="{0D2EC30C-C58E-491A-A428-9CA4EECA3312}">
      <dgm:prSet/>
      <dgm:spPr/>
      <dgm:t>
        <a:bodyPr/>
        <a:lstStyle/>
        <a:p>
          <a:endParaRPr lang="en-US"/>
        </a:p>
      </dgm:t>
    </dgm:pt>
    <dgm:pt modelId="{25FD2B92-DDBF-488C-A765-F64F8C4766E1}" type="sibTrans" cxnId="{0D2EC30C-C58E-491A-A428-9CA4EECA3312}">
      <dgm:prSet/>
      <dgm:spPr/>
      <dgm:t>
        <a:bodyPr/>
        <a:lstStyle/>
        <a:p>
          <a:endParaRPr lang="en-US"/>
        </a:p>
      </dgm:t>
    </dgm:pt>
    <dgm:pt modelId="{78165D1D-E1B4-411B-9577-06F14DB69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projection: 1280 → 1024 dimensions</a:t>
          </a:r>
        </a:p>
      </dgm:t>
    </dgm:pt>
    <dgm:pt modelId="{A2E0FF4F-3883-4C6A-AAB6-F9980D9C5F97}" type="parTrans" cxnId="{8330D617-37D1-41EA-947C-124339BA5BCA}">
      <dgm:prSet/>
      <dgm:spPr/>
      <dgm:t>
        <a:bodyPr/>
        <a:lstStyle/>
        <a:p>
          <a:endParaRPr lang="en-US"/>
        </a:p>
      </dgm:t>
    </dgm:pt>
    <dgm:pt modelId="{7D59EDA2-A5CC-4A5F-AF1E-3E090F49B19B}" type="sibTrans" cxnId="{8330D617-37D1-41EA-947C-124339BA5BCA}">
      <dgm:prSet/>
      <dgm:spPr/>
      <dgm:t>
        <a:bodyPr/>
        <a:lstStyle/>
        <a:p>
          <a:endParaRPr lang="en-US"/>
        </a:p>
      </dgm:t>
    </dgm:pt>
    <dgm:pt modelId="{ACDC3594-A477-4617-92F9-520E47365F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0.3 dropout rate for regularization</a:t>
          </a:r>
        </a:p>
      </dgm:t>
    </dgm:pt>
    <dgm:pt modelId="{1CAE68E7-924A-459D-92F2-8481ED8D9FB6}" type="parTrans" cxnId="{00EBB96F-5F12-4ABC-9057-A59A9F31FCA1}">
      <dgm:prSet/>
      <dgm:spPr/>
      <dgm:t>
        <a:bodyPr/>
        <a:lstStyle/>
        <a:p>
          <a:endParaRPr lang="en-US"/>
        </a:p>
      </dgm:t>
    </dgm:pt>
    <dgm:pt modelId="{9C7288F1-38A6-41E7-8C72-165EE937ABAA}" type="sibTrans" cxnId="{00EBB96F-5F12-4ABC-9057-A59A9F31FCA1}">
      <dgm:prSet/>
      <dgm:spPr/>
      <dgm:t>
        <a:bodyPr/>
        <a:lstStyle/>
        <a:p>
          <a:endParaRPr lang="en-US"/>
        </a:p>
      </dgm:t>
    </dgm:pt>
    <dgm:pt modelId="{3B5DFB92-9B05-485D-BA5C-69A454AE24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Transformer Encoder</a:t>
          </a:r>
        </a:p>
      </dgm:t>
    </dgm:pt>
    <dgm:pt modelId="{D4465306-6D25-4809-9B49-D35229A1FF90}" type="parTrans" cxnId="{B56C06A6-73C2-415F-839E-7F2942D3822D}">
      <dgm:prSet/>
      <dgm:spPr/>
      <dgm:t>
        <a:bodyPr/>
        <a:lstStyle/>
        <a:p>
          <a:endParaRPr lang="en-US"/>
        </a:p>
      </dgm:t>
    </dgm:pt>
    <dgm:pt modelId="{39DF2D76-EDAD-4B79-91BE-29907D7278F8}" type="sibTrans" cxnId="{B56C06A6-73C2-415F-839E-7F2942D3822D}">
      <dgm:prSet/>
      <dgm:spPr/>
      <dgm:t>
        <a:bodyPr/>
        <a:lstStyle/>
        <a:p>
          <a:endParaRPr lang="en-US"/>
        </a:p>
      </dgm:t>
    </dgm:pt>
    <dgm:pt modelId="{9A799EC4-C5A8-4F20-AEC7-4C744D7BFB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layers, 4-head attention, d_model=1024, d_ff=4096</a:t>
          </a:r>
        </a:p>
      </dgm:t>
    </dgm:pt>
    <dgm:pt modelId="{096CEAD9-D2F5-44F3-A2EA-36AE6B1F71AD}" type="parTrans" cxnId="{06E09585-D6D0-4116-830F-5373E285E0DE}">
      <dgm:prSet/>
      <dgm:spPr/>
      <dgm:t>
        <a:bodyPr/>
        <a:lstStyle/>
        <a:p>
          <a:endParaRPr lang="en-US"/>
        </a:p>
      </dgm:t>
    </dgm:pt>
    <dgm:pt modelId="{16C6418B-6578-4578-A0C3-AE81A1137C43}" type="sibTrans" cxnId="{06E09585-D6D0-4116-830F-5373E285E0DE}">
      <dgm:prSet/>
      <dgm:spPr/>
      <dgm:t>
        <a:bodyPr/>
        <a:lstStyle/>
        <a:p>
          <a:endParaRPr lang="en-US"/>
        </a:p>
      </dgm:t>
    </dgm:pt>
    <dgm:pt modelId="{8E5BFA2E-E1B9-475E-B339-6469A31937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Layer normalization with residual connections</a:t>
          </a:r>
        </a:p>
      </dgm:t>
    </dgm:pt>
    <dgm:pt modelId="{BD2BD3CF-5CE6-4818-99D2-4A365D17A633}" type="parTrans" cxnId="{D6DB714B-7762-406A-9B65-8449E3B6974E}">
      <dgm:prSet/>
      <dgm:spPr/>
      <dgm:t>
        <a:bodyPr/>
        <a:lstStyle/>
        <a:p>
          <a:endParaRPr lang="en-US"/>
        </a:p>
      </dgm:t>
    </dgm:pt>
    <dgm:pt modelId="{041DD501-E3FC-4153-9C93-465340734642}" type="sibTrans" cxnId="{D6DB714B-7762-406A-9B65-8449E3B6974E}">
      <dgm:prSet/>
      <dgm:spPr/>
      <dgm:t>
        <a:bodyPr/>
        <a:lstStyle/>
        <a:p>
          <a:endParaRPr lang="en-US"/>
        </a:p>
      </dgm:t>
    </dgm:pt>
    <dgm:pt modelId="{9F18CD30-41E0-426A-B79A-20CB5E96FFDB}" type="pres">
      <dgm:prSet presAssocID="{D8C17FF4-19B0-4762-BCF4-93BB6EAC21CA}" presName="root" presStyleCnt="0">
        <dgm:presLayoutVars>
          <dgm:dir/>
          <dgm:resizeHandles val="exact"/>
        </dgm:presLayoutVars>
      </dgm:prSet>
      <dgm:spPr/>
    </dgm:pt>
    <dgm:pt modelId="{D7EA7C05-7F5E-49FC-AFEF-51573C204C1D}" type="pres">
      <dgm:prSet presAssocID="{2FD1626E-DFFD-4166-90BC-6961A161D84F}" presName="compNode" presStyleCnt="0"/>
      <dgm:spPr/>
    </dgm:pt>
    <dgm:pt modelId="{6C71BECD-0619-4C7A-92A2-9E7D368174F0}" type="pres">
      <dgm:prSet presAssocID="{2FD1626E-DFFD-4166-90BC-6961A161D84F}" presName="bgRect" presStyleLbl="bgShp" presStyleIdx="0" presStyleCnt="3"/>
      <dgm:spPr/>
    </dgm:pt>
    <dgm:pt modelId="{4F03CAD6-EB48-45B3-A725-BB5D754EE5EB}" type="pres">
      <dgm:prSet presAssocID="{2FD1626E-DFFD-4166-90BC-6961A161D8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kopter"/>
        </a:ext>
      </dgm:extLst>
    </dgm:pt>
    <dgm:pt modelId="{46D1B446-9324-408A-9B59-53E32AD5702C}" type="pres">
      <dgm:prSet presAssocID="{2FD1626E-DFFD-4166-90BC-6961A161D84F}" presName="spaceRect" presStyleCnt="0"/>
      <dgm:spPr/>
    </dgm:pt>
    <dgm:pt modelId="{CDE87415-821F-47AB-A1F4-06517FE52EDB}" type="pres">
      <dgm:prSet presAssocID="{2FD1626E-DFFD-4166-90BC-6961A161D84F}" presName="parTx" presStyleLbl="revTx" presStyleIdx="0" presStyleCnt="6">
        <dgm:presLayoutVars>
          <dgm:chMax val="0"/>
          <dgm:chPref val="0"/>
        </dgm:presLayoutVars>
      </dgm:prSet>
      <dgm:spPr/>
    </dgm:pt>
    <dgm:pt modelId="{E7BB67C9-7DF1-4A1E-8E19-D862D5E2A8F0}" type="pres">
      <dgm:prSet presAssocID="{2FD1626E-DFFD-4166-90BC-6961A161D84F}" presName="desTx" presStyleLbl="revTx" presStyleIdx="1" presStyleCnt="6">
        <dgm:presLayoutVars/>
      </dgm:prSet>
      <dgm:spPr/>
    </dgm:pt>
    <dgm:pt modelId="{80B323D1-0F60-4A43-8E8E-64FAFBFB7E70}" type="pres">
      <dgm:prSet presAssocID="{3F3F434E-46DD-47D2-B951-8E9774BD22E3}" presName="sibTrans" presStyleCnt="0"/>
      <dgm:spPr/>
    </dgm:pt>
    <dgm:pt modelId="{7A4E4D98-2929-4886-A65B-99CF6F910590}" type="pres">
      <dgm:prSet presAssocID="{BB06EE84-70EE-4555-B15B-0E0EE68F3FD3}" presName="compNode" presStyleCnt="0"/>
      <dgm:spPr/>
    </dgm:pt>
    <dgm:pt modelId="{1253C8D4-ABD0-4079-9505-C6B3A6FAF5BA}" type="pres">
      <dgm:prSet presAssocID="{BB06EE84-70EE-4555-B15B-0E0EE68F3FD3}" presName="bgRect" presStyleLbl="bgShp" presStyleIdx="1" presStyleCnt="3"/>
      <dgm:spPr/>
    </dgm:pt>
    <dgm:pt modelId="{24F48B54-3602-4102-AB0C-601E70267D1C}" type="pres">
      <dgm:prSet presAssocID="{BB06EE84-70EE-4555-B15B-0E0EE68F3F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9ADD6A50-871D-4573-B799-774B1E045E52}" type="pres">
      <dgm:prSet presAssocID="{BB06EE84-70EE-4555-B15B-0E0EE68F3FD3}" presName="spaceRect" presStyleCnt="0"/>
      <dgm:spPr/>
    </dgm:pt>
    <dgm:pt modelId="{A6AE10F9-4243-403B-9A2A-4D1FEB4287D3}" type="pres">
      <dgm:prSet presAssocID="{BB06EE84-70EE-4555-B15B-0E0EE68F3FD3}" presName="parTx" presStyleLbl="revTx" presStyleIdx="2" presStyleCnt="6">
        <dgm:presLayoutVars>
          <dgm:chMax val="0"/>
          <dgm:chPref val="0"/>
        </dgm:presLayoutVars>
      </dgm:prSet>
      <dgm:spPr/>
    </dgm:pt>
    <dgm:pt modelId="{CFF81F80-FFF2-4ABA-8FCB-B59834590EEF}" type="pres">
      <dgm:prSet presAssocID="{BB06EE84-70EE-4555-B15B-0E0EE68F3FD3}" presName="desTx" presStyleLbl="revTx" presStyleIdx="3" presStyleCnt="6">
        <dgm:presLayoutVars/>
      </dgm:prSet>
      <dgm:spPr/>
    </dgm:pt>
    <dgm:pt modelId="{FFCB8B8F-8528-4165-B2D5-840C3BB0103D}" type="pres">
      <dgm:prSet presAssocID="{431E81BE-5524-4DBF-8BEB-094403A0D445}" presName="sibTrans" presStyleCnt="0"/>
      <dgm:spPr/>
    </dgm:pt>
    <dgm:pt modelId="{5366D9F7-F8FE-4651-854B-74BB3B27649D}" type="pres">
      <dgm:prSet presAssocID="{3B5DFB92-9B05-485D-BA5C-69A454AE24E9}" presName="compNode" presStyleCnt="0"/>
      <dgm:spPr/>
    </dgm:pt>
    <dgm:pt modelId="{059EC261-F493-44D2-811C-A48BDB2C8FB6}" type="pres">
      <dgm:prSet presAssocID="{3B5DFB92-9B05-485D-BA5C-69A454AE24E9}" presName="bgRect" presStyleLbl="bgShp" presStyleIdx="2" presStyleCnt="3"/>
      <dgm:spPr/>
    </dgm:pt>
    <dgm:pt modelId="{3D0AB4C1-A1ED-43A8-9614-BFD8775DFF18}" type="pres">
      <dgm:prSet presAssocID="{3B5DFB92-9B05-485D-BA5C-69A454AE24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798DCF67-F31E-4812-990E-CA26FC1C690F}" type="pres">
      <dgm:prSet presAssocID="{3B5DFB92-9B05-485D-BA5C-69A454AE24E9}" presName="spaceRect" presStyleCnt="0"/>
      <dgm:spPr/>
    </dgm:pt>
    <dgm:pt modelId="{D5924240-0072-4155-B8E5-5439CD51E0B0}" type="pres">
      <dgm:prSet presAssocID="{3B5DFB92-9B05-485D-BA5C-69A454AE24E9}" presName="parTx" presStyleLbl="revTx" presStyleIdx="4" presStyleCnt="6">
        <dgm:presLayoutVars>
          <dgm:chMax val="0"/>
          <dgm:chPref val="0"/>
        </dgm:presLayoutVars>
      </dgm:prSet>
      <dgm:spPr/>
    </dgm:pt>
    <dgm:pt modelId="{AF0F8152-7502-45EF-9834-086A9F6629E2}" type="pres">
      <dgm:prSet presAssocID="{3B5DFB92-9B05-485D-BA5C-69A454AE24E9}" presName="desTx" presStyleLbl="revTx" presStyleIdx="5" presStyleCnt="6">
        <dgm:presLayoutVars/>
      </dgm:prSet>
      <dgm:spPr/>
    </dgm:pt>
  </dgm:ptLst>
  <dgm:cxnLst>
    <dgm:cxn modelId="{4DD27306-14DD-4FAE-8CA7-B531926CA516}" type="presOf" srcId="{BB06EE84-70EE-4555-B15B-0E0EE68F3FD3}" destId="{A6AE10F9-4243-403B-9A2A-4D1FEB4287D3}" srcOrd="0" destOrd="0" presId="urn:microsoft.com/office/officeart/2018/2/layout/IconVerticalSolidList"/>
    <dgm:cxn modelId="{0D2EC30C-C58E-491A-A428-9CA4EECA3312}" srcId="{BB06EE84-70EE-4555-B15B-0E0EE68F3FD3}" destId="{AA802D07-E712-4889-A7A3-ABC5784615AB}" srcOrd="0" destOrd="0" parTransId="{27E7D3C0-E311-4E64-A4F5-8D3D3B1056BA}" sibTransId="{25FD2B92-DDBF-488C-A765-F64F8C4766E1}"/>
    <dgm:cxn modelId="{91872413-5C66-4779-80DD-3DA31275FFC0}" type="presOf" srcId="{3B5DFB92-9B05-485D-BA5C-69A454AE24E9}" destId="{D5924240-0072-4155-B8E5-5439CD51E0B0}" srcOrd="0" destOrd="0" presId="urn:microsoft.com/office/officeart/2018/2/layout/IconVerticalSolidList"/>
    <dgm:cxn modelId="{8330D617-37D1-41EA-947C-124339BA5BCA}" srcId="{BB06EE84-70EE-4555-B15B-0E0EE68F3FD3}" destId="{78165D1D-E1B4-411B-9577-06F14DB6943F}" srcOrd="1" destOrd="0" parTransId="{A2E0FF4F-3883-4C6A-AAB6-F9980D9C5F97}" sibTransId="{7D59EDA2-A5CC-4A5F-AF1E-3E090F49B19B}"/>
    <dgm:cxn modelId="{8BCBEC1A-FBF3-42EB-B8DF-2E9D61299C2A}" type="presOf" srcId="{D8C17FF4-19B0-4762-BCF4-93BB6EAC21CA}" destId="{9F18CD30-41E0-426A-B79A-20CB5E96FFDB}" srcOrd="0" destOrd="0" presId="urn:microsoft.com/office/officeart/2018/2/layout/IconVerticalSolidList"/>
    <dgm:cxn modelId="{D6DB714B-7762-406A-9B65-8449E3B6974E}" srcId="{3B5DFB92-9B05-485D-BA5C-69A454AE24E9}" destId="{8E5BFA2E-E1B9-475E-B339-6469A31937BB}" srcOrd="1" destOrd="0" parTransId="{BD2BD3CF-5CE6-4818-99D2-4A365D17A633}" sibTransId="{041DD501-E3FC-4153-9C93-465340734642}"/>
    <dgm:cxn modelId="{C1A04250-87AB-4234-BCBA-FA66CE23CE98}" srcId="{D8C17FF4-19B0-4762-BCF4-93BB6EAC21CA}" destId="{BB06EE84-70EE-4555-B15B-0E0EE68F3FD3}" srcOrd="1" destOrd="0" parTransId="{310E9560-F919-4698-BDF1-8299ED79EF11}" sibTransId="{431E81BE-5524-4DBF-8BEB-094403A0D445}"/>
    <dgm:cxn modelId="{00EBB96F-5F12-4ABC-9057-A59A9F31FCA1}" srcId="{BB06EE84-70EE-4555-B15B-0E0EE68F3FD3}" destId="{ACDC3594-A477-4617-92F9-520E47365F6A}" srcOrd="2" destOrd="0" parTransId="{1CAE68E7-924A-459D-92F2-8481ED8D9FB6}" sibTransId="{9C7288F1-38A6-41E7-8C72-165EE937ABAA}"/>
    <dgm:cxn modelId="{BBC6337E-C9F2-43E3-B7DE-0BB4799DC6B0}" type="presOf" srcId="{9A799EC4-C5A8-4F20-AEC7-4C744D7BFB71}" destId="{AF0F8152-7502-45EF-9834-086A9F6629E2}" srcOrd="0" destOrd="0" presId="urn:microsoft.com/office/officeart/2018/2/layout/IconVerticalSolidList"/>
    <dgm:cxn modelId="{06E09585-D6D0-4116-830F-5373E285E0DE}" srcId="{3B5DFB92-9B05-485D-BA5C-69A454AE24E9}" destId="{9A799EC4-C5A8-4F20-AEC7-4C744D7BFB71}" srcOrd="0" destOrd="0" parTransId="{096CEAD9-D2F5-44F3-A2EA-36AE6B1F71AD}" sibTransId="{16C6418B-6578-4578-A0C3-AE81A1137C43}"/>
    <dgm:cxn modelId="{74CE279C-D4CA-42B1-A97F-2C67A585081A}" type="presOf" srcId="{AA802D07-E712-4889-A7A3-ABC5784615AB}" destId="{CFF81F80-FFF2-4ABA-8FCB-B59834590EEF}" srcOrd="0" destOrd="0" presId="urn:microsoft.com/office/officeart/2018/2/layout/IconVerticalSolidList"/>
    <dgm:cxn modelId="{B56C06A6-73C2-415F-839E-7F2942D3822D}" srcId="{D8C17FF4-19B0-4762-BCF4-93BB6EAC21CA}" destId="{3B5DFB92-9B05-485D-BA5C-69A454AE24E9}" srcOrd="2" destOrd="0" parTransId="{D4465306-6D25-4809-9B49-D35229A1FF90}" sibTransId="{39DF2D76-EDAD-4B79-91BE-29907D7278F8}"/>
    <dgm:cxn modelId="{2319C1A9-661E-4DA9-92D8-2C266C1FF7A2}" srcId="{2FD1626E-DFFD-4166-90BC-6961A161D84F}" destId="{A2CF0787-451C-4D6D-BF27-589E0D1F0F41}" srcOrd="1" destOrd="0" parTransId="{13816953-2A85-467E-8ECC-581E07DE4932}" sibTransId="{DE07E098-6771-478A-9165-D5BF72014E02}"/>
    <dgm:cxn modelId="{9E77CBAB-3EB9-4226-A3BA-2AE6EE6A12E4}" type="presOf" srcId="{8E5BFA2E-E1B9-475E-B339-6469A31937BB}" destId="{AF0F8152-7502-45EF-9834-086A9F6629E2}" srcOrd="0" destOrd="1" presId="urn:microsoft.com/office/officeart/2018/2/layout/IconVerticalSolidList"/>
    <dgm:cxn modelId="{0F191FC2-ECCA-4042-A163-67E1A15BA873}" type="presOf" srcId="{E0F6D269-C52A-4FFE-9A4A-99D36B02EAD1}" destId="{E7BB67C9-7DF1-4A1E-8E19-D862D5E2A8F0}" srcOrd="0" destOrd="0" presId="urn:microsoft.com/office/officeart/2018/2/layout/IconVerticalSolidList"/>
    <dgm:cxn modelId="{693452D1-CF8F-4FF4-ABA2-FD8B3D5C4145}" type="presOf" srcId="{2FD1626E-DFFD-4166-90BC-6961A161D84F}" destId="{CDE87415-821F-47AB-A1F4-06517FE52EDB}" srcOrd="0" destOrd="0" presId="urn:microsoft.com/office/officeart/2018/2/layout/IconVerticalSolidList"/>
    <dgm:cxn modelId="{3E466BD8-B219-49DA-867A-B50C62E2ECB3}" type="presOf" srcId="{A2CF0787-451C-4D6D-BF27-589E0D1F0F41}" destId="{E7BB67C9-7DF1-4A1E-8E19-D862D5E2A8F0}" srcOrd="0" destOrd="1" presId="urn:microsoft.com/office/officeart/2018/2/layout/IconVerticalSolidList"/>
    <dgm:cxn modelId="{DD0981E4-F174-4FEE-BA58-653E7E09B9B6}" srcId="{D8C17FF4-19B0-4762-BCF4-93BB6EAC21CA}" destId="{2FD1626E-DFFD-4166-90BC-6961A161D84F}" srcOrd="0" destOrd="0" parTransId="{63D43027-D25F-41B4-83D8-611BBE19EE42}" sibTransId="{3F3F434E-46DD-47D2-B951-8E9774BD22E3}"/>
    <dgm:cxn modelId="{1F8BAAF2-14A5-4BEB-86AF-D1435D0E8C74}" type="presOf" srcId="{ACDC3594-A477-4617-92F9-520E47365F6A}" destId="{CFF81F80-FFF2-4ABA-8FCB-B59834590EEF}" srcOrd="0" destOrd="2" presId="urn:microsoft.com/office/officeart/2018/2/layout/IconVerticalSolidList"/>
    <dgm:cxn modelId="{032816F4-0E2A-49F0-B3D5-B2975D17320B}" srcId="{2FD1626E-DFFD-4166-90BC-6961A161D84F}" destId="{E0F6D269-C52A-4FFE-9A4A-99D36B02EAD1}" srcOrd="0" destOrd="0" parTransId="{1C607CA2-B1B5-4802-8083-833810A38BD1}" sibTransId="{8959F65F-D25E-4489-A7A3-67859DDEDEFF}"/>
    <dgm:cxn modelId="{FBF7EFF6-56FF-49EB-936D-72FC8C6EE525}" type="presOf" srcId="{78165D1D-E1B4-411B-9577-06F14DB6943F}" destId="{CFF81F80-FFF2-4ABA-8FCB-B59834590EEF}" srcOrd="0" destOrd="1" presId="urn:microsoft.com/office/officeart/2018/2/layout/IconVerticalSolidList"/>
    <dgm:cxn modelId="{918397E7-EDBE-4B41-AB26-F7C8AFFA54BF}" type="presParOf" srcId="{9F18CD30-41E0-426A-B79A-20CB5E96FFDB}" destId="{D7EA7C05-7F5E-49FC-AFEF-51573C204C1D}" srcOrd="0" destOrd="0" presId="urn:microsoft.com/office/officeart/2018/2/layout/IconVerticalSolidList"/>
    <dgm:cxn modelId="{98EB92BE-1E34-4747-8B0A-D6CC548A9223}" type="presParOf" srcId="{D7EA7C05-7F5E-49FC-AFEF-51573C204C1D}" destId="{6C71BECD-0619-4C7A-92A2-9E7D368174F0}" srcOrd="0" destOrd="0" presId="urn:microsoft.com/office/officeart/2018/2/layout/IconVerticalSolidList"/>
    <dgm:cxn modelId="{8C5E05CE-2F26-42C6-936F-36FF0DBDF532}" type="presParOf" srcId="{D7EA7C05-7F5E-49FC-AFEF-51573C204C1D}" destId="{4F03CAD6-EB48-45B3-A725-BB5D754EE5EB}" srcOrd="1" destOrd="0" presId="urn:microsoft.com/office/officeart/2018/2/layout/IconVerticalSolidList"/>
    <dgm:cxn modelId="{238A764A-19AF-4DB0-8293-535F2595F666}" type="presParOf" srcId="{D7EA7C05-7F5E-49FC-AFEF-51573C204C1D}" destId="{46D1B446-9324-408A-9B59-53E32AD5702C}" srcOrd="2" destOrd="0" presId="urn:microsoft.com/office/officeart/2018/2/layout/IconVerticalSolidList"/>
    <dgm:cxn modelId="{9904B03C-E53A-4780-BFA2-4F3FB912251A}" type="presParOf" srcId="{D7EA7C05-7F5E-49FC-AFEF-51573C204C1D}" destId="{CDE87415-821F-47AB-A1F4-06517FE52EDB}" srcOrd="3" destOrd="0" presId="urn:microsoft.com/office/officeart/2018/2/layout/IconVerticalSolidList"/>
    <dgm:cxn modelId="{D72E8367-1B7C-49A9-B71C-A0A3D154B774}" type="presParOf" srcId="{D7EA7C05-7F5E-49FC-AFEF-51573C204C1D}" destId="{E7BB67C9-7DF1-4A1E-8E19-D862D5E2A8F0}" srcOrd="4" destOrd="0" presId="urn:microsoft.com/office/officeart/2018/2/layout/IconVerticalSolidList"/>
    <dgm:cxn modelId="{4DAD9834-BAD1-4C6A-9C63-89D98A990CC0}" type="presParOf" srcId="{9F18CD30-41E0-426A-B79A-20CB5E96FFDB}" destId="{80B323D1-0F60-4A43-8E8E-64FAFBFB7E70}" srcOrd="1" destOrd="0" presId="urn:microsoft.com/office/officeart/2018/2/layout/IconVerticalSolidList"/>
    <dgm:cxn modelId="{94BA6416-E498-4953-B424-505F378C3B1A}" type="presParOf" srcId="{9F18CD30-41E0-426A-B79A-20CB5E96FFDB}" destId="{7A4E4D98-2929-4886-A65B-99CF6F910590}" srcOrd="2" destOrd="0" presId="urn:microsoft.com/office/officeart/2018/2/layout/IconVerticalSolidList"/>
    <dgm:cxn modelId="{109C097B-2803-44C6-B65C-E3F58B629664}" type="presParOf" srcId="{7A4E4D98-2929-4886-A65B-99CF6F910590}" destId="{1253C8D4-ABD0-4079-9505-C6B3A6FAF5BA}" srcOrd="0" destOrd="0" presId="urn:microsoft.com/office/officeart/2018/2/layout/IconVerticalSolidList"/>
    <dgm:cxn modelId="{219275E8-3036-454B-A732-D1AF288D686B}" type="presParOf" srcId="{7A4E4D98-2929-4886-A65B-99CF6F910590}" destId="{24F48B54-3602-4102-AB0C-601E70267D1C}" srcOrd="1" destOrd="0" presId="urn:microsoft.com/office/officeart/2018/2/layout/IconVerticalSolidList"/>
    <dgm:cxn modelId="{D27AA14C-B835-4717-A191-87A3517CA9D8}" type="presParOf" srcId="{7A4E4D98-2929-4886-A65B-99CF6F910590}" destId="{9ADD6A50-871D-4573-B799-774B1E045E52}" srcOrd="2" destOrd="0" presId="urn:microsoft.com/office/officeart/2018/2/layout/IconVerticalSolidList"/>
    <dgm:cxn modelId="{89359DB8-F4D8-4ADA-A30A-080A3FF9F618}" type="presParOf" srcId="{7A4E4D98-2929-4886-A65B-99CF6F910590}" destId="{A6AE10F9-4243-403B-9A2A-4D1FEB4287D3}" srcOrd="3" destOrd="0" presId="urn:microsoft.com/office/officeart/2018/2/layout/IconVerticalSolidList"/>
    <dgm:cxn modelId="{DB2D03A6-7D22-4F02-97ED-95EB3258FCD8}" type="presParOf" srcId="{7A4E4D98-2929-4886-A65B-99CF6F910590}" destId="{CFF81F80-FFF2-4ABA-8FCB-B59834590EEF}" srcOrd="4" destOrd="0" presId="urn:microsoft.com/office/officeart/2018/2/layout/IconVerticalSolidList"/>
    <dgm:cxn modelId="{9A56EC0B-CBF7-49EA-8286-6413C32C3BC7}" type="presParOf" srcId="{9F18CD30-41E0-426A-B79A-20CB5E96FFDB}" destId="{FFCB8B8F-8528-4165-B2D5-840C3BB0103D}" srcOrd="3" destOrd="0" presId="urn:microsoft.com/office/officeart/2018/2/layout/IconVerticalSolidList"/>
    <dgm:cxn modelId="{DA91B157-F71D-4D41-9ED4-365E729FF86B}" type="presParOf" srcId="{9F18CD30-41E0-426A-B79A-20CB5E96FFDB}" destId="{5366D9F7-F8FE-4651-854B-74BB3B27649D}" srcOrd="4" destOrd="0" presId="urn:microsoft.com/office/officeart/2018/2/layout/IconVerticalSolidList"/>
    <dgm:cxn modelId="{D7192BA3-B99A-4642-8439-F8FABE450236}" type="presParOf" srcId="{5366D9F7-F8FE-4651-854B-74BB3B27649D}" destId="{059EC261-F493-44D2-811C-A48BDB2C8FB6}" srcOrd="0" destOrd="0" presId="urn:microsoft.com/office/officeart/2018/2/layout/IconVerticalSolidList"/>
    <dgm:cxn modelId="{77DA26C5-3C31-4E8C-9F85-78F0AC7E63C4}" type="presParOf" srcId="{5366D9F7-F8FE-4651-854B-74BB3B27649D}" destId="{3D0AB4C1-A1ED-43A8-9614-BFD8775DFF18}" srcOrd="1" destOrd="0" presId="urn:microsoft.com/office/officeart/2018/2/layout/IconVerticalSolidList"/>
    <dgm:cxn modelId="{E3477D0A-EB23-4A58-ABDE-CB3F910B5743}" type="presParOf" srcId="{5366D9F7-F8FE-4651-854B-74BB3B27649D}" destId="{798DCF67-F31E-4812-990E-CA26FC1C690F}" srcOrd="2" destOrd="0" presId="urn:microsoft.com/office/officeart/2018/2/layout/IconVerticalSolidList"/>
    <dgm:cxn modelId="{38DE9E66-DB2B-42B5-B720-505F90673CF0}" type="presParOf" srcId="{5366D9F7-F8FE-4651-854B-74BB3B27649D}" destId="{D5924240-0072-4155-B8E5-5439CD51E0B0}" srcOrd="3" destOrd="0" presId="urn:microsoft.com/office/officeart/2018/2/layout/IconVerticalSolidList"/>
    <dgm:cxn modelId="{D69ACD27-756E-4A97-BAA3-1EBFF92E4A28}" type="presParOf" srcId="{5366D9F7-F8FE-4651-854B-74BB3B27649D}" destId="{AF0F8152-7502-45EF-9834-086A9F6629E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4DE36E-4EC3-40A7-A85B-32FAF2848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4498B81-1E78-478C-840A-097C6CA20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Setup</a:t>
          </a:r>
        </a:p>
      </dgm:t>
    </dgm:pt>
    <dgm:pt modelId="{576A0395-B7BB-4B5C-B4D7-6D5C02AC577F}" type="parTrans" cxnId="{BB207D20-F23A-4CC4-870F-0721E2917132}">
      <dgm:prSet/>
      <dgm:spPr/>
      <dgm:t>
        <a:bodyPr/>
        <a:lstStyle/>
        <a:p>
          <a:endParaRPr lang="en-US"/>
        </a:p>
      </dgm:t>
    </dgm:pt>
    <dgm:pt modelId="{766BA52F-4983-4493-A97F-1539AFA6E0C3}" type="sibTrans" cxnId="{BB207D20-F23A-4CC4-870F-0721E2917132}">
      <dgm:prSet/>
      <dgm:spPr/>
      <dgm:t>
        <a:bodyPr/>
        <a:lstStyle/>
        <a:p>
          <a:endParaRPr lang="en-US"/>
        </a:p>
      </dgm:t>
    </dgm:pt>
    <dgm:pt modelId="{4A9B910E-8900-4EAE-9B6F-0377E42EF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AdamW</a:t>
          </a:r>
          <a:r>
            <a:rPr lang="en-US" dirty="0"/>
            <a:t> optimizer: learning rate 3e-5, weight decay 1e-4</a:t>
          </a:r>
        </a:p>
      </dgm:t>
    </dgm:pt>
    <dgm:pt modelId="{A95915E1-3A92-482C-A347-07B5DCF6C47B}" type="parTrans" cxnId="{5F0473DE-B347-4C61-816C-FAA41065D7F0}">
      <dgm:prSet/>
      <dgm:spPr/>
      <dgm:t>
        <a:bodyPr/>
        <a:lstStyle/>
        <a:p>
          <a:endParaRPr lang="en-US"/>
        </a:p>
      </dgm:t>
    </dgm:pt>
    <dgm:pt modelId="{DDB9EB24-7546-4E83-A332-CD5B0E562332}" type="sibTrans" cxnId="{5F0473DE-B347-4C61-816C-FAA41065D7F0}">
      <dgm:prSet/>
      <dgm:spPr/>
      <dgm:t>
        <a:bodyPr/>
        <a:lstStyle/>
        <a:p>
          <a:endParaRPr lang="en-US"/>
        </a:p>
      </dgm:t>
    </dgm:pt>
    <dgm:pt modelId="{3A171748-70C0-46F4-A921-C1AD1565C5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learning rate on plateau</a:t>
          </a:r>
        </a:p>
      </dgm:t>
    </dgm:pt>
    <dgm:pt modelId="{CE3F4690-F643-45CC-A745-B52F9DA5F050}" type="parTrans" cxnId="{C7D97E41-A14A-4F28-81EF-06366C953025}">
      <dgm:prSet/>
      <dgm:spPr/>
      <dgm:t>
        <a:bodyPr/>
        <a:lstStyle/>
        <a:p>
          <a:endParaRPr lang="en-US"/>
        </a:p>
      </dgm:t>
    </dgm:pt>
    <dgm:pt modelId="{D6D6467F-F23A-42B3-9E9C-9684FFF73451}" type="sibTrans" cxnId="{C7D97E41-A14A-4F28-81EF-06366C953025}">
      <dgm:prSet/>
      <dgm:spPr/>
      <dgm:t>
        <a:bodyPr/>
        <a:lstStyle/>
        <a:p>
          <a:endParaRPr lang="en-US"/>
        </a:p>
      </dgm:t>
    </dgm:pt>
    <dgm:pt modelId="{72AEB941-232E-4C97-B8EE-E8E452C00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Augmentation</a:t>
          </a:r>
        </a:p>
      </dgm:t>
    </dgm:pt>
    <dgm:pt modelId="{994B9EE7-F3DA-46B2-9345-2C5970E924A4}" type="parTrans" cxnId="{B519C710-77E9-4985-A3B2-6E2B7F9FBC91}">
      <dgm:prSet/>
      <dgm:spPr/>
      <dgm:t>
        <a:bodyPr/>
        <a:lstStyle/>
        <a:p>
          <a:endParaRPr lang="en-US"/>
        </a:p>
      </dgm:t>
    </dgm:pt>
    <dgm:pt modelId="{EC9B08FD-7142-412B-9464-3B86AFBF5A3F}" type="sibTrans" cxnId="{B519C710-77E9-4985-A3B2-6E2B7F9FBC91}">
      <dgm:prSet/>
      <dgm:spPr/>
      <dgm:t>
        <a:bodyPr/>
        <a:lstStyle/>
        <a:p>
          <a:endParaRPr lang="en-US"/>
        </a:p>
      </dgm:t>
    </dgm:pt>
    <dgm:pt modelId="{EE5DCFB9-8489-4C49-BD6A-26C939E4F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sequence reverse by 50% of change</a:t>
          </a:r>
        </a:p>
      </dgm:t>
    </dgm:pt>
    <dgm:pt modelId="{736E991A-0279-4506-B8C0-E01BDFB6130C}" type="parTrans" cxnId="{09856CEB-AE34-4C79-B6C2-D9B121A9980F}">
      <dgm:prSet/>
      <dgm:spPr/>
      <dgm:t>
        <a:bodyPr/>
        <a:lstStyle/>
        <a:p>
          <a:endParaRPr lang="en-US"/>
        </a:p>
      </dgm:t>
    </dgm:pt>
    <dgm:pt modelId="{EF0A62AD-2A37-4B36-A845-702A62FB115B}" type="sibTrans" cxnId="{09856CEB-AE34-4C79-B6C2-D9B121A9980F}">
      <dgm:prSet/>
      <dgm:spPr/>
      <dgm:t>
        <a:bodyPr/>
        <a:lstStyle/>
        <a:p>
          <a:endParaRPr lang="en-US"/>
        </a:p>
      </dgm:t>
    </dgm:pt>
    <dgm:pt modelId="{EC770FAE-9C58-4047-B75C-0E8A1CBDFE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Loss Function</a:t>
          </a:r>
        </a:p>
      </dgm:t>
    </dgm:pt>
    <dgm:pt modelId="{BCCE7023-8471-4046-A5C7-B7CE4ACF57F8}" type="parTrans" cxnId="{FDBEF459-36A1-4C2F-BE47-5D3795DB3CC3}">
      <dgm:prSet/>
      <dgm:spPr/>
      <dgm:t>
        <a:bodyPr/>
        <a:lstStyle/>
        <a:p>
          <a:endParaRPr lang="en-US"/>
        </a:p>
      </dgm:t>
    </dgm:pt>
    <dgm:pt modelId="{EB974D06-649C-4ECD-ABE2-92724EA513D0}" type="sibTrans" cxnId="{FDBEF459-36A1-4C2F-BE47-5D3795DB3CC3}">
      <dgm:prSet/>
      <dgm:spPr/>
      <dgm:t>
        <a:bodyPr/>
        <a:lstStyle/>
        <a:p>
          <a:endParaRPr lang="en-US"/>
        </a:p>
      </dgm:t>
    </dgm:pt>
    <dgm:pt modelId="{18FBE10B-7272-4A59-9B56-A57BFC973B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Binary cross-entropy</a:t>
          </a:r>
        </a:p>
      </dgm:t>
    </dgm:pt>
    <dgm:pt modelId="{9F7B3841-5950-4F8B-8C06-1A410A3F7E20}" type="parTrans" cxnId="{50F6A7CD-C26E-48B2-81D5-5C0F6B22DADB}">
      <dgm:prSet/>
      <dgm:spPr/>
      <dgm:t>
        <a:bodyPr/>
        <a:lstStyle/>
        <a:p>
          <a:endParaRPr lang="en-US"/>
        </a:p>
      </dgm:t>
    </dgm:pt>
    <dgm:pt modelId="{C314B22F-1A6D-4EE7-BB01-AC660FD6B25A}" type="sibTrans" cxnId="{50F6A7CD-C26E-48B2-81D5-5C0F6B22DADB}">
      <dgm:prSet/>
      <dgm:spPr/>
      <dgm:t>
        <a:bodyPr/>
        <a:lstStyle/>
        <a:p>
          <a:endParaRPr lang="en-US"/>
        </a:p>
      </dgm:t>
    </dgm:pt>
    <dgm:pt modelId="{CE25F99B-53F1-48F2-9788-F0A6AA341BA7}" type="pres">
      <dgm:prSet presAssocID="{EC4DE36E-4EC3-40A7-A85B-32FAF2848412}" presName="root" presStyleCnt="0">
        <dgm:presLayoutVars>
          <dgm:dir/>
          <dgm:resizeHandles val="exact"/>
        </dgm:presLayoutVars>
      </dgm:prSet>
      <dgm:spPr/>
    </dgm:pt>
    <dgm:pt modelId="{E7E318E9-AB19-4AC3-8164-1053EAD28F84}" type="pres">
      <dgm:prSet presAssocID="{A4498B81-1E78-478C-840A-097C6CA204D1}" presName="compNode" presStyleCnt="0"/>
      <dgm:spPr/>
    </dgm:pt>
    <dgm:pt modelId="{E32677C0-C219-4BDF-9B83-BC61599119FB}" type="pres">
      <dgm:prSet presAssocID="{A4498B81-1E78-478C-840A-097C6CA204D1}" presName="bgRect" presStyleLbl="bgShp" presStyleIdx="0" presStyleCnt="3"/>
      <dgm:spPr/>
    </dgm:pt>
    <dgm:pt modelId="{E1E4C6D8-0232-44CB-808B-890D29E367EE}" type="pres">
      <dgm:prSet presAssocID="{A4498B81-1E78-478C-840A-097C6CA204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AD781394-0089-4656-8F67-185C12685C50}" type="pres">
      <dgm:prSet presAssocID="{A4498B81-1E78-478C-840A-097C6CA204D1}" presName="spaceRect" presStyleCnt="0"/>
      <dgm:spPr/>
    </dgm:pt>
    <dgm:pt modelId="{93B2B555-49DC-451D-B4BB-FF5621F85B98}" type="pres">
      <dgm:prSet presAssocID="{A4498B81-1E78-478C-840A-097C6CA204D1}" presName="parTx" presStyleLbl="revTx" presStyleIdx="0" presStyleCnt="6">
        <dgm:presLayoutVars>
          <dgm:chMax val="0"/>
          <dgm:chPref val="0"/>
        </dgm:presLayoutVars>
      </dgm:prSet>
      <dgm:spPr/>
    </dgm:pt>
    <dgm:pt modelId="{5EF9C845-4FAD-450D-9C03-6A4A0CF7B900}" type="pres">
      <dgm:prSet presAssocID="{A4498B81-1E78-478C-840A-097C6CA204D1}" presName="desTx" presStyleLbl="revTx" presStyleIdx="1" presStyleCnt="6">
        <dgm:presLayoutVars/>
      </dgm:prSet>
      <dgm:spPr/>
    </dgm:pt>
    <dgm:pt modelId="{01D28D18-8276-4D25-99AF-C9E32E42A6A4}" type="pres">
      <dgm:prSet presAssocID="{766BA52F-4983-4493-A97F-1539AFA6E0C3}" presName="sibTrans" presStyleCnt="0"/>
      <dgm:spPr/>
    </dgm:pt>
    <dgm:pt modelId="{8283EE2F-E8A3-47F7-91B5-670DE8AC5095}" type="pres">
      <dgm:prSet presAssocID="{72AEB941-232E-4C97-B8EE-E8E452C00388}" presName="compNode" presStyleCnt="0"/>
      <dgm:spPr/>
    </dgm:pt>
    <dgm:pt modelId="{B201A426-350E-4D08-ACE4-0B4AE562DAE4}" type="pres">
      <dgm:prSet presAssocID="{72AEB941-232E-4C97-B8EE-E8E452C00388}" presName="bgRect" presStyleLbl="bgShp" presStyleIdx="1" presStyleCnt="3"/>
      <dgm:spPr/>
    </dgm:pt>
    <dgm:pt modelId="{254BFD98-CB3B-4F62-A53B-DC514AC2AD20}" type="pres">
      <dgm:prSet presAssocID="{72AEB941-232E-4C97-B8EE-E8E452C003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496301E9-79BD-433D-9215-8FE7C89173A2}" type="pres">
      <dgm:prSet presAssocID="{72AEB941-232E-4C97-B8EE-E8E452C00388}" presName="spaceRect" presStyleCnt="0"/>
      <dgm:spPr/>
    </dgm:pt>
    <dgm:pt modelId="{D14D0609-9661-4AEA-886A-3D983B435301}" type="pres">
      <dgm:prSet presAssocID="{72AEB941-232E-4C97-B8EE-E8E452C00388}" presName="parTx" presStyleLbl="revTx" presStyleIdx="2" presStyleCnt="6">
        <dgm:presLayoutVars>
          <dgm:chMax val="0"/>
          <dgm:chPref val="0"/>
        </dgm:presLayoutVars>
      </dgm:prSet>
      <dgm:spPr/>
    </dgm:pt>
    <dgm:pt modelId="{415814A8-B4B4-4254-9322-00DE4F0B2E0B}" type="pres">
      <dgm:prSet presAssocID="{72AEB941-232E-4C97-B8EE-E8E452C00388}" presName="desTx" presStyleLbl="revTx" presStyleIdx="3" presStyleCnt="6">
        <dgm:presLayoutVars/>
      </dgm:prSet>
      <dgm:spPr/>
    </dgm:pt>
    <dgm:pt modelId="{6D02D1D3-764D-420E-B323-98966AC7B995}" type="pres">
      <dgm:prSet presAssocID="{EC9B08FD-7142-412B-9464-3B86AFBF5A3F}" presName="sibTrans" presStyleCnt="0"/>
      <dgm:spPr/>
    </dgm:pt>
    <dgm:pt modelId="{16A8C0E2-07F9-467C-8A60-1BBE879A8F72}" type="pres">
      <dgm:prSet presAssocID="{EC770FAE-9C58-4047-B75C-0E8A1CBDFE21}" presName="compNode" presStyleCnt="0"/>
      <dgm:spPr/>
    </dgm:pt>
    <dgm:pt modelId="{CD28DCE8-5BBD-4E0B-85CA-CA2364E65830}" type="pres">
      <dgm:prSet presAssocID="{EC770FAE-9C58-4047-B75C-0E8A1CBDFE21}" presName="bgRect" presStyleLbl="bgShp" presStyleIdx="2" presStyleCnt="3"/>
      <dgm:spPr/>
    </dgm:pt>
    <dgm:pt modelId="{595C843F-8D63-48D2-8C17-14D7593FC1F3}" type="pres">
      <dgm:prSet presAssocID="{EC770FAE-9C58-4047-B75C-0E8A1CBDFE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FFFAAFB5-E4F5-4514-BE7C-1765B32DC01E}" type="pres">
      <dgm:prSet presAssocID="{EC770FAE-9C58-4047-B75C-0E8A1CBDFE21}" presName="spaceRect" presStyleCnt="0"/>
      <dgm:spPr/>
    </dgm:pt>
    <dgm:pt modelId="{29676F3D-4670-48F0-AAA8-C29DC369C8F1}" type="pres">
      <dgm:prSet presAssocID="{EC770FAE-9C58-4047-B75C-0E8A1CBDFE21}" presName="parTx" presStyleLbl="revTx" presStyleIdx="4" presStyleCnt="6">
        <dgm:presLayoutVars>
          <dgm:chMax val="0"/>
          <dgm:chPref val="0"/>
        </dgm:presLayoutVars>
      </dgm:prSet>
      <dgm:spPr/>
    </dgm:pt>
    <dgm:pt modelId="{5933B2A8-429F-4F9D-9DDB-DCFCBC6E813D}" type="pres">
      <dgm:prSet presAssocID="{EC770FAE-9C58-4047-B75C-0E8A1CBDFE21}" presName="desTx" presStyleLbl="revTx" presStyleIdx="5" presStyleCnt="6">
        <dgm:presLayoutVars/>
      </dgm:prSet>
      <dgm:spPr/>
    </dgm:pt>
  </dgm:ptLst>
  <dgm:cxnLst>
    <dgm:cxn modelId="{30F7C303-F9D3-43AF-983A-2888C1C1C379}" type="presOf" srcId="{72AEB941-232E-4C97-B8EE-E8E452C00388}" destId="{D14D0609-9661-4AEA-886A-3D983B435301}" srcOrd="0" destOrd="0" presId="urn:microsoft.com/office/officeart/2018/2/layout/IconVerticalSolidList"/>
    <dgm:cxn modelId="{1A3C5C09-07FD-40C1-A450-164FB39BE479}" type="presOf" srcId="{EE5DCFB9-8489-4C49-BD6A-26C939E4F37C}" destId="{415814A8-B4B4-4254-9322-00DE4F0B2E0B}" srcOrd="0" destOrd="0" presId="urn:microsoft.com/office/officeart/2018/2/layout/IconVerticalSolidList"/>
    <dgm:cxn modelId="{B519C710-77E9-4985-A3B2-6E2B7F9FBC91}" srcId="{EC4DE36E-4EC3-40A7-A85B-32FAF2848412}" destId="{72AEB941-232E-4C97-B8EE-E8E452C00388}" srcOrd="1" destOrd="0" parTransId="{994B9EE7-F3DA-46B2-9345-2C5970E924A4}" sibTransId="{EC9B08FD-7142-412B-9464-3B86AFBF5A3F}"/>
    <dgm:cxn modelId="{BB207D20-F23A-4CC4-870F-0721E2917132}" srcId="{EC4DE36E-4EC3-40A7-A85B-32FAF2848412}" destId="{A4498B81-1E78-478C-840A-097C6CA204D1}" srcOrd="0" destOrd="0" parTransId="{576A0395-B7BB-4B5C-B4D7-6D5C02AC577F}" sibTransId="{766BA52F-4983-4493-A97F-1539AFA6E0C3}"/>
    <dgm:cxn modelId="{CF361336-F060-4D0A-80E6-917FD6BADC8B}" type="presOf" srcId="{3A171748-70C0-46F4-A921-C1AD1565C592}" destId="{5EF9C845-4FAD-450D-9C03-6A4A0CF7B900}" srcOrd="0" destOrd="1" presId="urn:microsoft.com/office/officeart/2018/2/layout/IconVerticalSolidList"/>
    <dgm:cxn modelId="{C7D97E41-A14A-4F28-81EF-06366C953025}" srcId="{A4498B81-1E78-478C-840A-097C6CA204D1}" destId="{3A171748-70C0-46F4-A921-C1AD1565C592}" srcOrd="1" destOrd="0" parTransId="{CE3F4690-F643-45CC-A745-B52F9DA5F050}" sibTransId="{D6D6467F-F23A-42B3-9E9C-9684FFF73451}"/>
    <dgm:cxn modelId="{27A3E84A-F165-49C4-BE52-2E8779EC66F0}" type="presOf" srcId="{18FBE10B-7272-4A59-9B56-A57BFC973B21}" destId="{5933B2A8-429F-4F9D-9DDB-DCFCBC6E813D}" srcOrd="0" destOrd="0" presId="urn:microsoft.com/office/officeart/2018/2/layout/IconVerticalSolidList"/>
    <dgm:cxn modelId="{FDBEF459-36A1-4C2F-BE47-5D3795DB3CC3}" srcId="{EC4DE36E-4EC3-40A7-A85B-32FAF2848412}" destId="{EC770FAE-9C58-4047-B75C-0E8A1CBDFE21}" srcOrd="2" destOrd="0" parTransId="{BCCE7023-8471-4046-A5C7-B7CE4ACF57F8}" sibTransId="{EB974D06-649C-4ECD-ABE2-92724EA513D0}"/>
    <dgm:cxn modelId="{039CEB72-B1C7-4449-BE98-535AD87440B4}" type="presOf" srcId="{EC770FAE-9C58-4047-B75C-0E8A1CBDFE21}" destId="{29676F3D-4670-48F0-AAA8-C29DC369C8F1}" srcOrd="0" destOrd="0" presId="urn:microsoft.com/office/officeart/2018/2/layout/IconVerticalSolidList"/>
    <dgm:cxn modelId="{5BBB52A4-38C9-49E2-BB29-42266C3700DE}" type="presOf" srcId="{A4498B81-1E78-478C-840A-097C6CA204D1}" destId="{93B2B555-49DC-451D-B4BB-FF5621F85B98}" srcOrd="0" destOrd="0" presId="urn:microsoft.com/office/officeart/2018/2/layout/IconVerticalSolidList"/>
    <dgm:cxn modelId="{491DE0A6-8093-4977-B4E1-ECDC75D804DB}" type="presOf" srcId="{EC4DE36E-4EC3-40A7-A85B-32FAF2848412}" destId="{CE25F99B-53F1-48F2-9788-F0A6AA341BA7}" srcOrd="0" destOrd="0" presId="urn:microsoft.com/office/officeart/2018/2/layout/IconVerticalSolidList"/>
    <dgm:cxn modelId="{50F6A7CD-C26E-48B2-81D5-5C0F6B22DADB}" srcId="{EC770FAE-9C58-4047-B75C-0E8A1CBDFE21}" destId="{18FBE10B-7272-4A59-9B56-A57BFC973B21}" srcOrd="0" destOrd="0" parTransId="{9F7B3841-5950-4F8B-8C06-1A410A3F7E20}" sibTransId="{C314B22F-1A6D-4EE7-BB01-AC660FD6B25A}"/>
    <dgm:cxn modelId="{5F0473DE-B347-4C61-816C-FAA41065D7F0}" srcId="{A4498B81-1E78-478C-840A-097C6CA204D1}" destId="{4A9B910E-8900-4EAE-9B6F-0377E42EFA92}" srcOrd="0" destOrd="0" parTransId="{A95915E1-3A92-482C-A347-07B5DCF6C47B}" sibTransId="{DDB9EB24-7546-4E83-A332-CD5B0E562332}"/>
    <dgm:cxn modelId="{09856CEB-AE34-4C79-B6C2-D9B121A9980F}" srcId="{72AEB941-232E-4C97-B8EE-E8E452C00388}" destId="{EE5DCFB9-8489-4C49-BD6A-26C939E4F37C}" srcOrd="0" destOrd="0" parTransId="{736E991A-0279-4506-B8C0-E01BDFB6130C}" sibTransId="{EF0A62AD-2A37-4B36-A845-702A62FB115B}"/>
    <dgm:cxn modelId="{165758FD-BA01-46A4-8A53-EE77F9BFD63D}" type="presOf" srcId="{4A9B910E-8900-4EAE-9B6F-0377E42EFA92}" destId="{5EF9C845-4FAD-450D-9C03-6A4A0CF7B900}" srcOrd="0" destOrd="0" presId="urn:microsoft.com/office/officeart/2018/2/layout/IconVerticalSolidList"/>
    <dgm:cxn modelId="{FD6C6B09-0E97-4512-A914-ADE5EFAE1696}" type="presParOf" srcId="{CE25F99B-53F1-48F2-9788-F0A6AA341BA7}" destId="{E7E318E9-AB19-4AC3-8164-1053EAD28F84}" srcOrd="0" destOrd="0" presId="urn:microsoft.com/office/officeart/2018/2/layout/IconVerticalSolidList"/>
    <dgm:cxn modelId="{327446FD-110A-4356-B964-DECD86AB0AE4}" type="presParOf" srcId="{E7E318E9-AB19-4AC3-8164-1053EAD28F84}" destId="{E32677C0-C219-4BDF-9B83-BC61599119FB}" srcOrd="0" destOrd="0" presId="urn:microsoft.com/office/officeart/2018/2/layout/IconVerticalSolidList"/>
    <dgm:cxn modelId="{200EB453-6BED-4516-A6F2-01BD63EC0248}" type="presParOf" srcId="{E7E318E9-AB19-4AC3-8164-1053EAD28F84}" destId="{E1E4C6D8-0232-44CB-808B-890D29E367EE}" srcOrd="1" destOrd="0" presId="urn:microsoft.com/office/officeart/2018/2/layout/IconVerticalSolidList"/>
    <dgm:cxn modelId="{3AFD72CE-0AF4-4794-BA58-09DB38803894}" type="presParOf" srcId="{E7E318E9-AB19-4AC3-8164-1053EAD28F84}" destId="{AD781394-0089-4656-8F67-185C12685C50}" srcOrd="2" destOrd="0" presId="urn:microsoft.com/office/officeart/2018/2/layout/IconVerticalSolidList"/>
    <dgm:cxn modelId="{98600BE9-72D4-4F79-AB0E-8FB3EDFE814E}" type="presParOf" srcId="{E7E318E9-AB19-4AC3-8164-1053EAD28F84}" destId="{93B2B555-49DC-451D-B4BB-FF5621F85B98}" srcOrd="3" destOrd="0" presId="urn:microsoft.com/office/officeart/2018/2/layout/IconVerticalSolidList"/>
    <dgm:cxn modelId="{F7B18372-B874-48CD-8655-79D6CE367D03}" type="presParOf" srcId="{E7E318E9-AB19-4AC3-8164-1053EAD28F84}" destId="{5EF9C845-4FAD-450D-9C03-6A4A0CF7B900}" srcOrd="4" destOrd="0" presId="urn:microsoft.com/office/officeart/2018/2/layout/IconVerticalSolidList"/>
    <dgm:cxn modelId="{C94FB3E5-B2F3-48D0-A711-0E7CC0CEBF98}" type="presParOf" srcId="{CE25F99B-53F1-48F2-9788-F0A6AA341BA7}" destId="{01D28D18-8276-4D25-99AF-C9E32E42A6A4}" srcOrd="1" destOrd="0" presId="urn:microsoft.com/office/officeart/2018/2/layout/IconVerticalSolidList"/>
    <dgm:cxn modelId="{100C4961-098E-425B-B21C-E94720FBBB79}" type="presParOf" srcId="{CE25F99B-53F1-48F2-9788-F0A6AA341BA7}" destId="{8283EE2F-E8A3-47F7-91B5-670DE8AC5095}" srcOrd="2" destOrd="0" presId="urn:microsoft.com/office/officeart/2018/2/layout/IconVerticalSolidList"/>
    <dgm:cxn modelId="{1D1809C2-7BDD-448C-BE29-449BF5D285F5}" type="presParOf" srcId="{8283EE2F-E8A3-47F7-91B5-670DE8AC5095}" destId="{B201A426-350E-4D08-ACE4-0B4AE562DAE4}" srcOrd="0" destOrd="0" presId="urn:microsoft.com/office/officeart/2018/2/layout/IconVerticalSolidList"/>
    <dgm:cxn modelId="{D0C9614E-2082-4049-9B4E-2BED016C1895}" type="presParOf" srcId="{8283EE2F-E8A3-47F7-91B5-670DE8AC5095}" destId="{254BFD98-CB3B-4F62-A53B-DC514AC2AD20}" srcOrd="1" destOrd="0" presId="urn:microsoft.com/office/officeart/2018/2/layout/IconVerticalSolidList"/>
    <dgm:cxn modelId="{ABFD8015-250A-455F-A412-E1143D342970}" type="presParOf" srcId="{8283EE2F-E8A3-47F7-91B5-670DE8AC5095}" destId="{496301E9-79BD-433D-9215-8FE7C89173A2}" srcOrd="2" destOrd="0" presId="urn:microsoft.com/office/officeart/2018/2/layout/IconVerticalSolidList"/>
    <dgm:cxn modelId="{07529698-40E7-49B6-BDAC-F6E5EF700FA6}" type="presParOf" srcId="{8283EE2F-E8A3-47F7-91B5-670DE8AC5095}" destId="{D14D0609-9661-4AEA-886A-3D983B435301}" srcOrd="3" destOrd="0" presId="urn:microsoft.com/office/officeart/2018/2/layout/IconVerticalSolidList"/>
    <dgm:cxn modelId="{12A50AE3-64A2-4315-9D94-0FFA621B5F88}" type="presParOf" srcId="{8283EE2F-E8A3-47F7-91B5-670DE8AC5095}" destId="{415814A8-B4B4-4254-9322-00DE4F0B2E0B}" srcOrd="4" destOrd="0" presId="urn:microsoft.com/office/officeart/2018/2/layout/IconVerticalSolidList"/>
    <dgm:cxn modelId="{B0296636-C612-4223-A7EB-79E63406C771}" type="presParOf" srcId="{CE25F99B-53F1-48F2-9788-F0A6AA341BA7}" destId="{6D02D1D3-764D-420E-B323-98966AC7B995}" srcOrd="3" destOrd="0" presId="urn:microsoft.com/office/officeart/2018/2/layout/IconVerticalSolidList"/>
    <dgm:cxn modelId="{3D723801-DC91-4768-B0FD-B18F08224681}" type="presParOf" srcId="{CE25F99B-53F1-48F2-9788-F0A6AA341BA7}" destId="{16A8C0E2-07F9-467C-8A60-1BBE879A8F72}" srcOrd="4" destOrd="0" presId="urn:microsoft.com/office/officeart/2018/2/layout/IconVerticalSolidList"/>
    <dgm:cxn modelId="{C29E361C-5039-486F-B007-DB254F8FF74F}" type="presParOf" srcId="{16A8C0E2-07F9-467C-8A60-1BBE879A8F72}" destId="{CD28DCE8-5BBD-4E0B-85CA-CA2364E65830}" srcOrd="0" destOrd="0" presId="urn:microsoft.com/office/officeart/2018/2/layout/IconVerticalSolidList"/>
    <dgm:cxn modelId="{74663160-544C-47FB-BCDE-3F5E4B6CAAF8}" type="presParOf" srcId="{16A8C0E2-07F9-467C-8A60-1BBE879A8F72}" destId="{595C843F-8D63-48D2-8C17-14D7593FC1F3}" srcOrd="1" destOrd="0" presId="urn:microsoft.com/office/officeart/2018/2/layout/IconVerticalSolidList"/>
    <dgm:cxn modelId="{5EAEC6E9-5A23-4015-8656-CE4F809EA1BF}" type="presParOf" srcId="{16A8C0E2-07F9-467C-8A60-1BBE879A8F72}" destId="{FFFAAFB5-E4F5-4514-BE7C-1765B32DC01E}" srcOrd="2" destOrd="0" presId="urn:microsoft.com/office/officeart/2018/2/layout/IconVerticalSolidList"/>
    <dgm:cxn modelId="{1FC5C84B-F519-4F54-9EBC-89A452B84706}" type="presParOf" srcId="{16A8C0E2-07F9-467C-8A60-1BBE879A8F72}" destId="{29676F3D-4670-48F0-AAA8-C29DC369C8F1}" srcOrd="3" destOrd="0" presId="urn:microsoft.com/office/officeart/2018/2/layout/IconVerticalSolidList"/>
    <dgm:cxn modelId="{BCC64F59-2F9F-43A5-AA14-A29064CCB1AF}" type="presParOf" srcId="{16A8C0E2-07F9-467C-8A60-1BBE879A8F72}" destId="{5933B2A8-429F-4F9D-9DDB-DCFCBC6E813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66D06D1-F358-4A20-9259-6063D1390B9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3C104-93D1-42EF-AC71-5BCB59C0B319}">
      <dgm:prSet/>
      <dgm:spPr/>
      <dgm:t>
        <a:bodyPr/>
        <a:lstStyle/>
        <a:p>
          <a:pPr>
            <a:defRPr b="1"/>
          </a:pPr>
          <a:r>
            <a:rPr lang="en-US"/>
            <a:t>Performance Metrics</a:t>
          </a:r>
        </a:p>
      </dgm:t>
    </dgm:pt>
    <dgm:pt modelId="{87DDD36F-A6CD-4F2F-AC88-7B4EB126FE1B}" type="parTrans" cxnId="{F0F8C32A-3286-49F0-A0D3-B3B57DA9D0EB}">
      <dgm:prSet/>
      <dgm:spPr/>
      <dgm:t>
        <a:bodyPr/>
        <a:lstStyle/>
        <a:p>
          <a:endParaRPr lang="en-US"/>
        </a:p>
      </dgm:t>
    </dgm:pt>
    <dgm:pt modelId="{1627C208-6C18-4EE4-8C41-AD1E9B2C7976}" type="sibTrans" cxnId="{F0F8C32A-3286-49F0-A0D3-B3B57DA9D0EB}">
      <dgm:prSet/>
      <dgm:spPr/>
      <dgm:t>
        <a:bodyPr/>
        <a:lstStyle/>
        <a:p>
          <a:endParaRPr lang="en-US"/>
        </a:p>
      </dgm:t>
    </dgm:pt>
    <dgm:pt modelId="{855FD6BF-C7D5-4516-B621-4034224B7514}">
      <dgm:prSet/>
      <dgm:spPr/>
      <dgm:t>
        <a:bodyPr/>
        <a:lstStyle/>
        <a:p>
          <a:r>
            <a:rPr lang="en-US"/>
            <a:t>Accuracy: 88.3% on test set</a:t>
          </a:r>
        </a:p>
      </dgm:t>
    </dgm:pt>
    <dgm:pt modelId="{898F3D53-CA84-4869-B4F5-039411E80E94}" type="parTrans" cxnId="{87BFFAB2-5A39-44DE-AA37-B317CC24DF9F}">
      <dgm:prSet/>
      <dgm:spPr/>
      <dgm:t>
        <a:bodyPr/>
        <a:lstStyle/>
        <a:p>
          <a:endParaRPr lang="en-US"/>
        </a:p>
      </dgm:t>
    </dgm:pt>
    <dgm:pt modelId="{E785193F-9846-4EE6-A7BF-D0104B050A87}" type="sibTrans" cxnId="{87BFFAB2-5A39-44DE-AA37-B317CC24DF9F}">
      <dgm:prSet/>
      <dgm:spPr/>
      <dgm:t>
        <a:bodyPr/>
        <a:lstStyle/>
        <a:p>
          <a:endParaRPr lang="en-US"/>
        </a:p>
      </dgm:t>
    </dgm:pt>
    <dgm:pt modelId="{DE474B73-6E4F-4DE4-91E6-F117F320E5DD}">
      <dgm:prSet/>
      <dgm:spPr/>
      <dgm:t>
        <a:bodyPr/>
        <a:lstStyle/>
        <a:p>
          <a:r>
            <a:rPr lang="en-US"/>
            <a:t>Precision: 90.7% (low false positives)</a:t>
          </a:r>
        </a:p>
      </dgm:t>
    </dgm:pt>
    <dgm:pt modelId="{C1D0D9CF-91CA-4349-B111-F05FFAFA3AD5}" type="parTrans" cxnId="{0766DBD8-9279-4C92-A29C-E3AA6B93A3D1}">
      <dgm:prSet/>
      <dgm:spPr/>
      <dgm:t>
        <a:bodyPr/>
        <a:lstStyle/>
        <a:p>
          <a:endParaRPr lang="en-US"/>
        </a:p>
      </dgm:t>
    </dgm:pt>
    <dgm:pt modelId="{F643E8B0-7DAE-4734-96C7-AF786326D250}" type="sibTrans" cxnId="{0766DBD8-9279-4C92-A29C-E3AA6B93A3D1}">
      <dgm:prSet/>
      <dgm:spPr/>
      <dgm:t>
        <a:bodyPr/>
        <a:lstStyle/>
        <a:p>
          <a:endParaRPr lang="en-US"/>
        </a:p>
      </dgm:t>
    </dgm:pt>
    <dgm:pt modelId="{33C50BCD-C0FC-46EE-8C21-E9CE11466D55}">
      <dgm:prSet/>
      <dgm:spPr/>
      <dgm:t>
        <a:bodyPr/>
        <a:lstStyle/>
        <a:p>
          <a:r>
            <a:rPr lang="en-US"/>
            <a:t>Recall: 94.2% (high sensitivity)</a:t>
          </a:r>
        </a:p>
      </dgm:t>
    </dgm:pt>
    <dgm:pt modelId="{1D9C443A-3675-4BFF-A762-C3727F247CFF}" type="parTrans" cxnId="{65D564D7-A01E-48CF-9FD4-2B93DD2D765B}">
      <dgm:prSet/>
      <dgm:spPr/>
      <dgm:t>
        <a:bodyPr/>
        <a:lstStyle/>
        <a:p>
          <a:endParaRPr lang="en-US"/>
        </a:p>
      </dgm:t>
    </dgm:pt>
    <dgm:pt modelId="{EE9D5D27-067E-46B7-BA21-C3F9A832FCA8}" type="sibTrans" cxnId="{65D564D7-A01E-48CF-9FD4-2B93DD2D765B}">
      <dgm:prSet/>
      <dgm:spPr/>
      <dgm:t>
        <a:bodyPr/>
        <a:lstStyle/>
        <a:p>
          <a:endParaRPr lang="en-US"/>
        </a:p>
      </dgm:t>
    </dgm:pt>
    <dgm:pt modelId="{EFD4ECBF-843C-49FE-B509-20B9976A3D57}">
      <dgm:prSet/>
      <dgm:spPr/>
      <dgm:t>
        <a:bodyPr/>
        <a:lstStyle/>
        <a:p>
          <a:r>
            <a:rPr lang="en-US"/>
            <a:t>F1-Score: 92.4% balanced performance</a:t>
          </a:r>
        </a:p>
      </dgm:t>
    </dgm:pt>
    <dgm:pt modelId="{028017A8-5AC3-4FF0-815F-33E91A0AA5D9}" type="parTrans" cxnId="{183658FE-8C49-45E6-AC1E-3C3F46665440}">
      <dgm:prSet/>
      <dgm:spPr/>
      <dgm:t>
        <a:bodyPr/>
        <a:lstStyle/>
        <a:p>
          <a:endParaRPr lang="en-US"/>
        </a:p>
      </dgm:t>
    </dgm:pt>
    <dgm:pt modelId="{D0645820-E772-463F-BB74-9388721B1DEE}" type="sibTrans" cxnId="{183658FE-8C49-45E6-AC1E-3C3F46665440}">
      <dgm:prSet/>
      <dgm:spPr/>
      <dgm:t>
        <a:bodyPr/>
        <a:lstStyle/>
        <a:p>
          <a:endParaRPr lang="en-US"/>
        </a:p>
      </dgm:t>
    </dgm:pt>
    <dgm:pt modelId="{36E4BD3E-5EC9-489E-AA80-17F18C2FB63F}">
      <dgm:prSet/>
      <dgm:spPr/>
      <dgm:t>
        <a:bodyPr/>
        <a:lstStyle/>
        <a:p>
          <a:pPr>
            <a:defRPr b="1"/>
          </a:pPr>
          <a:r>
            <a:rPr lang="en-US"/>
            <a:t>Test Dataset</a:t>
          </a:r>
        </a:p>
      </dgm:t>
    </dgm:pt>
    <dgm:pt modelId="{8397E064-401A-4B45-8D93-4FDC6909B97B}" type="parTrans" cxnId="{189CD289-E9B3-4643-9A7E-7AA813C6FCAC}">
      <dgm:prSet/>
      <dgm:spPr/>
      <dgm:t>
        <a:bodyPr/>
        <a:lstStyle/>
        <a:p>
          <a:endParaRPr lang="en-US"/>
        </a:p>
      </dgm:t>
    </dgm:pt>
    <dgm:pt modelId="{F4530145-13AE-4AB1-A2D7-A4429B0F361D}" type="sibTrans" cxnId="{189CD289-E9B3-4643-9A7E-7AA813C6FCAC}">
      <dgm:prSet/>
      <dgm:spPr/>
      <dgm:t>
        <a:bodyPr/>
        <a:lstStyle/>
        <a:p>
          <a:endParaRPr lang="en-US"/>
        </a:p>
      </dgm:t>
    </dgm:pt>
    <dgm:pt modelId="{0E1CE99B-D32A-4994-8AA9-D5FF72031AA8}">
      <dgm:prSet/>
      <dgm:spPr/>
      <dgm:t>
        <a:bodyPr/>
        <a:lstStyle/>
        <a:p>
          <a:r>
            <a:rPr lang="en-US"/>
            <a:t>Total Sequences: 273 test samples</a:t>
          </a:r>
        </a:p>
      </dgm:t>
    </dgm:pt>
    <dgm:pt modelId="{46064195-438D-4C06-B626-9F6FCA4E97E7}" type="parTrans" cxnId="{EDA3B527-BD96-410F-9CC4-A06793DBE7FF}">
      <dgm:prSet/>
      <dgm:spPr/>
      <dgm:t>
        <a:bodyPr/>
        <a:lstStyle/>
        <a:p>
          <a:endParaRPr lang="en-US"/>
        </a:p>
      </dgm:t>
    </dgm:pt>
    <dgm:pt modelId="{21AF8E69-DBF9-4288-B183-D4097A83AFBC}" type="sibTrans" cxnId="{EDA3B527-BD96-410F-9CC4-A06793DBE7FF}">
      <dgm:prSet/>
      <dgm:spPr/>
      <dgm:t>
        <a:bodyPr/>
        <a:lstStyle/>
        <a:p>
          <a:endParaRPr lang="en-US"/>
        </a:p>
      </dgm:t>
    </dgm:pt>
    <dgm:pt modelId="{7328CBFE-34D2-4543-8B9A-A4406AE47C80}">
      <dgm:prSet/>
      <dgm:spPr/>
      <dgm:t>
        <a:bodyPr/>
        <a:lstStyle/>
        <a:p>
          <a:r>
            <a:rPr lang="en-US"/>
            <a:t>Correct Predictions: 241 sequences</a:t>
          </a:r>
        </a:p>
      </dgm:t>
    </dgm:pt>
    <dgm:pt modelId="{9CBE2F4D-EB81-44C6-880A-1A5FE175F3BF}" type="parTrans" cxnId="{7B0591E0-0420-4BE9-94F5-1AA453A980FA}">
      <dgm:prSet/>
      <dgm:spPr/>
      <dgm:t>
        <a:bodyPr/>
        <a:lstStyle/>
        <a:p>
          <a:endParaRPr lang="en-US"/>
        </a:p>
      </dgm:t>
    </dgm:pt>
    <dgm:pt modelId="{12E0F36E-C010-4C94-BFA5-CB9E51FFFAD6}" type="sibTrans" cxnId="{7B0591E0-0420-4BE9-94F5-1AA453A980FA}">
      <dgm:prSet/>
      <dgm:spPr/>
      <dgm:t>
        <a:bodyPr/>
        <a:lstStyle/>
        <a:p>
          <a:endParaRPr lang="en-US"/>
        </a:p>
      </dgm:t>
    </dgm:pt>
    <dgm:pt modelId="{FC4D1858-2DD6-41B4-B4D4-F81D5A89ECD9}">
      <dgm:prSet/>
      <dgm:spPr/>
      <dgm:t>
        <a:bodyPr/>
        <a:lstStyle/>
        <a:p>
          <a:r>
            <a:rPr lang="en-US"/>
            <a:t>True Positives: 195 trigger detections</a:t>
          </a:r>
        </a:p>
      </dgm:t>
    </dgm:pt>
    <dgm:pt modelId="{D0E63F3F-10E9-436B-8F43-68770B39A9B7}" type="parTrans" cxnId="{72D450AE-83F4-44E0-BCE1-5435595D72B8}">
      <dgm:prSet/>
      <dgm:spPr/>
      <dgm:t>
        <a:bodyPr/>
        <a:lstStyle/>
        <a:p>
          <a:endParaRPr lang="en-US"/>
        </a:p>
      </dgm:t>
    </dgm:pt>
    <dgm:pt modelId="{311EAAD9-7B05-4008-8639-F93E39CB0DB5}" type="sibTrans" cxnId="{72D450AE-83F4-44E0-BCE1-5435595D72B8}">
      <dgm:prSet/>
      <dgm:spPr/>
      <dgm:t>
        <a:bodyPr/>
        <a:lstStyle/>
        <a:p>
          <a:endParaRPr lang="en-US"/>
        </a:p>
      </dgm:t>
    </dgm:pt>
    <dgm:pt modelId="{B12CE496-6421-4C2E-8EA5-CD115B767C47}">
      <dgm:prSet/>
      <dgm:spPr/>
      <dgm:t>
        <a:bodyPr/>
        <a:lstStyle/>
        <a:p>
          <a:r>
            <a:rPr lang="en-US"/>
            <a:t>True Negatives: 46 safe classifications</a:t>
          </a:r>
        </a:p>
      </dgm:t>
    </dgm:pt>
    <dgm:pt modelId="{8C9E66B5-FF7B-4C19-83DD-7A37E8A458CA}" type="parTrans" cxnId="{4C337FDE-D508-44F9-8643-485D0FEB587A}">
      <dgm:prSet/>
      <dgm:spPr/>
      <dgm:t>
        <a:bodyPr/>
        <a:lstStyle/>
        <a:p>
          <a:endParaRPr lang="en-US"/>
        </a:p>
      </dgm:t>
    </dgm:pt>
    <dgm:pt modelId="{0AB02CDD-E2F8-481B-B4C4-37D2DF6E266C}" type="sibTrans" cxnId="{4C337FDE-D508-44F9-8643-485D0FEB587A}">
      <dgm:prSet/>
      <dgm:spPr/>
      <dgm:t>
        <a:bodyPr/>
        <a:lstStyle/>
        <a:p>
          <a:endParaRPr lang="en-US"/>
        </a:p>
      </dgm:t>
    </dgm:pt>
    <dgm:pt modelId="{33D01DA4-36C0-49F9-87D9-A9A96C6D9A6B}" type="pres">
      <dgm:prSet presAssocID="{466D06D1-F358-4A20-9259-6063D1390B99}" presName="root" presStyleCnt="0">
        <dgm:presLayoutVars>
          <dgm:dir/>
          <dgm:resizeHandles val="exact"/>
        </dgm:presLayoutVars>
      </dgm:prSet>
      <dgm:spPr/>
    </dgm:pt>
    <dgm:pt modelId="{34CACD11-521A-4700-9057-EC74558F3CEE}" type="pres">
      <dgm:prSet presAssocID="{8343C104-93D1-42EF-AC71-5BCB59C0B319}" presName="compNode" presStyleCnt="0"/>
      <dgm:spPr/>
    </dgm:pt>
    <dgm:pt modelId="{EABD5584-4F93-4754-ADBA-AB64F78ADFA5}" type="pres">
      <dgm:prSet presAssocID="{8343C104-93D1-42EF-AC71-5BCB59C0B3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"/>
        </a:ext>
      </dgm:extLst>
    </dgm:pt>
    <dgm:pt modelId="{7C39FBE5-6806-4563-82EF-FD18ECA8F093}" type="pres">
      <dgm:prSet presAssocID="{8343C104-93D1-42EF-AC71-5BCB59C0B319}" presName="iconSpace" presStyleCnt="0"/>
      <dgm:spPr/>
    </dgm:pt>
    <dgm:pt modelId="{F3883328-784D-4523-A153-2BDDB5B8866E}" type="pres">
      <dgm:prSet presAssocID="{8343C104-93D1-42EF-AC71-5BCB59C0B319}" presName="parTx" presStyleLbl="revTx" presStyleIdx="0" presStyleCnt="4">
        <dgm:presLayoutVars>
          <dgm:chMax val="0"/>
          <dgm:chPref val="0"/>
        </dgm:presLayoutVars>
      </dgm:prSet>
      <dgm:spPr/>
    </dgm:pt>
    <dgm:pt modelId="{220254C2-AD30-45CF-8260-83158F1A5018}" type="pres">
      <dgm:prSet presAssocID="{8343C104-93D1-42EF-AC71-5BCB59C0B319}" presName="txSpace" presStyleCnt="0"/>
      <dgm:spPr/>
    </dgm:pt>
    <dgm:pt modelId="{82A7C09E-5DB6-4E80-854E-6E6FBF95FDF7}" type="pres">
      <dgm:prSet presAssocID="{8343C104-93D1-42EF-AC71-5BCB59C0B319}" presName="desTx" presStyleLbl="revTx" presStyleIdx="1" presStyleCnt="4">
        <dgm:presLayoutVars/>
      </dgm:prSet>
      <dgm:spPr/>
    </dgm:pt>
    <dgm:pt modelId="{8CA76007-6598-4A88-AA8C-F43EF7889604}" type="pres">
      <dgm:prSet presAssocID="{1627C208-6C18-4EE4-8C41-AD1E9B2C7976}" presName="sibTrans" presStyleCnt="0"/>
      <dgm:spPr/>
    </dgm:pt>
    <dgm:pt modelId="{3E72C64B-2AB3-40F8-9E91-4472A1152E86}" type="pres">
      <dgm:prSet presAssocID="{36E4BD3E-5EC9-489E-AA80-17F18C2FB63F}" presName="compNode" presStyleCnt="0"/>
      <dgm:spPr/>
    </dgm:pt>
    <dgm:pt modelId="{4937A4F8-FA49-479D-8C2E-9E00BCF7E778}" type="pres">
      <dgm:prSet presAssocID="{36E4BD3E-5EC9-489E-AA80-17F18C2FB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6857D78D-3E7A-4A9F-9D4D-43028A6E9AB1}" type="pres">
      <dgm:prSet presAssocID="{36E4BD3E-5EC9-489E-AA80-17F18C2FB63F}" presName="iconSpace" presStyleCnt="0"/>
      <dgm:spPr/>
    </dgm:pt>
    <dgm:pt modelId="{0C77F7ED-8BC9-4F89-8281-9FF76FF2BED6}" type="pres">
      <dgm:prSet presAssocID="{36E4BD3E-5EC9-489E-AA80-17F18C2FB63F}" presName="parTx" presStyleLbl="revTx" presStyleIdx="2" presStyleCnt="4">
        <dgm:presLayoutVars>
          <dgm:chMax val="0"/>
          <dgm:chPref val="0"/>
        </dgm:presLayoutVars>
      </dgm:prSet>
      <dgm:spPr/>
    </dgm:pt>
    <dgm:pt modelId="{1C67C3F6-97F2-49F3-AD08-C244095A1283}" type="pres">
      <dgm:prSet presAssocID="{36E4BD3E-5EC9-489E-AA80-17F18C2FB63F}" presName="txSpace" presStyleCnt="0"/>
      <dgm:spPr/>
    </dgm:pt>
    <dgm:pt modelId="{32336145-B138-4495-AE04-280A7F797CCE}" type="pres">
      <dgm:prSet presAssocID="{36E4BD3E-5EC9-489E-AA80-17F18C2FB63F}" presName="desTx" presStyleLbl="revTx" presStyleIdx="3" presStyleCnt="4">
        <dgm:presLayoutVars/>
      </dgm:prSet>
      <dgm:spPr/>
    </dgm:pt>
  </dgm:ptLst>
  <dgm:cxnLst>
    <dgm:cxn modelId="{28FA790F-8902-402D-B65C-6ADF1D289D8F}" type="presOf" srcId="{EFD4ECBF-843C-49FE-B509-20B9976A3D57}" destId="{82A7C09E-5DB6-4E80-854E-6E6FBF95FDF7}" srcOrd="0" destOrd="3" presId="urn:microsoft.com/office/officeart/2018/5/layout/CenteredIconLabelDescriptionList"/>
    <dgm:cxn modelId="{E9CAAA10-D903-40D0-8976-AA975000AE96}" type="presOf" srcId="{7328CBFE-34D2-4543-8B9A-A4406AE47C80}" destId="{32336145-B138-4495-AE04-280A7F797CCE}" srcOrd="0" destOrd="1" presId="urn:microsoft.com/office/officeart/2018/5/layout/CenteredIconLabelDescriptionList"/>
    <dgm:cxn modelId="{EDA3B527-BD96-410F-9CC4-A06793DBE7FF}" srcId="{36E4BD3E-5EC9-489E-AA80-17F18C2FB63F}" destId="{0E1CE99B-D32A-4994-8AA9-D5FF72031AA8}" srcOrd="0" destOrd="0" parTransId="{46064195-438D-4C06-B626-9F6FCA4E97E7}" sibTransId="{21AF8E69-DBF9-4288-B183-D4097A83AFBC}"/>
    <dgm:cxn modelId="{F0F8C32A-3286-49F0-A0D3-B3B57DA9D0EB}" srcId="{466D06D1-F358-4A20-9259-6063D1390B99}" destId="{8343C104-93D1-42EF-AC71-5BCB59C0B319}" srcOrd="0" destOrd="0" parTransId="{87DDD36F-A6CD-4F2F-AC88-7B4EB126FE1B}" sibTransId="{1627C208-6C18-4EE4-8C41-AD1E9B2C7976}"/>
    <dgm:cxn modelId="{C4B4AD46-F4C6-4EEB-A463-DC07C997BA7D}" type="presOf" srcId="{8343C104-93D1-42EF-AC71-5BCB59C0B319}" destId="{F3883328-784D-4523-A153-2BDDB5B8866E}" srcOrd="0" destOrd="0" presId="urn:microsoft.com/office/officeart/2018/5/layout/CenteredIconLabelDescriptionList"/>
    <dgm:cxn modelId="{343E114A-4015-40D6-90AA-F5708862C6FE}" type="presOf" srcId="{33C50BCD-C0FC-46EE-8C21-E9CE11466D55}" destId="{82A7C09E-5DB6-4E80-854E-6E6FBF95FDF7}" srcOrd="0" destOrd="2" presId="urn:microsoft.com/office/officeart/2018/5/layout/CenteredIconLabelDescriptionList"/>
    <dgm:cxn modelId="{7BD56F5C-8319-445D-AE0C-E1E38F98E5E7}" type="presOf" srcId="{466D06D1-F358-4A20-9259-6063D1390B99}" destId="{33D01DA4-36C0-49F9-87D9-A9A96C6D9A6B}" srcOrd="0" destOrd="0" presId="urn:microsoft.com/office/officeart/2018/5/layout/CenteredIconLabelDescriptionList"/>
    <dgm:cxn modelId="{442CD068-EF8E-4EE2-8412-C70E578B1578}" type="presOf" srcId="{FC4D1858-2DD6-41B4-B4D4-F81D5A89ECD9}" destId="{32336145-B138-4495-AE04-280A7F797CCE}" srcOrd="0" destOrd="2" presId="urn:microsoft.com/office/officeart/2018/5/layout/CenteredIconLabelDescriptionList"/>
    <dgm:cxn modelId="{9D635978-A7A9-477C-819B-D65C15A8A6BA}" type="presOf" srcId="{B12CE496-6421-4C2E-8EA5-CD115B767C47}" destId="{32336145-B138-4495-AE04-280A7F797CCE}" srcOrd="0" destOrd="3" presId="urn:microsoft.com/office/officeart/2018/5/layout/CenteredIconLabelDescriptionList"/>
    <dgm:cxn modelId="{1AC5647F-FD23-40FD-86F2-9BC27109C2F1}" type="presOf" srcId="{855FD6BF-C7D5-4516-B621-4034224B7514}" destId="{82A7C09E-5DB6-4E80-854E-6E6FBF95FDF7}" srcOrd="0" destOrd="0" presId="urn:microsoft.com/office/officeart/2018/5/layout/CenteredIconLabelDescriptionList"/>
    <dgm:cxn modelId="{7F2B7C87-36F7-447C-92E4-C436135D6091}" type="presOf" srcId="{0E1CE99B-D32A-4994-8AA9-D5FF72031AA8}" destId="{32336145-B138-4495-AE04-280A7F797CCE}" srcOrd="0" destOrd="0" presId="urn:microsoft.com/office/officeart/2018/5/layout/CenteredIconLabelDescriptionList"/>
    <dgm:cxn modelId="{189CD289-E9B3-4643-9A7E-7AA813C6FCAC}" srcId="{466D06D1-F358-4A20-9259-6063D1390B99}" destId="{36E4BD3E-5EC9-489E-AA80-17F18C2FB63F}" srcOrd="1" destOrd="0" parTransId="{8397E064-401A-4B45-8D93-4FDC6909B97B}" sibTransId="{F4530145-13AE-4AB1-A2D7-A4429B0F361D}"/>
    <dgm:cxn modelId="{20FC94AA-B1E4-4562-ABA8-AFE8F7EC1F24}" type="presOf" srcId="{DE474B73-6E4F-4DE4-91E6-F117F320E5DD}" destId="{82A7C09E-5DB6-4E80-854E-6E6FBF95FDF7}" srcOrd="0" destOrd="1" presId="urn:microsoft.com/office/officeart/2018/5/layout/CenteredIconLabelDescriptionList"/>
    <dgm:cxn modelId="{72D450AE-83F4-44E0-BCE1-5435595D72B8}" srcId="{36E4BD3E-5EC9-489E-AA80-17F18C2FB63F}" destId="{FC4D1858-2DD6-41B4-B4D4-F81D5A89ECD9}" srcOrd="2" destOrd="0" parTransId="{D0E63F3F-10E9-436B-8F43-68770B39A9B7}" sibTransId="{311EAAD9-7B05-4008-8639-F93E39CB0DB5}"/>
    <dgm:cxn modelId="{87BFFAB2-5A39-44DE-AA37-B317CC24DF9F}" srcId="{8343C104-93D1-42EF-AC71-5BCB59C0B319}" destId="{855FD6BF-C7D5-4516-B621-4034224B7514}" srcOrd="0" destOrd="0" parTransId="{898F3D53-CA84-4869-B4F5-039411E80E94}" sibTransId="{E785193F-9846-4EE6-A7BF-D0104B050A87}"/>
    <dgm:cxn modelId="{65D564D7-A01E-48CF-9FD4-2B93DD2D765B}" srcId="{8343C104-93D1-42EF-AC71-5BCB59C0B319}" destId="{33C50BCD-C0FC-46EE-8C21-E9CE11466D55}" srcOrd="2" destOrd="0" parTransId="{1D9C443A-3675-4BFF-A762-C3727F247CFF}" sibTransId="{EE9D5D27-067E-46B7-BA21-C3F9A832FCA8}"/>
    <dgm:cxn modelId="{0766DBD8-9279-4C92-A29C-E3AA6B93A3D1}" srcId="{8343C104-93D1-42EF-AC71-5BCB59C0B319}" destId="{DE474B73-6E4F-4DE4-91E6-F117F320E5DD}" srcOrd="1" destOrd="0" parTransId="{C1D0D9CF-91CA-4349-B111-F05FFAFA3AD5}" sibTransId="{F643E8B0-7DAE-4734-96C7-AF786326D250}"/>
    <dgm:cxn modelId="{072881D9-FE0D-41A9-8364-A85FBDBD7362}" type="presOf" srcId="{36E4BD3E-5EC9-489E-AA80-17F18C2FB63F}" destId="{0C77F7ED-8BC9-4F89-8281-9FF76FF2BED6}" srcOrd="0" destOrd="0" presId="urn:microsoft.com/office/officeart/2018/5/layout/CenteredIconLabelDescriptionList"/>
    <dgm:cxn modelId="{4C337FDE-D508-44F9-8643-485D0FEB587A}" srcId="{36E4BD3E-5EC9-489E-AA80-17F18C2FB63F}" destId="{B12CE496-6421-4C2E-8EA5-CD115B767C47}" srcOrd="3" destOrd="0" parTransId="{8C9E66B5-FF7B-4C19-83DD-7A37E8A458CA}" sibTransId="{0AB02CDD-E2F8-481B-B4C4-37D2DF6E266C}"/>
    <dgm:cxn modelId="{7B0591E0-0420-4BE9-94F5-1AA453A980FA}" srcId="{36E4BD3E-5EC9-489E-AA80-17F18C2FB63F}" destId="{7328CBFE-34D2-4543-8B9A-A4406AE47C80}" srcOrd="1" destOrd="0" parTransId="{9CBE2F4D-EB81-44C6-880A-1A5FE175F3BF}" sibTransId="{12E0F36E-C010-4C94-BFA5-CB9E51FFFAD6}"/>
    <dgm:cxn modelId="{183658FE-8C49-45E6-AC1E-3C3F46665440}" srcId="{8343C104-93D1-42EF-AC71-5BCB59C0B319}" destId="{EFD4ECBF-843C-49FE-B509-20B9976A3D57}" srcOrd="3" destOrd="0" parTransId="{028017A8-5AC3-4FF0-815F-33E91A0AA5D9}" sibTransId="{D0645820-E772-463F-BB74-9388721B1DEE}"/>
    <dgm:cxn modelId="{FE3B7576-CD6C-41F7-AB3F-774ADB3AFE39}" type="presParOf" srcId="{33D01DA4-36C0-49F9-87D9-A9A96C6D9A6B}" destId="{34CACD11-521A-4700-9057-EC74558F3CEE}" srcOrd="0" destOrd="0" presId="urn:microsoft.com/office/officeart/2018/5/layout/CenteredIconLabelDescriptionList"/>
    <dgm:cxn modelId="{A44C7A63-B2CF-4432-B1C4-6D502533D8CE}" type="presParOf" srcId="{34CACD11-521A-4700-9057-EC74558F3CEE}" destId="{EABD5584-4F93-4754-ADBA-AB64F78ADFA5}" srcOrd="0" destOrd="0" presId="urn:microsoft.com/office/officeart/2018/5/layout/CenteredIconLabelDescriptionList"/>
    <dgm:cxn modelId="{FF6A1837-F1F6-4640-915B-915294451493}" type="presParOf" srcId="{34CACD11-521A-4700-9057-EC74558F3CEE}" destId="{7C39FBE5-6806-4563-82EF-FD18ECA8F093}" srcOrd="1" destOrd="0" presId="urn:microsoft.com/office/officeart/2018/5/layout/CenteredIconLabelDescriptionList"/>
    <dgm:cxn modelId="{C6005BB6-C0FD-40D5-8098-70071F583B8E}" type="presParOf" srcId="{34CACD11-521A-4700-9057-EC74558F3CEE}" destId="{F3883328-784D-4523-A153-2BDDB5B8866E}" srcOrd="2" destOrd="0" presId="urn:microsoft.com/office/officeart/2018/5/layout/CenteredIconLabelDescriptionList"/>
    <dgm:cxn modelId="{178A8E02-0667-4A12-8F4B-E1F23E5E5D56}" type="presParOf" srcId="{34CACD11-521A-4700-9057-EC74558F3CEE}" destId="{220254C2-AD30-45CF-8260-83158F1A5018}" srcOrd="3" destOrd="0" presId="urn:microsoft.com/office/officeart/2018/5/layout/CenteredIconLabelDescriptionList"/>
    <dgm:cxn modelId="{A2555920-1C23-44FF-9380-E0DE78E8D2F5}" type="presParOf" srcId="{34CACD11-521A-4700-9057-EC74558F3CEE}" destId="{82A7C09E-5DB6-4E80-854E-6E6FBF95FDF7}" srcOrd="4" destOrd="0" presId="urn:microsoft.com/office/officeart/2018/5/layout/CenteredIconLabelDescriptionList"/>
    <dgm:cxn modelId="{9D394B7C-203F-4B44-8DD1-35D5427507A2}" type="presParOf" srcId="{33D01DA4-36C0-49F9-87D9-A9A96C6D9A6B}" destId="{8CA76007-6598-4A88-AA8C-F43EF7889604}" srcOrd="1" destOrd="0" presId="urn:microsoft.com/office/officeart/2018/5/layout/CenteredIconLabelDescriptionList"/>
    <dgm:cxn modelId="{12615FD2-089A-4B01-99A2-3C9B6C6FB365}" type="presParOf" srcId="{33D01DA4-36C0-49F9-87D9-A9A96C6D9A6B}" destId="{3E72C64B-2AB3-40F8-9E91-4472A1152E86}" srcOrd="2" destOrd="0" presId="urn:microsoft.com/office/officeart/2018/5/layout/CenteredIconLabelDescriptionList"/>
    <dgm:cxn modelId="{8B770D6E-BFDD-47B1-BAF2-CAEE3403C9D9}" type="presParOf" srcId="{3E72C64B-2AB3-40F8-9E91-4472A1152E86}" destId="{4937A4F8-FA49-479D-8C2E-9E00BCF7E778}" srcOrd="0" destOrd="0" presId="urn:microsoft.com/office/officeart/2018/5/layout/CenteredIconLabelDescriptionList"/>
    <dgm:cxn modelId="{E5E708B3-A4DF-4714-B449-CB00B86847D4}" type="presParOf" srcId="{3E72C64B-2AB3-40F8-9E91-4472A1152E86}" destId="{6857D78D-3E7A-4A9F-9D4D-43028A6E9AB1}" srcOrd="1" destOrd="0" presId="urn:microsoft.com/office/officeart/2018/5/layout/CenteredIconLabelDescriptionList"/>
    <dgm:cxn modelId="{66CE1668-140F-4085-B951-B27AC9A37282}" type="presParOf" srcId="{3E72C64B-2AB3-40F8-9E91-4472A1152E86}" destId="{0C77F7ED-8BC9-4F89-8281-9FF76FF2BED6}" srcOrd="2" destOrd="0" presId="urn:microsoft.com/office/officeart/2018/5/layout/CenteredIconLabelDescriptionList"/>
    <dgm:cxn modelId="{0958C1A3-F661-49EF-B0E1-0B9B8301F9AC}" type="presParOf" srcId="{3E72C64B-2AB3-40F8-9E91-4472A1152E86}" destId="{1C67C3F6-97F2-49F3-AD08-C244095A1283}" srcOrd="3" destOrd="0" presId="urn:microsoft.com/office/officeart/2018/5/layout/CenteredIconLabelDescriptionList"/>
    <dgm:cxn modelId="{CB1C8793-AA40-4B6A-8A62-F4BFFF30F6A2}" type="presParOf" srcId="{3E72C64B-2AB3-40F8-9E91-4472A1152E86}" destId="{32336145-B138-4495-AE04-280A7F797CC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707CBA-8054-4C69-8732-87767D2EFF2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322EF6-DAED-4304-AB05-4A9D2A9536A6}">
      <dgm:prSet/>
      <dgm:spPr/>
      <dgm:t>
        <a:bodyPr/>
        <a:lstStyle/>
        <a:p>
          <a:pPr algn="ctr"/>
          <a:r>
            <a:rPr lang="en-US" dirty="0"/>
            <a:t>Processing Efficiency</a:t>
          </a:r>
        </a:p>
      </dgm:t>
    </dgm:pt>
    <dgm:pt modelId="{015F561F-4EC9-46AF-8AD4-2B8F693BBE35}" type="parTrans" cxnId="{6320D073-58F1-4406-B184-B19B90DD5570}">
      <dgm:prSet/>
      <dgm:spPr/>
      <dgm:t>
        <a:bodyPr/>
        <a:lstStyle/>
        <a:p>
          <a:endParaRPr lang="en-US"/>
        </a:p>
      </dgm:t>
    </dgm:pt>
    <dgm:pt modelId="{3E9077E5-CBB7-401E-A487-BE8F3698BE57}" type="sibTrans" cxnId="{6320D073-58F1-4406-B184-B19B90DD5570}">
      <dgm:prSet/>
      <dgm:spPr/>
      <dgm:t>
        <a:bodyPr/>
        <a:lstStyle/>
        <a:p>
          <a:endParaRPr lang="en-US"/>
        </a:p>
      </dgm:t>
    </dgm:pt>
    <dgm:pt modelId="{B0429823-F854-4C81-B727-BF475AFB2B43}">
      <dgm:prSet/>
      <dgm:spPr/>
      <dgm:t>
        <a:bodyPr/>
        <a:lstStyle/>
        <a:p>
          <a:r>
            <a:rPr lang="en-US"/>
            <a:t>30-frame sliding windows with 15-frame stride</a:t>
          </a:r>
        </a:p>
      </dgm:t>
    </dgm:pt>
    <dgm:pt modelId="{C3F7E11D-D4FA-4DD6-B787-CDDD8FB721B1}" type="parTrans" cxnId="{EA0985A4-1230-4702-8D8F-3F356819E3F2}">
      <dgm:prSet/>
      <dgm:spPr/>
      <dgm:t>
        <a:bodyPr/>
        <a:lstStyle/>
        <a:p>
          <a:endParaRPr lang="en-US"/>
        </a:p>
      </dgm:t>
    </dgm:pt>
    <dgm:pt modelId="{6F512ACF-D4C7-4D34-9CFE-1D375D575AA9}" type="sibTrans" cxnId="{EA0985A4-1230-4702-8D8F-3F356819E3F2}">
      <dgm:prSet/>
      <dgm:spPr/>
      <dgm:t>
        <a:bodyPr/>
        <a:lstStyle/>
        <a:p>
          <a:endParaRPr lang="en-US"/>
        </a:p>
      </dgm:t>
    </dgm:pt>
    <dgm:pt modelId="{4A0603FD-FBA3-4037-85EC-A0C110AEA6C2}">
      <dgm:prSet/>
      <dgm:spPr/>
      <dgm:t>
        <a:bodyPr/>
        <a:lstStyle/>
        <a:p>
          <a:r>
            <a:rPr lang="en-US"/>
            <a:t>Gradient checkpointing and mixed precision training</a:t>
          </a:r>
        </a:p>
      </dgm:t>
    </dgm:pt>
    <dgm:pt modelId="{1A1FA8E3-D9ED-4D67-8999-0BA4775AFD11}" type="parTrans" cxnId="{CDBFFE58-B32C-48AF-AF5B-BF4C83B7A71E}">
      <dgm:prSet/>
      <dgm:spPr/>
      <dgm:t>
        <a:bodyPr/>
        <a:lstStyle/>
        <a:p>
          <a:endParaRPr lang="en-US"/>
        </a:p>
      </dgm:t>
    </dgm:pt>
    <dgm:pt modelId="{008830BB-A446-4D44-888C-AB5505F94B90}" type="sibTrans" cxnId="{CDBFFE58-B32C-48AF-AF5B-BF4C83B7A71E}">
      <dgm:prSet/>
      <dgm:spPr/>
      <dgm:t>
        <a:bodyPr/>
        <a:lstStyle/>
        <a:p>
          <a:endParaRPr lang="en-US"/>
        </a:p>
      </dgm:t>
    </dgm:pt>
    <dgm:pt modelId="{0CB5593E-F2EF-47D6-9BE4-133AD7A1E2ED}">
      <dgm:prSet/>
      <dgm:spPr/>
      <dgm:t>
        <a:bodyPr/>
        <a:lstStyle/>
        <a:p>
          <a:pPr algn="ctr"/>
          <a:r>
            <a:rPr lang="en-US" dirty="0"/>
            <a:t>Safety Assurance</a:t>
          </a:r>
        </a:p>
      </dgm:t>
    </dgm:pt>
    <dgm:pt modelId="{54EFE5F2-68EF-4E63-83A5-08944AF22EDA}" type="parTrans" cxnId="{80033F25-E9AC-4373-8ECD-ED640CBBAC35}">
      <dgm:prSet/>
      <dgm:spPr/>
      <dgm:t>
        <a:bodyPr/>
        <a:lstStyle/>
        <a:p>
          <a:endParaRPr lang="en-US"/>
        </a:p>
      </dgm:t>
    </dgm:pt>
    <dgm:pt modelId="{35A9CE0E-8E4D-4424-B848-D0AA86333E00}" type="sibTrans" cxnId="{80033F25-E9AC-4373-8ECD-ED640CBBAC35}">
      <dgm:prSet/>
      <dgm:spPr/>
      <dgm:t>
        <a:bodyPr/>
        <a:lstStyle/>
        <a:p>
          <a:endParaRPr lang="en-US"/>
        </a:p>
      </dgm:t>
    </dgm:pt>
    <dgm:pt modelId="{B5F49857-7675-4ED6-B1C5-674592019C4D}">
      <dgm:prSet/>
      <dgm:spPr/>
      <dgm:t>
        <a:bodyPr/>
        <a:lstStyle/>
        <a:p>
          <a:r>
            <a:rPr lang="en-US"/>
            <a:t>PEAT validation for all corrected content</a:t>
          </a:r>
        </a:p>
      </dgm:t>
    </dgm:pt>
    <dgm:pt modelId="{ABD2A6A4-706E-44C5-9DB9-C5C1F26F2ADF}" type="parTrans" cxnId="{4293C80B-FF05-47F8-AF4A-D0FD57017736}">
      <dgm:prSet/>
      <dgm:spPr/>
      <dgm:t>
        <a:bodyPr/>
        <a:lstStyle/>
        <a:p>
          <a:endParaRPr lang="en-US"/>
        </a:p>
      </dgm:t>
    </dgm:pt>
    <dgm:pt modelId="{341707E1-67F2-4A42-93CB-0F90C82FEEC6}" type="sibTrans" cxnId="{4293C80B-FF05-47F8-AF4A-D0FD57017736}">
      <dgm:prSet/>
      <dgm:spPr/>
      <dgm:t>
        <a:bodyPr/>
        <a:lstStyle/>
        <a:p>
          <a:endParaRPr lang="en-US"/>
        </a:p>
      </dgm:t>
    </dgm:pt>
    <dgm:pt modelId="{CF21E82D-0E3C-494B-914F-52225D36CCDE}">
      <dgm:prSet/>
      <dgm:spPr/>
      <dgm:t>
        <a:bodyPr/>
        <a:lstStyle/>
        <a:p>
          <a:r>
            <a:rPr lang="en-US"/>
            <a:t>Automated safety standard compliance checking</a:t>
          </a:r>
        </a:p>
      </dgm:t>
    </dgm:pt>
    <dgm:pt modelId="{D634E7CA-AB36-408F-8019-7354347EA5AE}" type="parTrans" cxnId="{730A3835-9A5D-479B-B982-10C0D1952DE6}">
      <dgm:prSet/>
      <dgm:spPr/>
      <dgm:t>
        <a:bodyPr/>
        <a:lstStyle/>
        <a:p>
          <a:endParaRPr lang="en-US"/>
        </a:p>
      </dgm:t>
    </dgm:pt>
    <dgm:pt modelId="{1C250740-2A0C-43CD-8DE2-E97808782F3B}" type="sibTrans" cxnId="{730A3835-9A5D-479B-B982-10C0D1952DE6}">
      <dgm:prSet/>
      <dgm:spPr/>
      <dgm:t>
        <a:bodyPr/>
        <a:lstStyle/>
        <a:p>
          <a:endParaRPr lang="en-US"/>
        </a:p>
      </dgm:t>
    </dgm:pt>
    <dgm:pt modelId="{CCB94D08-BA7D-41EC-BED3-247792F97624}">
      <dgm:prSet/>
      <dgm:spPr/>
      <dgm:t>
        <a:bodyPr/>
        <a:lstStyle/>
        <a:p>
          <a:r>
            <a:rPr lang="en-US"/>
            <a:t>Context-preserving corrections without content loss</a:t>
          </a:r>
        </a:p>
      </dgm:t>
    </dgm:pt>
    <dgm:pt modelId="{C6023CD4-8B5E-4C4C-8DB7-EBD995E4A572}" type="parTrans" cxnId="{30D31737-3E01-4309-A9A6-3A86759B7780}">
      <dgm:prSet/>
      <dgm:spPr/>
      <dgm:t>
        <a:bodyPr/>
        <a:lstStyle/>
        <a:p>
          <a:endParaRPr lang="en-US"/>
        </a:p>
      </dgm:t>
    </dgm:pt>
    <dgm:pt modelId="{1660F31E-9598-416D-9B7B-CC32D8439D99}" type="sibTrans" cxnId="{30D31737-3E01-4309-A9A6-3A86759B7780}">
      <dgm:prSet/>
      <dgm:spPr/>
      <dgm:t>
        <a:bodyPr/>
        <a:lstStyle/>
        <a:p>
          <a:endParaRPr lang="en-US"/>
        </a:p>
      </dgm:t>
    </dgm:pt>
    <dgm:pt modelId="{518DFA1A-C8E6-654E-BDD4-077BEF0E0515}" type="pres">
      <dgm:prSet presAssocID="{FA707CBA-8054-4C69-8732-87767D2EFF2E}" presName="linear" presStyleCnt="0">
        <dgm:presLayoutVars>
          <dgm:dir/>
          <dgm:animLvl val="lvl"/>
          <dgm:resizeHandles val="exact"/>
        </dgm:presLayoutVars>
      </dgm:prSet>
      <dgm:spPr/>
    </dgm:pt>
    <dgm:pt modelId="{7DF3E603-7881-074B-B59E-4C23929C2536}" type="pres">
      <dgm:prSet presAssocID="{64322EF6-DAED-4304-AB05-4A9D2A9536A6}" presName="parentLin" presStyleCnt="0"/>
      <dgm:spPr/>
    </dgm:pt>
    <dgm:pt modelId="{812A11C0-7C2C-874E-86DD-7BC4CC58DB68}" type="pres">
      <dgm:prSet presAssocID="{64322EF6-DAED-4304-AB05-4A9D2A9536A6}" presName="parentLeftMargin" presStyleLbl="node1" presStyleIdx="0" presStyleCnt="2"/>
      <dgm:spPr/>
    </dgm:pt>
    <dgm:pt modelId="{384E0DDE-91D5-AC43-842B-3854281282BA}" type="pres">
      <dgm:prSet presAssocID="{64322EF6-DAED-4304-AB05-4A9D2A9536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EDD7A1-3804-F943-8504-811F81B0A3D6}" type="pres">
      <dgm:prSet presAssocID="{64322EF6-DAED-4304-AB05-4A9D2A9536A6}" presName="negativeSpace" presStyleCnt="0"/>
      <dgm:spPr/>
    </dgm:pt>
    <dgm:pt modelId="{F620F010-E5BF-0D4A-B789-9C418B33F117}" type="pres">
      <dgm:prSet presAssocID="{64322EF6-DAED-4304-AB05-4A9D2A9536A6}" presName="childText" presStyleLbl="conFgAcc1" presStyleIdx="0" presStyleCnt="2">
        <dgm:presLayoutVars>
          <dgm:bulletEnabled val="1"/>
        </dgm:presLayoutVars>
      </dgm:prSet>
      <dgm:spPr/>
    </dgm:pt>
    <dgm:pt modelId="{D004A9C3-345C-B140-BEE5-FC5142FA3E67}" type="pres">
      <dgm:prSet presAssocID="{3E9077E5-CBB7-401E-A487-BE8F3698BE57}" presName="spaceBetweenRectangles" presStyleCnt="0"/>
      <dgm:spPr/>
    </dgm:pt>
    <dgm:pt modelId="{818DD72B-5B8E-8242-B0FE-B899D1A7B917}" type="pres">
      <dgm:prSet presAssocID="{0CB5593E-F2EF-47D6-9BE4-133AD7A1E2ED}" presName="parentLin" presStyleCnt="0"/>
      <dgm:spPr/>
    </dgm:pt>
    <dgm:pt modelId="{75E9751E-F8DA-5D42-A004-112DD29A5287}" type="pres">
      <dgm:prSet presAssocID="{0CB5593E-F2EF-47D6-9BE4-133AD7A1E2ED}" presName="parentLeftMargin" presStyleLbl="node1" presStyleIdx="0" presStyleCnt="2"/>
      <dgm:spPr/>
    </dgm:pt>
    <dgm:pt modelId="{16F6458B-CDB3-EF4B-B2E1-3F0C7E1211F5}" type="pres">
      <dgm:prSet presAssocID="{0CB5593E-F2EF-47D6-9BE4-133AD7A1E2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D1092BE-56A6-A347-88CC-07C2C14C9293}" type="pres">
      <dgm:prSet presAssocID="{0CB5593E-F2EF-47D6-9BE4-133AD7A1E2ED}" presName="negativeSpace" presStyleCnt="0"/>
      <dgm:spPr/>
    </dgm:pt>
    <dgm:pt modelId="{1B530F70-5C34-ED49-BF4A-AA3A5B839984}" type="pres">
      <dgm:prSet presAssocID="{0CB5593E-F2EF-47D6-9BE4-133AD7A1E2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93C80B-FF05-47F8-AF4A-D0FD57017736}" srcId="{0CB5593E-F2EF-47D6-9BE4-133AD7A1E2ED}" destId="{B5F49857-7675-4ED6-B1C5-674592019C4D}" srcOrd="0" destOrd="0" parTransId="{ABD2A6A4-706E-44C5-9DB9-C5C1F26F2ADF}" sibTransId="{341707E1-67F2-4A42-93CB-0F90C82FEEC6}"/>
    <dgm:cxn modelId="{33E1020D-62CA-7143-8132-9552ACE5856E}" type="presOf" srcId="{0CB5593E-F2EF-47D6-9BE4-133AD7A1E2ED}" destId="{16F6458B-CDB3-EF4B-B2E1-3F0C7E1211F5}" srcOrd="1" destOrd="0" presId="urn:microsoft.com/office/officeart/2005/8/layout/list1"/>
    <dgm:cxn modelId="{304EDD1D-C000-7341-A733-CC8CF0593F03}" type="presOf" srcId="{64322EF6-DAED-4304-AB05-4A9D2A9536A6}" destId="{384E0DDE-91D5-AC43-842B-3854281282BA}" srcOrd="1" destOrd="0" presId="urn:microsoft.com/office/officeart/2005/8/layout/list1"/>
    <dgm:cxn modelId="{80033F25-E9AC-4373-8ECD-ED640CBBAC35}" srcId="{FA707CBA-8054-4C69-8732-87767D2EFF2E}" destId="{0CB5593E-F2EF-47D6-9BE4-133AD7A1E2ED}" srcOrd="1" destOrd="0" parTransId="{54EFE5F2-68EF-4E63-83A5-08944AF22EDA}" sibTransId="{35A9CE0E-8E4D-4424-B848-D0AA86333E00}"/>
    <dgm:cxn modelId="{17A87828-A390-0745-B11E-950A8F6EA8D3}" type="presOf" srcId="{4A0603FD-FBA3-4037-85EC-A0C110AEA6C2}" destId="{F620F010-E5BF-0D4A-B789-9C418B33F117}" srcOrd="0" destOrd="1" presId="urn:microsoft.com/office/officeart/2005/8/layout/list1"/>
    <dgm:cxn modelId="{1F6D852D-4611-414F-8097-F872965A958E}" type="presOf" srcId="{B0429823-F854-4C81-B727-BF475AFB2B43}" destId="{F620F010-E5BF-0D4A-B789-9C418B33F117}" srcOrd="0" destOrd="0" presId="urn:microsoft.com/office/officeart/2005/8/layout/list1"/>
    <dgm:cxn modelId="{730A3835-9A5D-479B-B982-10C0D1952DE6}" srcId="{0CB5593E-F2EF-47D6-9BE4-133AD7A1E2ED}" destId="{CF21E82D-0E3C-494B-914F-52225D36CCDE}" srcOrd="1" destOrd="0" parTransId="{D634E7CA-AB36-408F-8019-7354347EA5AE}" sibTransId="{1C250740-2A0C-43CD-8DE2-E97808782F3B}"/>
    <dgm:cxn modelId="{30D31737-3E01-4309-A9A6-3A86759B7780}" srcId="{0CB5593E-F2EF-47D6-9BE4-133AD7A1E2ED}" destId="{CCB94D08-BA7D-41EC-BED3-247792F97624}" srcOrd="2" destOrd="0" parTransId="{C6023CD4-8B5E-4C4C-8DB7-EBD995E4A572}" sibTransId="{1660F31E-9598-416D-9B7B-CC32D8439D99}"/>
    <dgm:cxn modelId="{2E746243-7937-AE4C-969D-762AD5505771}" type="presOf" srcId="{CCB94D08-BA7D-41EC-BED3-247792F97624}" destId="{1B530F70-5C34-ED49-BF4A-AA3A5B839984}" srcOrd="0" destOrd="2" presId="urn:microsoft.com/office/officeart/2005/8/layout/list1"/>
    <dgm:cxn modelId="{CDBFFE58-B32C-48AF-AF5B-BF4C83B7A71E}" srcId="{64322EF6-DAED-4304-AB05-4A9D2A9536A6}" destId="{4A0603FD-FBA3-4037-85EC-A0C110AEA6C2}" srcOrd="1" destOrd="0" parTransId="{1A1FA8E3-D9ED-4D67-8999-0BA4775AFD11}" sibTransId="{008830BB-A446-4D44-888C-AB5505F94B90}"/>
    <dgm:cxn modelId="{352BFC5D-6986-684D-8C20-81F8F6379C7D}" type="presOf" srcId="{0CB5593E-F2EF-47D6-9BE4-133AD7A1E2ED}" destId="{75E9751E-F8DA-5D42-A004-112DD29A5287}" srcOrd="0" destOrd="0" presId="urn:microsoft.com/office/officeart/2005/8/layout/list1"/>
    <dgm:cxn modelId="{21790961-03EE-7347-A477-8E8B639F6655}" type="presOf" srcId="{FA707CBA-8054-4C69-8732-87767D2EFF2E}" destId="{518DFA1A-C8E6-654E-BDD4-077BEF0E0515}" srcOrd="0" destOrd="0" presId="urn:microsoft.com/office/officeart/2005/8/layout/list1"/>
    <dgm:cxn modelId="{4D134461-5C51-9640-8E87-3A240ED0DEC8}" type="presOf" srcId="{B5F49857-7675-4ED6-B1C5-674592019C4D}" destId="{1B530F70-5C34-ED49-BF4A-AA3A5B839984}" srcOrd="0" destOrd="0" presId="urn:microsoft.com/office/officeart/2005/8/layout/list1"/>
    <dgm:cxn modelId="{6320D073-58F1-4406-B184-B19B90DD5570}" srcId="{FA707CBA-8054-4C69-8732-87767D2EFF2E}" destId="{64322EF6-DAED-4304-AB05-4A9D2A9536A6}" srcOrd="0" destOrd="0" parTransId="{015F561F-4EC9-46AF-8AD4-2B8F693BBE35}" sibTransId="{3E9077E5-CBB7-401E-A487-BE8F3698BE57}"/>
    <dgm:cxn modelId="{EA0985A4-1230-4702-8D8F-3F356819E3F2}" srcId="{64322EF6-DAED-4304-AB05-4A9D2A9536A6}" destId="{B0429823-F854-4C81-B727-BF475AFB2B43}" srcOrd="0" destOrd="0" parTransId="{C3F7E11D-D4FA-4DD6-B787-CDDD8FB721B1}" sibTransId="{6F512ACF-D4C7-4D34-9CFE-1D375D575AA9}"/>
    <dgm:cxn modelId="{A94FBECA-2488-1D49-AE40-4C0C248160EC}" type="presOf" srcId="{CF21E82D-0E3C-494B-914F-52225D36CCDE}" destId="{1B530F70-5C34-ED49-BF4A-AA3A5B839984}" srcOrd="0" destOrd="1" presId="urn:microsoft.com/office/officeart/2005/8/layout/list1"/>
    <dgm:cxn modelId="{65EECCFD-E7F4-F544-B085-235879DBBCD8}" type="presOf" srcId="{64322EF6-DAED-4304-AB05-4A9D2A9536A6}" destId="{812A11C0-7C2C-874E-86DD-7BC4CC58DB68}" srcOrd="0" destOrd="0" presId="urn:microsoft.com/office/officeart/2005/8/layout/list1"/>
    <dgm:cxn modelId="{F2270004-420B-124F-B9C4-1D2D71B53AD5}" type="presParOf" srcId="{518DFA1A-C8E6-654E-BDD4-077BEF0E0515}" destId="{7DF3E603-7881-074B-B59E-4C23929C2536}" srcOrd="0" destOrd="0" presId="urn:microsoft.com/office/officeart/2005/8/layout/list1"/>
    <dgm:cxn modelId="{5006174C-28C2-8846-92D9-9D9780BD2AB6}" type="presParOf" srcId="{7DF3E603-7881-074B-B59E-4C23929C2536}" destId="{812A11C0-7C2C-874E-86DD-7BC4CC58DB68}" srcOrd="0" destOrd="0" presId="urn:microsoft.com/office/officeart/2005/8/layout/list1"/>
    <dgm:cxn modelId="{65B589D6-5717-3C4D-A2DB-2AE2FB8A5EEA}" type="presParOf" srcId="{7DF3E603-7881-074B-B59E-4C23929C2536}" destId="{384E0DDE-91D5-AC43-842B-3854281282BA}" srcOrd="1" destOrd="0" presId="urn:microsoft.com/office/officeart/2005/8/layout/list1"/>
    <dgm:cxn modelId="{93E4DFCA-C423-BF45-807F-0E828FF8B33B}" type="presParOf" srcId="{518DFA1A-C8E6-654E-BDD4-077BEF0E0515}" destId="{30EDD7A1-3804-F943-8504-811F81B0A3D6}" srcOrd="1" destOrd="0" presId="urn:microsoft.com/office/officeart/2005/8/layout/list1"/>
    <dgm:cxn modelId="{4EA2B123-E386-3E4F-AD2E-1C1337AB60AA}" type="presParOf" srcId="{518DFA1A-C8E6-654E-BDD4-077BEF0E0515}" destId="{F620F010-E5BF-0D4A-B789-9C418B33F117}" srcOrd="2" destOrd="0" presId="urn:microsoft.com/office/officeart/2005/8/layout/list1"/>
    <dgm:cxn modelId="{3A09CE2A-4C78-3D47-92F0-E8A68125E7FF}" type="presParOf" srcId="{518DFA1A-C8E6-654E-BDD4-077BEF0E0515}" destId="{D004A9C3-345C-B140-BEE5-FC5142FA3E67}" srcOrd="3" destOrd="0" presId="urn:microsoft.com/office/officeart/2005/8/layout/list1"/>
    <dgm:cxn modelId="{99A0668A-FBD4-5C49-BA4B-A959CC272371}" type="presParOf" srcId="{518DFA1A-C8E6-654E-BDD4-077BEF0E0515}" destId="{818DD72B-5B8E-8242-B0FE-B899D1A7B917}" srcOrd="4" destOrd="0" presId="urn:microsoft.com/office/officeart/2005/8/layout/list1"/>
    <dgm:cxn modelId="{342B4CB1-EFE7-C143-815F-A43E9ACD7204}" type="presParOf" srcId="{818DD72B-5B8E-8242-B0FE-B899D1A7B917}" destId="{75E9751E-F8DA-5D42-A004-112DD29A5287}" srcOrd="0" destOrd="0" presId="urn:microsoft.com/office/officeart/2005/8/layout/list1"/>
    <dgm:cxn modelId="{E2F5CEB9-A977-704F-A8E4-74CB4084B493}" type="presParOf" srcId="{818DD72B-5B8E-8242-B0FE-B899D1A7B917}" destId="{16F6458B-CDB3-EF4B-B2E1-3F0C7E1211F5}" srcOrd="1" destOrd="0" presId="urn:microsoft.com/office/officeart/2005/8/layout/list1"/>
    <dgm:cxn modelId="{94040774-8E61-2847-9462-C8BE8C469038}" type="presParOf" srcId="{518DFA1A-C8E6-654E-BDD4-077BEF0E0515}" destId="{0D1092BE-56A6-A347-88CC-07C2C14C9293}" srcOrd="5" destOrd="0" presId="urn:microsoft.com/office/officeart/2005/8/layout/list1"/>
    <dgm:cxn modelId="{9D535B85-AE39-8A40-99C8-4863D5692B41}" type="presParOf" srcId="{518DFA1A-C8E6-654E-BDD4-077BEF0E0515}" destId="{1B530F70-5C34-ED49-BF4A-AA3A5B8399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94BD7A-B6BD-4C27-813E-2BF9D94239A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1E660B-3F10-4370-B84F-23B0B81340A7}">
      <dgm:prSet/>
      <dgm:spPr/>
      <dgm:t>
        <a:bodyPr/>
        <a:lstStyle/>
        <a:p>
          <a:pPr algn="ctr"/>
          <a:r>
            <a:rPr lang="en-US" dirty="0"/>
            <a:t>Correction Effectiveness</a:t>
          </a:r>
        </a:p>
      </dgm:t>
    </dgm:pt>
    <dgm:pt modelId="{D2F8B92E-3FAD-48EB-A90A-BFE0C4CBC1EF}" type="parTrans" cxnId="{381653FB-4D5E-46F6-A732-A9D040A2E505}">
      <dgm:prSet/>
      <dgm:spPr/>
      <dgm:t>
        <a:bodyPr/>
        <a:lstStyle/>
        <a:p>
          <a:endParaRPr lang="en-US"/>
        </a:p>
      </dgm:t>
    </dgm:pt>
    <dgm:pt modelId="{F052B4FE-82FD-4507-9791-335B029D109E}" type="sibTrans" cxnId="{381653FB-4D5E-46F6-A732-A9D040A2E505}">
      <dgm:prSet/>
      <dgm:spPr/>
      <dgm:t>
        <a:bodyPr/>
        <a:lstStyle/>
        <a:p>
          <a:endParaRPr lang="en-US"/>
        </a:p>
      </dgm:t>
    </dgm:pt>
    <dgm:pt modelId="{E81F8600-A869-4A60-A941-0D62F643CD24}">
      <dgm:prSet/>
      <dgm:spPr/>
      <dgm:t>
        <a:bodyPr/>
        <a:lstStyle/>
        <a:p>
          <a:r>
            <a:rPr lang="en-US"/>
            <a:t>Adaptive overlay opacity based on content brightness</a:t>
          </a:r>
        </a:p>
      </dgm:t>
    </dgm:pt>
    <dgm:pt modelId="{9374E67B-BA8E-47F5-95A3-3593CC7E1DEE}" type="parTrans" cxnId="{1DFAD795-62C4-4154-BFC9-40837CDFFEE6}">
      <dgm:prSet/>
      <dgm:spPr/>
      <dgm:t>
        <a:bodyPr/>
        <a:lstStyle/>
        <a:p>
          <a:endParaRPr lang="en-US"/>
        </a:p>
      </dgm:t>
    </dgm:pt>
    <dgm:pt modelId="{DCC87033-66D8-4E30-9F4E-5724F367D141}" type="sibTrans" cxnId="{1DFAD795-62C4-4154-BFC9-40837CDFFEE6}">
      <dgm:prSet/>
      <dgm:spPr/>
      <dgm:t>
        <a:bodyPr/>
        <a:lstStyle/>
        <a:p>
          <a:endParaRPr lang="en-US"/>
        </a:p>
      </dgm:t>
    </dgm:pt>
    <dgm:pt modelId="{E5C2CFCC-240A-43FC-A65E-2A96E70B216B}">
      <dgm:prSet/>
      <dgm:spPr/>
      <dgm:t>
        <a:bodyPr/>
        <a:lstStyle/>
        <a:p>
          <a:r>
            <a:rPr lang="en-US"/>
            <a:t>Advanced flickering detection and temporal smoothing</a:t>
          </a:r>
        </a:p>
      </dgm:t>
    </dgm:pt>
    <dgm:pt modelId="{0FD0501D-4DEC-4AFE-9BE4-EFEECB2B81F3}" type="parTrans" cxnId="{3764C676-5C65-468C-BAD1-EF3D1D71723B}">
      <dgm:prSet/>
      <dgm:spPr/>
      <dgm:t>
        <a:bodyPr/>
        <a:lstStyle/>
        <a:p>
          <a:endParaRPr lang="en-US"/>
        </a:p>
      </dgm:t>
    </dgm:pt>
    <dgm:pt modelId="{6E1346F4-5CAA-417D-A415-711EFD9B422B}" type="sibTrans" cxnId="{3764C676-5C65-468C-BAD1-EF3D1D71723B}">
      <dgm:prSet/>
      <dgm:spPr/>
      <dgm:t>
        <a:bodyPr/>
        <a:lstStyle/>
        <a:p>
          <a:endParaRPr lang="en-US"/>
        </a:p>
      </dgm:t>
    </dgm:pt>
    <dgm:pt modelId="{F15D8317-B508-4187-A56A-75D30B6F29F3}">
      <dgm:prSet/>
      <dgm:spPr/>
      <dgm:t>
        <a:bodyPr/>
        <a:lstStyle/>
        <a:p>
          <a:r>
            <a:rPr lang="en-US"/>
            <a:t>Intelligent color intensity reduction for red/blue channels</a:t>
          </a:r>
        </a:p>
      </dgm:t>
    </dgm:pt>
    <dgm:pt modelId="{B1F1990C-A13E-486C-A3F5-B953F1B239E9}" type="parTrans" cxnId="{84D89CE8-7BB1-4B6C-902E-520F471B133C}">
      <dgm:prSet/>
      <dgm:spPr/>
      <dgm:t>
        <a:bodyPr/>
        <a:lstStyle/>
        <a:p>
          <a:endParaRPr lang="en-US"/>
        </a:p>
      </dgm:t>
    </dgm:pt>
    <dgm:pt modelId="{F27C150D-80E2-42EC-B91D-201B2B5E51E6}" type="sibTrans" cxnId="{84D89CE8-7BB1-4B6C-902E-520F471B133C}">
      <dgm:prSet/>
      <dgm:spPr/>
      <dgm:t>
        <a:bodyPr/>
        <a:lstStyle/>
        <a:p>
          <a:endParaRPr lang="en-US"/>
        </a:p>
      </dgm:t>
    </dgm:pt>
    <dgm:pt modelId="{2F6A91BC-B939-4919-8A00-70E98E9B15F8}">
      <dgm:prSet/>
      <dgm:spPr/>
      <dgm:t>
        <a:bodyPr/>
        <a:lstStyle/>
        <a:p>
          <a:r>
            <a:rPr lang="en-US"/>
            <a:t>Context-preserving corrections without content loss</a:t>
          </a:r>
        </a:p>
      </dgm:t>
    </dgm:pt>
    <dgm:pt modelId="{FDB3495B-CEC8-4ED8-B559-BA942A76DBFD}" type="parTrans" cxnId="{329AEBD8-050D-41D2-A1BA-5CD27402312F}">
      <dgm:prSet/>
      <dgm:spPr/>
      <dgm:t>
        <a:bodyPr/>
        <a:lstStyle/>
        <a:p>
          <a:endParaRPr lang="en-US"/>
        </a:p>
      </dgm:t>
    </dgm:pt>
    <dgm:pt modelId="{EC38D74A-7992-4605-B86C-7E6756AECE30}" type="sibTrans" cxnId="{329AEBD8-050D-41D2-A1BA-5CD27402312F}">
      <dgm:prSet/>
      <dgm:spPr/>
      <dgm:t>
        <a:bodyPr/>
        <a:lstStyle/>
        <a:p>
          <a:endParaRPr lang="en-US"/>
        </a:p>
      </dgm:t>
    </dgm:pt>
    <dgm:pt modelId="{D162DDF0-D405-4F42-944B-7549B39BC76B}">
      <dgm:prSet/>
      <dgm:spPr/>
      <dgm:t>
        <a:bodyPr/>
        <a:lstStyle/>
        <a:p>
          <a:r>
            <a:rPr lang="en-US"/>
            <a:t>Deep learning-based trigger detection with transformer architecture</a:t>
          </a:r>
        </a:p>
      </dgm:t>
    </dgm:pt>
    <dgm:pt modelId="{35B05042-D470-459D-83B8-B33220D60E9E}" type="parTrans" cxnId="{67AAF134-183D-4A72-B471-DE592EE304EC}">
      <dgm:prSet/>
      <dgm:spPr/>
      <dgm:t>
        <a:bodyPr/>
        <a:lstStyle/>
        <a:p>
          <a:endParaRPr lang="en-US"/>
        </a:p>
      </dgm:t>
    </dgm:pt>
    <dgm:pt modelId="{3D24C430-DA02-481E-9E23-2E17E37ED7FD}" type="sibTrans" cxnId="{67AAF134-183D-4A72-B471-DE592EE304EC}">
      <dgm:prSet/>
      <dgm:spPr/>
      <dgm:t>
        <a:bodyPr/>
        <a:lstStyle/>
        <a:p>
          <a:endParaRPr lang="en-US"/>
        </a:p>
      </dgm:t>
    </dgm:pt>
    <dgm:pt modelId="{66CE65DE-DE8D-48AD-9430-D4ED27729702}">
      <dgm:prSet/>
      <dgm:spPr/>
      <dgm:t>
        <a:bodyPr/>
        <a:lstStyle/>
        <a:p>
          <a:r>
            <a:rPr lang="en-US"/>
            <a:t>PEAT validation for safety assurance</a:t>
          </a:r>
        </a:p>
      </dgm:t>
    </dgm:pt>
    <dgm:pt modelId="{9CF9549A-0DE0-4D1B-8EA2-7D9DE8BD0241}" type="parTrans" cxnId="{EAFC41F2-26EE-4829-8F07-B5DD6EFB3B8C}">
      <dgm:prSet/>
      <dgm:spPr/>
      <dgm:t>
        <a:bodyPr/>
        <a:lstStyle/>
        <a:p>
          <a:endParaRPr lang="en-US"/>
        </a:p>
      </dgm:t>
    </dgm:pt>
    <dgm:pt modelId="{9E64D6F7-1B53-4162-A833-7EB43E292E92}" type="sibTrans" cxnId="{EAFC41F2-26EE-4829-8F07-B5DD6EFB3B8C}">
      <dgm:prSet/>
      <dgm:spPr/>
      <dgm:t>
        <a:bodyPr/>
        <a:lstStyle/>
        <a:p>
          <a:endParaRPr lang="en-US"/>
        </a:p>
      </dgm:t>
    </dgm:pt>
    <dgm:pt modelId="{BF9F4253-2818-427E-ACC9-9AFBE2B1C43F}">
      <dgm:prSet/>
      <dgm:spPr/>
      <dgm:t>
        <a:bodyPr/>
        <a:lstStyle/>
        <a:p>
          <a:pPr algn="ctr"/>
          <a:r>
            <a:rPr lang="en-US" dirty="0"/>
            <a:t>Visual Quality Preservation</a:t>
          </a:r>
        </a:p>
      </dgm:t>
    </dgm:pt>
    <dgm:pt modelId="{10A2B6CE-D44B-4BD9-9237-825810B3557F}" type="parTrans" cxnId="{0DC63DC3-4B90-4142-A0D2-1B0456511B97}">
      <dgm:prSet/>
      <dgm:spPr/>
      <dgm:t>
        <a:bodyPr/>
        <a:lstStyle/>
        <a:p>
          <a:endParaRPr lang="en-US"/>
        </a:p>
      </dgm:t>
    </dgm:pt>
    <dgm:pt modelId="{08219139-AD59-46D9-BC71-D823C434C397}" type="sibTrans" cxnId="{0DC63DC3-4B90-4142-A0D2-1B0456511B97}">
      <dgm:prSet/>
      <dgm:spPr/>
      <dgm:t>
        <a:bodyPr/>
        <a:lstStyle/>
        <a:p>
          <a:endParaRPr lang="en-US"/>
        </a:p>
      </dgm:t>
    </dgm:pt>
    <dgm:pt modelId="{DBBB792F-FCC1-4563-AB6E-9E63754B7496}">
      <dgm:prSet/>
      <dgm:spPr/>
      <dgm:t>
        <a:bodyPr/>
        <a:lstStyle/>
        <a:p>
          <a:r>
            <a:rPr lang="en-US"/>
            <a:t>Maintains content integrity while ensuring safety</a:t>
          </a:r>
        </a:p>
      </dgm:t>
    </dgm:pt>
    <dgm:pt modelId="{67BDF43D-6EB9-48AA-9AB7-271794F24CC0}" type="parTrans" cxnId="{62B2D9A3-D1CD-4FB2-9845-45F2A30E0232}">
      <dgm:prSet/>
      <dgm:spPr/>
      <dgm:t>
        <a:bodyPr/>
        <a:lstStyle/>
        <a:p>
          <a:endParaRPr lang="en-US"/>
        </a:p>
      </dgm:t>
    </dgm:pt>
    <dgm:pt modelId="{3B0FEC22-4B9E-4408-AE6D-204B17CC5EC0}" type="sibTrans" cxnId="{62B2D9A3-D1CD-4FB2-9845-45F2A30E0232}">
      <dgm:prSet/>
      <dgm:spPr/>
      <dgm:t>
        <a:bodyPr/>
        <a:lstStyle/>
        <a:p>
          <a:endParaRPr lang="en-US"/>
        </a:p>
      </dgm:t>
    </dgm:pt>
    <dgm:pt modelId="{36C790F1-F64E-414C-B582-DDDF33A8BE7C}">
      <dgm:prSet/>
      <dgm:spPr/>
      <dgm:t>
        <a:bodyPr/>
        <a:lstStyle/>
        <a:p>
          <a:r>
            <a:rPr lang="en-US"/>
            <a:t>Minimal impact on viewer experience</a:t>
          </a:r>
        </a:p>
      </dgm:t>
    </dgm:pt>
    <dgm:pt modelId="{3DFBCEDD-21DF-40EE-B315-BB4BA9F8B3E2}" type="parTrans" cxnId="{180E7668-E603-44D4-B5EE-6F02C2DE1CA7}">
      <dgm:prSet/>
      <dgm:spPr/>
      <dgm:t>
        <a:bodyPr/>
        <a:lstStyle/>
        <a:p>
          <a:endParaRPr lang="en-US"/>
        </a:p>
      </dgm:t>
    </dgm:pt>
    <dgm:pt modelId="{F7E0AB9F-AD21-4C8D-A81C-CD9CF1541656}" type="sibTrans" cxnId="{180E7668-E603-44D4-B5EE-6F02C2DE1CA7}">
      <dgm:prSet/>
      <dgm:spPr/>
      <dgm:t>
        <a:bodyPr/>
        <a:lstStyle/>
        <a:p>
          <a:endParaRPr lang="en-US"/>
        </a:p>
      </dgm:t>
    </dgm:pt>
    <dgm:pt modelId="{0AE213EF-43D1-4567-8A5A-4737C7E73C3C}">
      <dgm:prSet/>
      <dgm:spPr/>
      <dgm:t>
        <a:bodyPr/>
        <a:lstStyle/>
        <a:p>
          <a:r>
            <a:rPr lang="en-US"/>
            <a:t>Professional-grade video processing</a:t>
          </a:r>
        </a:p>
      </dgm:t>
    </dgm:pt>
    <dgm:pt modelId="{0DCB4242-62C2-41A0-AF65-C006E4F04B89}" type="parTrans" cxnId="{1EA24EA8-FF1B-4721-B990-D2744470BE69}">
      <dgm:prSet/>
      <dgm:spPr/>
      <dgm:t>
        <a:bodyPr/>
        <a:lstStyle/>
        <a:p>
          <a:endParaRPr lang="en-US"/>
        </a:p>
      </dgm:t>
    </dgm:pt>
    <dgm:pt modelId="{DB2E2233-2402-4940-AF83-A27407D292DC}" type="sibTrans" cxnId="{1EA24EA8-FF1B-4721-B990-D2744470BE69}">
      <dgm:prSet/>
      <dgm:spPr/>
      <dgm:t>
        <a:bodyPr/>
        <a:lstStyle/>
        <a:p>
          <a:endParaRPr lang="en-US"/>
        </a:p>
      </dgm:t>
    </dgm:pt>
    <dgm:pt modelId="{BB789B8B-31A8-C74E-A4C4-1850491EB524}" type="pres">
      <dgm:prSet presAssocID="{DD94BD7A-B6BD-4C27-813E-2BF9D94239AB}" presName="linear" presStyleCnt="0">
        <dgm:presLayoutVars>
          <dgm:dir/>
          <dgm:animLvl val="lvl"/>
          <dgm:resizeHandles val="exact"/>
        </dgm:presLayoutVars>
      </dgm:prSet>
      <dgm:spPr/>
    </dgm:pt>
    <dgm:pt modelId="{3E70F0FC-13C2-8941-B299-E15616E45481}" type="pres">
      <dgm:prSet presAssocID="{5A1E660B-3F10-4370-B84F-23B0B81340A7}" presName="parentLin" presStyleCnt="0"/>
      <dgm:spPr/>
    </dgm:pt>
    <dgm:pt modelId="{B550C232-DB5B-454F-987B-089338ED6AF9}" type="pres">
      <dgm:prSet presAssocID="{5A1E660B-3F10-4370-B84F-23B0B81340A7}" presName="parentLeftMargin" presStyleLbl="node1" presStyleIdx="0" presStyleCnt="2"/>
      <dgm:spPr/>
    </dgm:pt>
    <dgm:pt modelId="{E3FBE720-1BB4-CB49-9349-CEFB1C69DDB9}" type="pres">
      <dgm:prSet presAssocID="{5A1E660B-3F10-4370-B84F-23B0B81340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3C8AAE-E69F-054D-9EA8-28026DB1A2D7}" type="pres">
      <dgm:prSet presAssocID="{5A1E660B-3F10-4370-B84F-23B0B81340A7}" presName="negativeSpace" presStyleCnt="0"/>
      <dgm:spPr/>
    </dgm:pt>
    <dgm:pt modelId="{7C13A3B0-1565-D447-BF30-4DC728802ADE}" type="pres">
      <dgm:prSet presAssocID="{5A1E660B-3F10-4370-B84F-23B0B81340A7}" presName="childText" presStyleLbl="conFgAcc1" presStyleIdx="0" presStyleCnt="2">
        <dgm:presLayoutVars>
          <dgm:bulletEnabled val="1"/>
        </dgm:presLayoutVars>
      </dgm:prSet>
      <dgm:spPr/>
    </dgm:pt>
    <dgm:pt modelId="{A7ED6CDE-AF73-8748-8267-8DAE0F751982}" type="pres">
      <dgm:prSet presAssocID="{F052B4FE-82FD-4507-9791-335B029D109E}" presName="spaceBetweenRectangles" presStyleCnt="0"/>
      <dgm:spPr/>
    </dgm:pt>
    <dgm:pt modelId="{5AA6A18A-BFB2-DE45-B072-F246D6E45C55}" type="pres">
      <dgm:prSet presAssocID="{BF9F4253-2818-427E-ACC9-9AFBE2B1C43F}" presName="parentLin" presStyleCnt="0"/>
      <dgm:spPr/>
    </dgm:pt>
    <dgm:pt modelId="{722EAE4B-199F-E64F-B396-8110005A0D87}" type="pres">
      <dgm:prSet presAssocID="{BF9F4253-2818-427E-ACC9-9AFBE2B1C43F}" presName="parentLeftMargin" presStyleLbl="node1" presStyleIdx="0" presStyleCnt="2"/>
      <dgm:spPr/>
    </dgm:pt>
    <dgm:pt modelId="{60C50A4E-9FE0-364A-A537-EC875222EFFD}" type="pres">
      <dgm:prSet presAssocID="{BF9F4253-2818-427E-ACC9-9AFBE2B1C4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498C69-15C9-9944-B911-35F8945E3E48}" type="pres">
      <dgm:prSet presAssocID="{BF9F4253-2818-427E-ACC9-9AFBE2B1C43F}" presName="negativeSpace" presStyleCnt="0"/>
      <dgm:spPr/>
    </dgm:pt>
    <dgm:pt modelId="{6519E40D-251B-284C-86CB-AE85BD1CCDD3}" type="pres">
      <dgm:prSet presAssocID="{BF9F4253-2818-427E-ACC9-9AFBE2B1C4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FB040B-E1B0-AB49-A9AF-9C84D18BB888}" type="presOf" srcId="{F15D8317-B508-4187-A56A-75D30B6F29F3}" destId="{7C13A3B0-1565-D447-BF30-4DC728802ADE}" srcOrd="0" destOrd="2" presId="urn:microsoft.com/office/officeart/2005/8/layout/list1"/>
    <dgm:cxn modelId="{C86AEF17-5805-3740-9002-84F334ADA150}" type="presOf" srcId="{BF9F4253-2818-427E-ACC9-9AFBE2B1C43F}" destId="{60C50A4E-9FE0-364A-A537-EC875222EFFD}" srcOrd="1" destOrd="0" presId="urn:microsoft.com/office/officeart/2005/8/layout/list1"/>
    <dgm:cxn modelId="{71D00823-854A-C746-82B7-6A1F42ECF29E}" type="presOf" srcId="{E5C2CFCC-240A-43FC-A65E-2A96E70B216B}" destId="{7C13A3B0-1565-D447-BF30-4DC728802ADE}" srcOrd="0" destOrd="1" presId="urn:microsoft.com/office/officeart/2005/8/layout/list1"/>
    <dgm:cxn modelId="{D9EF682B-BAC1-874A-9F71-2AE082C12AF1}" type="presOf" srcId="{5A1E660B-3F10-4370-B84F-23B0B81340A7}" destId="{B550C232-DB5B-454F-987B-089338ED6AF9}" srcOrd="0" destOrd="0" presId="urn:microsoft.com/office/officeart/2005/8/layout/list1"/>
    <dgm:cxn modelId="{67AAF134-183D-4A72-B471-DE592EE304EC}" srcId="{5A1E660B-3F10-4370-B84F-23B0B81340A7}" destId="{D162DDF0-D405-4F42-944B-7549B39BC76B}" srcOrd="4" destOrd="0" parTransId="{35B05042-D470-459D-83B8-B33220D60E9E}" sibTransId="{3D24C430-DA02-481E-9E23-2E17E37ED7FD}"/>
    <dgm:cxn modelId="{7016A957-7A50-8D41-BDCB-8BDACA958756}" type="presOf" srcId="{36C790F1-F64E-414C-B582-DDDF33A8BE7C}" destId="{6519E40D-251B-284C-86CB-AE85BD1CCDD3}" srcOrd="0" destOrd="1" presId="urn:microsoft.com/office/officeart/2005/8/layout/list1"/>
    <dgm:cxn modelId="{180E7668-E603-44D4-B5EE-6F02C2DE1CA7}" srcId="{BF9F4253-2818-427E-ACC9-9AFBE2B1C43F}" destId="{36C790F1-F64E-414C-B582-DDDF33A8BE7C}" srcOrd="1" destOrd="0" parTransId="{3DFBCEDD-21DF-40EE-B315-BB4BA9F8B3E2}" sibTransId="{F7E0AB9F-AD21-4C8D-A81C-CD9CF1541656}"/>
    <dgm:cxn modelId="{3B52B168-DEA6-7641-B38C-379D6F8E7F56}" type="presOf" srcId="{2F6A91BC-B939-4919-8A00-70E98E9B15F8}" destId="{7C13A3B0-1565-D447-BF30-4DC728802ADE}" srcOrd="0" destOrd="3" presId="urn:microsoft.com/office/officeart/2005/8/layout/list1"/>
    <dgm:cxn modelId="{DD3C196D-58AB-0544-BA2D-E483C1575A61}" type="presOf" srcId="{D162DDF0-D405-4F42-944B-7549B39BC76B}" destId="{7C13A3B0-1565-D447-BF30-4DC728802ADE}" srcOrd="0" destOrd="4" presId="urn:microsoft.com/office/officeart/2005/8/layout/list1"/>
    <dgm:cxn modelId="{3764C676-5C65-468C-BAD1-EF3D1D71723B}" srcId="{5A1E660B-3F10-4370-B84F-23B0B81340A7}" destId="{E5C2CFCC-240A-43FC-A65E-2A96E70B216B}" srcOrd="1" destOrd="0" parTransId="{0FD0501D-4DEC-4AFE-9BE4-EFEECB2B81F3}" sibTransId="{6E1346F4-5CAA-417D-A415-711EFD9B422B}"/>
    <dgm:cxn modelId="{B3726E8C-DF21-AD48-9589-789A99B3E3B9}" type="presOf" srcId="{E81F8600-A869-4A60-A941-0D62F643CD24}" destId="{7C13A3B0-1565-D447-BF30-4DC728802ADE}" srcOrd="0" destOrd="0" presId="urn:microsoft.com/office/officeart/2005/8/layout/list1"/>
    <dgm:cxn modelId="{1DFAD795-62C4-4154-BFC9-40837CDFFEE6}" srcId="{5A1E660B-3F10-4370-B84F-23B0B81340A7}" destId="{E81F8600-A869-4A60-A941-0D62F643CD24}" srcOrd="0" destOrd="0" parTransId="{9374E67B-BA8E-47F5-95A3-3593CC7E1DEE}" sibTransId="{DCC87033-66D8-4E30-9F4E-5724F367D141}"/>
    <dgm:cxn modelId="{A953FA95-D665-B24E-A707-CE8190CB5373}" type="presOf" srcId="{66CE65DE-DE8D-48AD-9430-D4ED27729702}" destId="{7C13A3B0-1565-D447-BF30-4DC728802ADE}" srcOrd="0" destOrd="5" presId="urn:microsoft.com/office/officeart/2005/8/layout/list1"/>
    <dgm:cxn modelId="{BF4D849D-0BB8-0D41-9C26-2BD2784321A0}" type="presOf" srcId="{DD94BD7A-B6BD-4C27-813E-2BF9D94239AB}" destId="{BB789B8B-31A8-C74E-A4C4-1850491EB524}" srcOrd="0" destOrd="0" presId="urn:microsoft.com/office/officeart/2005/8/layout/list1"/>
    <dgm:cxn modelId="{62B2D9A3-D1CD-4FB2-9845-45F2A30E0232}" srcId="{BF9F4253-2818-427E-ACC9-9AFBE2B1C43F}" destId="{DBBB792F-FCC1-4563-AB6E-9E63754B7496}" srcOrd="0" destOrd="0" parTransId="{67BDF43D-6EB9-48AA-9AB7-271794F24CC0}" sibTransId="{3B0FEC22-4B9E-4408-AE6D-204B17CC5EC0}"/>
    <dgm:cxn modelId="{1EA24EA8-FF1B-4721-B990-D2744470BE69}" srcId="{BF9F4253-2818-427E-ACC9-9AFBE2B1C43F}" destId="{0AE213EF-43D1-4567-8A5A-4737C7E73C3C}" srcOrd="2" destOrd="0" parTransId="{0DCB4242-62C2-41A0-AF65-C006E4F04B89}" sibTransId="{DB2E2233-2402-4940-AF83-A27407D292DC}"/>
    <dgm:cxn modelId="{FE84E3B9-ED50-B24B-B3C7-7C42E1FA31D7}" type="presOf" srcId="{DBBB792F-FCC1-4563-AB6E-9E63754B7496}" destId="{6519E40D-251B-284C-86CB-AE85BD1CCDD3}" srcOrd="0" destOrd="0" presId="urn:microsoft.com/office/officeart/2005/8/layout/list1"/>
    <dgm:cxn modelId="{0DC63DC3-4B90-4142-A0D2-1B0456511B97}" srcId="{DD94BD7A-B6BD-4C27-813E-2BF9D94239AB}" destId="{BF9F4253-2818-427E-ACC9-9AFBE2B1C43F}" srcOrd="1" destOrd="0" parTransId="{10A2B6CE-D44B-4BD9-9237-825810B3557F}" sibTransId="{08219139-AD59-46D9-BC71-D823C434C397}"/>
    <dgm:cxn modelId="{AF4F1BD6-B4C4-1841-878B-A2E1B1BD4B03}" type="presOf" srcId="{0AE213EF-43D1-4567-8A5A-4737C7E73C3C}" destId="{6519E40D-251B-284C-86CB-AE85BD1CCDD3}" srcOrd="0" destOrd="2" presId="urn:microsoft.com/office/officeart/2005/8/layout/list1"/>
    <dgm:cxn modelId="{329AEBD8-050D-41D2-A1BA-5CD27402312F}" srcId="{5A1E660B-3F10-4370-B84F-23B0B81340A7}" destId="{2F6A91BC-B939-4919-8A00-70E98E9B15F8}" srcOrd="3" destOrd="0" parTransId="{FDB3495B-CEC8-4ED8-B559-BA942A76DBFD}" sibTransId="{EC38D74A-7992-4605-B86C-7E6756AECE30}"/>
    <dgm:cxn modelId="{84D89CE8-7BB1-4B6C-902E-520F471B133C}" srcId="{5A1E660B-3F10-4370-B84F-23B0B81340A7}" destId="{F15D8317-B508-4187-A56A-75D30B6F29F3}" srcOrd="2" destOrd="0" parTransId="{B1F1990C-A13E-486C-A3F5-B953F1B239E9}" sibTransId="{F27C150D-80E2-42EC-B91D-201B2B5E51E6}"/>
    <dgm:cxn modelId="{5E9A60EA-3130-094B-819B-25FC4A44B8FE}" type="presOf" srcId="{BF9F4253-2818-427E-ACC9-9AFBE2B1C43F}" destId="{722EAE4B-199F-E64F-B396-8110005A0D87}" srcOrd="0" destOrd="0" presId="urn:microsoft.com/office/officeart/2005/8/layout/list1"/>
    <dgm:cxn modelId="{EAFC41F2-26EE-4829-8F07-B5DD6EFB3B8C}" srcId="{5A1E660B-3F10-4370-B84F-23B0B81340A7}" destId="{66CE65DE-DE8D-48AD-9430-D4ED27729702}" srcOrd="5" destOrd="0" parTransId="{9CF9549A-0DE0-4D1B-8EA2-7D9DE8BD0241}" sibTransId="{9E64D6F7-1B53-4162-A833-7EB43E292E92}"/>
    <dgm:cxn modelId="{381653FB-4D5E-46F6-A732-A9D040A2E505}" srcId="{DD94BD7A-B6BD-4C27-813E-2BF9D94239AB}" destId="{5A1E660B-3F10-4370-B84F-23B0B81340A7}" srcOrd="0" destOrd="0" parTransId="{D2F8B92E-3FAD-48EB-A90A-BFE0C4CBC1EF}" sibTransId="{F052B4FE-82FD-4507-9791-335B029D109E}"/>
    <dgm:cxn modelId="{09992EFC-9D7D-7049-9C14-5DB1009A1CD7}" type="presOf" srcId="{5A1E660B-3F10-4370-B84F-23B0B81340A7}" destId="{E3FBE720-1BB4-CB49-9349-CEFB1C69DDB9}" srcOrd="1" destOrd="0" presId="urn:microsoft.com/office/officeart/2005/8/layout/list1"/>
    <dgm:cxn modelId="{308E1D12-FBBF-CC4E-9264-A0EC74C1C5BA}" type="presParOf" srcId="{BB789B8B-31A8-C74E-A4C4-1850491EB524}" destId="{3E70F0FC-13C2-8941-B299-E15616E45481}" srcOrd="0" destOrd="0" presId="urn:microsoft.com/office/officeart/2005/8/layout/list1"/>
    <dgm:cxn modelId="{8154A960-010D-2E42-A5BB-8DD0A4411329}" type="presParOf" srcId="{3E70F0FC-13C2-8941-B299-E15616E45481}" destId="{B550C232-DB5B-454F-987B-089338ED6AF9}" srcOrd="0" destOrd="0" presId="urn:microsoft.com/office/officeart/2005/8/layout/list1"/>
    <dgm:cxn modelId="{5FBA81FC-8870-4244-8DC3-5180E72FAA1B}" type="presParOf" srcId="{3E70F0FC-13C2-8941-B299-E15616E45481}" destId="{E3FBE720-1BB4-CB49-9349-CEFB1C69DDB9}" srcOrd="1" destOrd="0" presId="urn:microsoft.com/office/officeart/2005/8/layout/list1"/>
    <dgm:cxn modelId="{8FB47F61-763F-AA4E-A74B-60C731A83B2A}" type="presParOf" srcId="{BB789B8B-31A8-C74E-A4C4-1850491EB524}" destId="{8A3C8AAE-E69F-054D-9EA8-28026DB1A2D7}" srcOrd="1" destOrd="0" presId="urn:microsoft.com/office/officeart/2005/8/layout/list1"/>
    <dgm:cxn modelId="{116AB367-E4C3-1A46-8A2D-8307D30301D8}" type="presParOf" srcId="{BB789B8B-31A8-C74E-A4C4-1850491EB524}" destId="{7C13A3B0-1565-D447-BF30-4DC728802ADE}" srcOrd="2" destOrd="0" presId="urn:microsoft.com/office/officeart/2005/8/layout/list1"/>
    <dgm:cxn modelId="{B1A44EEA-DB59-F045-A973-5BC6671BC01F}" type="presParOf" srcId="{BB789B8B-31A8-C74E-A4C4-1850491EB524}" destId="{A7ED6CDE-AF73-8748-8267-8DAE0F751982}" srcOrd="3" destOrd="0" presId="urn:microsoft.com/office/officeart/2005/8/layout/list1"/>
    <dgm:cxn modelId="{622FD316-B7B6-BE4A-AEDA-694BCF0B57D3}" type="presParOf" srcId="{BB789B8B-31A8-C74E-A4C4-1850491EB524}" destId="{5AA6A18A-BFB2-DE45-B072-F246D6E45C55}" srcOrd="4" destOrd="0" presId="urn:microsoft.com/office/officeart/2005/8/layout/list1"/>
    <dgm:cxn modelId="{C3BC9F1E-214E-6248-B244-1A99A5BC15EA}" type="presParOf" srcId="{5AA6A18A-BFB2-DE45-B072-F246D6E45C55}" destId="{722EAE4B-199F-E64F-B396-8110005A0D87}" srcOrd="0" destOrd="0" presId="urn:microsoft.com/office/officeart/2005/8/layout/list1"/>
    <dgm:cxn modelId="{B7F69765-25D9-DB4D-84FD-46967440D0F6}" type="presParOf" srcId="{5AA6A18A-BFB2-DE45-B072-F246D6E45C55}" destId="{60C50A4E-9FE0-364A-A537-EC875222EFFD}" srcOrd="1" destOrd="0" presId="urn:microsoft.com/office/officeart/2005/8/layout/list1"/>
    <dgm:cxn modelId="{023A773A-736F-4B4D-8BD9-F11FDD278C8E}" type="presParOf" srcId="{BB789B8B-31A8-C74E-A4C4-1850491EB524}" destId="{9F498C69-15C9-9944-B911-35F8945E3E48}" srcOrd="5" destOrd="0" presId="urn:microsoft.com/office/officeart/2005/8/layout/list1"/>
    <dgm:cxn modelId="{71AEFFF6-4C0A-8745-BC67-32B576FEB1A6}" type="presParOf" srcId="{BB789B8B-31A8-C74E-A4C4-1850491EB524}" destId="{6519E40D-251B-284C-86CB-AE85BD1CCDD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EC3A6BD-D308-4F70-A297-A14CCA7A96D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F7C788-66E3-4068-8801-9F52706E80AD}">
      <dgm:prSet/>
      <dgm:spPr/>
      <dgm:t>
        <a:bodyPr/>
        <a:lstStyle/>
        <a:p>
          <a:pPr>
            <a:defRPr b="1"/>
          </a:pPr>
          <a:r>
            <a:rPr lang="en-US"/>
            <a:t>Current Limitations</a:t>
          </a:r>
        </a:p>
      </dgm:t>
    </dgm:pt>
    <dgm:pt modelId="{48EE006B-D828-4F70-879F-8E34E14C610A}" type="parTrans" cxnId="{580BECB9-0812-4118-B8FD-49D2A55BB344}">
      <dgm:prSet/>
      <dgm:spPr/>
      <dgm:t>
        <a:bodyPr/>
        <a:lstStyle/>
        <a:p>
          <a:endParaRPr lang="en-US"/>
        </a:p>
      </dgm:t>
    </dgm:pt>
    <dgm:pt modelId="{3F17BCC8-5C70-406A-B56B-DE7A80794080}" type="sibTrans" cxnId="{580BECB9-0812-4118-B8FD-49D2A55BB344}">
      <dgm:prSet/>
      <dgm:spPr/>
      <dgm:t>
        <a:bodyPr/>
        <a:lstStyle/>
        <a:p>
          <a:endParaRPr lang="en-US"/>
        </a:p>
      </dgm:t>
    </dgm:pt>
    <dgm:pt modelId="{FA84BEC9-3774-49BF-BB25-025B85D22E96}">
      <dgm:prSet/>
      <dgm:spPr/>
      <dgm:t>
        <a:bodyPr/>
        <a:lstStyle/>
        <a:p>
          <a:r>
            <a:rPr lang="en-US" dirty="0"/>
            <a:t>Application works offline instead of being real time</a:t>
          </a:r>
        </a:p>
      </dgm:t>
    </dgm:pt>
    <dgm:pt modelId="{F5E173F2-4DF5-4C90-9D3E-7D28922371CC}" type="parTrans" cxnId="{21B0F0F5-1B40-4220-9736-81F7FBE9D114}">
      <dgm:prSet/>
      <dgm:spPr/>
      <dgm:t>
        <a:bodyPr/>
        <a:lstStyle/>
        <a:p>
          <a:endParaRPr lang="en-US"/>
        </a:p>
      </dgm:t>
    </dgm:pt>
    <dgm:pt modelId="{0AA59022-F3D2-4B54-B691-7C69162811D7}" type="sibTrans" cxnId="{21B0F0F5-1B40-4220-9736-81F7FBE9D114}">
      <dgm:prSet/>
      <dgm:spPr/>
      <dgm:t>
        <a:bodyPr/>
        <a:lstStyle/>
        <a:p>
          <a:endParaRPr lang="en-US"/>
        </a:p>
      </dgm:t>
    </dgm:pt>
    <dgm:pt modelId="{3F250713-F602-4499-A8B5-DEFFB020C59F}">
      <dgm:prSet/>
      <dgm:spPr/>
      <dgm:t>
        <a:bodyPr/>
        <a:lstStyle/>
        <a:p>
          <a:r>
            <a:rPr lang="en-US"/>
            <a:t>Limited to 30-frame temporal windows</a:t>
          </a:r>
        </a:p>
      </dgm:t>
    </dgm:pt>
    <dgm:pt modelId="{1CF704C8-8E5B-4B93-8575-A096A6F67AF3}" type="parTrans" cxnId="{0BD715E6-B9A2-412D-87A8-4A06F74113AF}">
      <dgm:prSet/>
      <dgm:spPr/>
      <dgm:t>
        <a:bodyPr/>
        <a:lstStyle/>
        <a:p>
          <a:endParaRPr lang="en-US"/>
        </a:p>
      </dgm:t>
    </dgm:pt>
    <dgm:pt modelId="{90C3B91F-1AEC-4896-A804-3006C9A89A8D}" type="sibTrans" cxnId="{0BD715E6-B9A2-412D-87A8-4A06F74113AF}">
      <dgm:prSet/>
      <dgm:spPr/>
      <dgm:t>
        <a:bodyPr/>
        <a:lstStyle/>
        <a:p>
          <a:endParaRPr lang="en-US"/>
        </a:p>
      </dgm:t>
    </dgm:pt>
    <dgm:pt modelId="{6F76A9D8-EDBD-4A33-817B-01509DE4B69B}">
      <dgm:prSet/>
      <dgm:spPr/>
      <dgm:t>
        <a:bodyPr/>
        <a:lstStyle/>
        <a:p>
          <a:r>
            <a:rPr lang="en-US"/>
            <a:t>Requires further validation on diverse content types</a:t>
          </a:r>
        </a:p>
      </dgm:t>
    </dgm:pt>
    <dgm:pt modelId="{C04AB583-E7FD-4531-AFFA-567833554896}" type="parTrans" cxnId="{046F97CD-17B6-41E0-AFFE-8A19D57A229F}">
      <dgm:prSet/>
      <dgm:spPr/>
      <dgm:t>
        <a:bodyPr/>
        <a:lstStyle/>
        <a:p>
          <a:endParaRPr lang="en-US"/>
        </a:p>
      </dgm:t>
    </dgm:pt>
    <dgm:pt modelId="{B39AA138-0B31-4998-B5EE-2F8ED6A80227}" type="sibTrans" cxnId="{046F97CD-17B6-41E0-AFFE-8A19D57A229F}">
      <dgm:prSet/>
      <dgm:spPr/>
      <dgm:t>
        <a:bodyPr/>
        <a:lstStyle/>
        <a:p>
          <a:endParaRPr lang="en-US"/>
        </a:p>
      </dgm:t>
    </dgm:pt>
    <dgm:pt modelId="{478871DB-6F1F-4D6C-BEB2-EC0AE11315F1}">
      <dgm:prSet/>
      <dgm:spPr/>
      <dgm:t>
        <a:bodyPr/>
        <a:lstStyle/>
        <a:p>
          <a:pPr>
            <a:defRPr b="1"/>
          </a:pPr>
          <a:r>
            <a:rPr lang="en-US"/>
            <a:t>Future Work</a:t>
          </a:r>
        </a:p>
      </dgm:t>
    </dgm:pt>
    <dgm:pt modelId="{B9BF3DDD-A60F-4CD0-A0FA-86BABB93423A}" type="parTrans" cxnId="{A96853B5-919A-4C4A-9C14-ECDF415BFB25}">
      <dgm:prSet/>
      <dgm:spPr/>
      <dgm:t>
        <a:bodyPr/>
        <a:lstStyle/>
        <a:p>
          <a:endParaRPr lang="en-US"/>
        </a:p>
      </dgm:t>
    </dgm:pt>
    <dgm:pt modelId="{347F42ED-CB8D-4EA2-8A9A-2B0E3B05E216}" type="sibTrans" cxnId="{A96853B5-919A-4C4A-9C14-ECDF415BFB25}">
      <dgm:prSet/>
      <dgm:spPr/>
      <dgm:t>
        <a:bodyPr/>
        <a:lstStyle/>
        <a:p>
          <a:endParaRPr lang="en-US"/>
        </a:p>
      </dgm:t>
    </dgm:pt>
    <dgm:pt modelId="{E33D4F78-C1C3-4159-B94F-3656B0CEA7DC}">
      <dgm:prSet/>
      <dgm:spPr/>
      <dgm:t>
        <a:bodyPr/>
        <a:lstStyle/>
        <a:p>
          <a:r>
            <a:rPr lang="en-US"/>
            <a:t>Real-time processing optimization</a:t>
          </a:r>
        </a:p>
      </dgm:t>
    </dgm:pt>
    <dgm:pt modelId="{EAAA8154-F213-463E-8F0A-3C9D164DFB7B}" type="parTrans" cxnId="{149D1E2C-AE98-4BBC-9F69-DA56E3ED3471}">
      <dgm:prSet/>
      <dgm:spPr/>
      <dgm:t>
        <a:bodyPr/>
        <a:lstStyle/>
        <a:p>
          <a:endParaRPr lang="en-US"/>
        </a:p>
      </dgm:t>
    </dgm:pt>
    <dgm:pt modelId="{016F9D1F-8C40-4BBC-97D6-DA68C3431BD4}" type="sibTrans" cxnId="{149D1E2C-AE98-4BBC-9F69-DA56E3ED3471}">
      <dgm:prSet/>
      <dgm:spPr/>
      <dgm:t>
        <a:bodyPr/>
        <a:lstStyle/>
        <a:p>
          <a:endParaRPr lang="en-US"/>
        </a:p>
      </dgm:t>
    </dgm:pt>
    <dgm:pt modelId="{8BA6E50F-0799-4C93-8CAB-28FFA37851D7}">
      <dgm:prSet/>
      <dgm:spPr/>
      <dgm:t>
        <a:bodyPr/>
        <a:lstStyle/>
        <a:p>
          <a:r>
            <a:rPr lang="en-US"/>
            <a:t>Extended temporal window analysis</a:t>
          </a:r>
        </a:p>
      </dgm:t>
    </dgm:pt>
    <dgm:pt modelId="{27830E3A-6534-46C7-8E05-7189B77B162C}" type="parTrans" cxnId="{FEC67BA3-3F24-444A-B51D-BE8361BB5EB3}">
      <dgm:prSet/>
      <dgm:spPr/>
      <dgm:t>
        <a:bodyPr/>
        <a:lstStyle/>
        <a:p>
          <a:endParaRPr lang="en-US"/>
        </a:p>
      </dgm:t>
    </dgm:pt>
    <dgm:pt modelId="{DC1F1C39-B348-4024-B302-B8E84897AAE8}" type="sibTrans" cxnId="{FEC67BA3-3F24-444A-B51D-BE8361BB5EB3}">
      <dgm:prSet/>
      <dgm:spPr/>
      <dgm:t>
        <a:bodyPr/>
        <a:lstStyle/>
        <a:p>
          <a:endParaRPr lang="en-US"/>
        </a:p>
      </dgm:t>
    </dgm:pt>
    <dgm:pt modelId="{B5DDCE1D-7873-4062-BE2D-10C5B9C7D18D}">
      <dgm:prSet/>
      <dgm:spPr/>
      <dgm:t>
        <a:bodyPr/>
        <a:lstStyle/>
        <a:p>
          <a:r>
            <a:rPr lang="en-US"/>
            <a:t>Deep learning models for correction algorithm</a:t>
          </a:r>
        </a:p>
      </dgm:t>
    </dgm:pt>
    <dgm:pt modelId="{0EB26DFE-56A5-4BB3-ADE5-157C726A1A37}" type="parTrans" cxnId="{FDBA8712-C4F1-42A1-9CFD-9BB1852436BE}">
      <dgm:prSet/>
      <dgm:spPr/>
      <dgm:t>
        <a:bodyPr/>
        <a:lstStyle/>
        <a:p>
          <a:endParaRPr lang="en-US"/>
        </a:p>
      </dgm:t>
    </dgm:pt>
    <dgm:pt modelId="{CFE935C0-64E1-475A-9FBD-51A0581E4085}" type="sibTrans" cxnId="{FDBA8712-C4F1-42A1-9CFD-9BB1852436BE}">
      <dgm:prSet/>
      <dgm:spPr/>
      <dgm:t>
        <a:bodyPr/>
        <a:lstStyle/>
        <a:p>
          <a:endParaRPr lang="en-US"/>
        </a:p>
      </dgm:t>
    </dgm:pt>
    <dgm:pt modelId="{3705D386-0194-40B9-A494-15BF4908D1DA}" type="pres">
      <dgm:prSet presAssocID="{2EC3A6BD-D308-4F70-A297-A14CCA7A96DF}" presName="root" presStyleCnt="0">
        <dgm:presLayoutVars>
          <dgm:dir/>
          <dgm:resizeHandles val="exact"/>
        </dgm:presLayoutVars>
      </dgm:prSet>
      <dgm:spPr/>
    </dgm:pt>
    <dgm:pt modelId="{EA3C7DC6-2B4B-45E6-9FCD-5839B0A2AA8C}" type="pres">
      <dgm:prSet presAssocID="{25F7C788-66E3-4068-8801-9F52706E80AD}" presName="compNode" presStyleCnt="0"/>
      <dgm:spPr/>
    </dgm:pt>
    <dgm:pt modelId="{E0501D52-0FFC-43A7-BB5B-254FE4D7E07E}" type="pres">
      <dgm:prSet presAssocID="{25F7C788-66E3-4068-8801-9F52706E8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onometre"/>
        </a:ext>
      </dgm:extLst>
    </dgm:pt>
    <dgm:pt modelId="{BA5CA8AC-4BA8-4F19-8A40-900F805147C3}" type="pres">
      <dgm:prSet presAssocID="{25F7C788-66E3-4068-8801-9F52706E80AD}" presName="iconSpace" presStyleCnt="0"/>
      <dgm:spPr/>
    </dgm:pt>
    <dgm:pt modelId="{4B114368-FD5A-435A-B10B-0105DBAA7517}" type="pres">
      <dgm:prSet presAssocID="{25F7C788-66E3-4068-8801-9F52706E80AD}" presName="parTx" presStyleLbl="revTx" presStyleIdx="0" presStyleCnt="4">
        <dgm:presLayoutVars>
          <dgm:chMax val="0"/>
          <dgm:chPref val="0"/>
        </dgm:presLayoutVars>
      </dgm:prSet>
      <dgm:spPr/>
    </dgm:pt>
    <dgm:pt modelId="{9CE70DC1-04EB-447E-BDB3-B12A79570D9A}" type="pres">
      <dgm:prSet presAssocID="{25F7C788-66E3-4068-8801-9F52706E80AD}" presName="txSpace" presStyleCnt="0"/>
      <dgm:spPr/>
    </dgm:pt>
    <dgm:pt modelId="{91BF43B0-6653-498B-85DD-39A97C85EF6B}" type="pres">
      <dgm:prSet presAssocID="{25F7C788-66E3-4068-8801-9F52706E80AD}" presName="desTx" presStyleLbl="revTx" presStyleIdx="1" presStyleCnt="4">
        <dgm:presLayoutVars/>
      </dgm:prSet>
      <dgm:spPr/>
    </dgm:pt>
    <dgm:pt modelId="{EBCFAA9F-7D59-4102-BF17-3AB286B5B61F}" type="pres">
      <dgm:prSet presAssocID="{3F17BCC8-5C70-406A-B56B-DE7A80794080}" presName="sibTrans" presStyleCnt="0"/>
      <dgm:spPr/>
    </dgm:pt>
    <dgm:pt modelId="{EB462843-F1A4-4E90-AC20-3978262FE022}" type="pres">
      <dgm:prSet presAssocID="{478871DB-6F1F-4D6C-BEB2-EC0AE11315F1}" presName="compNode" presStyleCnt="0"/>
      <dgm:spPr/>
    </dgm:pt>
    <dgm:pt modelId="{C812190B-4B6D-4C36-B1CA-2A7476014BBE}" type="pres">
      <dgm:prSet presAssocID="{478871DB-6F1F-4D6C-BEB2-EC0AE11315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5A71C31-CCBE-4EF7-9307-D974776193C1}" type="pres">
      <dgm:prSet presAssocID="{478871DB-6F1F-4D6C-BEB2-EC0AE11315F1}" presName="iconSpace" presStyleCnt="0"/>
      <dgm:spPr/>
    </dgm:pt>
    <dgm:pt modelId="{BC73A42F-DFC9-4104-910D-EA3004BB516D}" type="pres">
      <dgm:prSet presAssocID="{478871DB-6F1F-4D6C-BEB2-EC0AE11315F1}" presName="parTx" presStyleLbl="revTx" presStyleIdx="2" presStyleCnt="4">
        <dgm:presLayoutVars>
          <dgm:chMax val="0"/>
          <dgm:chPref val="0"/>
        </dgm:presLayoutVars>
      </dgm:prSet>
      <dgm:spPr/>
    </dgm:pt>
    <dgm:pt modelId="{6AB4BA90-EBF0-4A60-A48A-AE04419DFCCD}" type="pres">
      <dgm:prSet presAssocID="{478871DB-6F1F-4D6C-BEB2-EC0AE11315F1}" presName="txSpace" presStyleCnt="0"/>
      <dgm:spPr/>
    </dgm:pt>
    <dgm:pt modelId="{776A373A-E651-4965-98DE-3D96E3489266}" type="pres">
      <dgm:prSet presAssocID="{478871DB-6F1F-4D6C-BEB2-EC0AE11315F1}" presName="desTx" presStyleLbl="revTx" presStyleIdx="3" presStyleCnt="4">
        <dgm:presLayoutVars/>
      </dgm:prSet>
      <dgm:spPr/>
    </dgm:pt>
  </dgm:ptLst>
  <dgm:cxnLst>
    <dgm:cxn modelId="{A609B802-5E08-4477-9448-AE82A0233D7C}" type="presOf" srcId="{8BA6E50F-0799-4C93-8CAB-28FFA37851D7}" destId="{776A373A-E651-4965-98DE-3D96E3489266}" srcOrd="0" destOrd="1" presId="urn:microsoft.com/office/officeart/2018/5/layout/CenteredIconLabelDescriptionList"/>
    <dgm:cxn modelId="{17A9360A-DEAF-4B1B-A1D7-A71EDD78C75E}" type="presOf" srcId="{B5DDCE1D-7873-4062-BE2D-10C5B9C7D18D}" destId="{776A373A-E651-4965-98DE-3D96E3489266}" srcOrd="0" destOrd="2" presId="urn:microsoft.com/office/officeart/2018/5/layout/CenteredIconLabelDescriptionList"/>
    <dgm:cxn modelId="{86A75911-913F-4711-97EE-4C85BD1E5152}" type="presOf" srcId="{E33D4F78-C1C3-4159-B94F-3656B0CEA7DC}" destId="{776A373A-E651-4965-98DE-3D96E3489266}" srcOrd="0" destOrd="0" presId="urn:microsoft.com/office/officeart/2018/5/layout/CenteredIconLabelDescriptionList"/>
    <dgm:cxn modelId="{FDBA8712-C4F1-42A1-9CFD-9BB1852436BE}" srcId="{478871DB-6F1F-4D6C-BEB2-EC0AE11315F1}" destId="{B5DDCE1D-7873-4062-BE2D-10C5B9C7D18D}" srcOrd="2" destOrd="0" parTransId="{0EB26DFE-56A5-4BB3-ADE5-157C726A1A37}" sibTransId="{CFE935C0-64E1-475A-9FBD-51A0581E4085}"/>
    <dgm:cxn modelId="{149D1E2C-AE98-4BBC-9F69-DA56E3ED3471}" srcId="{478871DB-6F1F-4D6C-BEB2-EC0AE11315F1}" destId="{E33D4F78-C1C3-4159-B94F-3656B0CEA7DC}" srcOrd="0" destOrd="0" parTransId="{EAAA8154-F213-463E-8F0A-3C9D164DFB7B}" sibTransId="{016F9D1F-8C40-4BBC-97D6-DA68C3431BD4}"/>
    <dgm:cxn modelId="{3AEC653D-C209-4BC0-AC3E-636562E70BFA}" type="presOf" srcId="{3F250713-F602-4499-A8B5-DEFFB020C59F}" destId="{91BF43B0-6653-498B-85DD-39A97C85EF6B}" srcOrd="0" destOrd="1" presId="urn:microsoft.com/office/officeart/2018/5/layout/CenteredIconLabelDescriptionList"/>
    <dgm:cxn modelId="{373BFB9D-771E-4657-BA37-6B12B2F07147}" type="presOf" srcId="{478871DB-6F1F-4D6C-BEB2-EC0AE11315F1}" destId="{BC73A42F-DFC9-4104-910D-EA3004BB516D}" srcOrd="0" destOrd="0" presId="urn:microsoft.com/office/officeart/2018/5/layout/CenteredIconLabelDescriptionList"/>
    <dgm:cxn modelId="{FEC67BA3-3F24-444A-B51D-BE8361BB5EB3}" srcId="{478871DB-6F1F-4D6C-BEB2-EC0AE11315F1}" destId="{8BA6E50F-0799-4C93-8CAB-28FFA37851D7}" srcOrd="1" destOrd="0" parTransId="{27830E3A-6534-46C7-8E05-7189B77B162C}" sibTransId="{DC1F1C39-B348-4024-B302-B8E84897AAE8}"/>
    <dgm:cxn modelId="{16B5BDAA-FBCD-4F38-80A0-4D927ABA8EEB}" type="presOf" srcId="{2EC3A6BD-D308-4F70-A297-A14CCA7A96DF}" destId="{3705D386-0194-40B9-A494-15BF4908D1DA}" srcOrd="0" destOrd="0" presId="urn:microsoft.com/office/officeart/2018/5/layout/CenteredIconLabelDescriptionList"/>
    <dgm:cxn modelId="{A96853B5-919A-4C4A-9C14-ECDF415BFB25}" srcId="{2EC3A6BD-D308-4F70-A297-A14CCA7A96DF}" destId="{478871DB-6F1F-4D6C-BEB2-EC0AE11315F1}" srcOrd="1" destOrd="0" parTransId="{B9BF3DDD-A60F-4CD0-A0FA-86BABB93423A}" sibTransId="{347F42ED-CB8D-4EA2-8A9A-2B0E3B05E216}"/>
    <dgm:cxn modelId="{580BECB9-0812-4118-B8FD-49D2A55BB344}" srcId="{2EC3A6BD-D308-4F70-A297-A14CCA7A96DF}" destId="{25F7C788-66E3-4068-8801-9F52706E80AD}" srcOrd="0" destOrd="0" parTransId="{48EE006B-D828-4F70-879F-8E34E14C610A}" sibTransId="{3F17BCC8-5C70-406A-B56B-DE7A80794080}"/>
    <dgm:cxn modelId="{934EBAC5-EB44-4BB3-8DF9-562E1F53D52F}" type="presOf" srcId="{25F7C788-66E3-4068-8801-9F52706E80AD}" destId="{4B114368-FD5A-435A-B10B-0105DBAA7517}" srcOrd="0" destOrd="0" presId="urn:microsoft.com/office/officeart/2018/5/layout/CenteredIconLabelDescriptionList"/>
    <dgm:cxn modelId="{046F97CD-17B6-41E0-AFFE-8A19D57A229F}" srcId="{25F7C788-66E3-4068-8801-9F52706E80AD}" destId="{6F76A9D8-EDBD-4A33-817B-01509DE4B69B}" srcOrd="2" destOrd="0" parTransId="{C04AB583-E7FD-4531-AFFA-567833554896}" sibTransId="{B39AA138-0B31-4998-B5EE-2F8ED6A80227}"/>
    <dgm:cxn modelId="{83A72EDF-7AC2-4348-AAB4-6134534B3B17}" type="presOf" srcId="{FA84BEC9-3774-49BF-BB25-025B85D22E96}" destId="{91BF43B0-6653-498B-85DD-39A97C85EF6B}" srcOrd="0" destOrd="0" presId="urn:microsoft.com/office/officeart/2018/5/layout/CenteredIconLabelDescriptionList"/>
    <dgm:cxn modelId="{DB02C9E2-BEDE-4E86-A6D4-D513E3253F7E}" type="presOf" srcId="{6F76A9D8-EDBD-4A33-817B-01509DE4B69B}" destId="{91BF43B0-6653-498B-85DD-39A97C85EF6B}" srcOrd="0" destOrd="2" presId="urn:microsoft.com/office/officeart/2018/5/layout/CenteredIconLabelDescriptionList"/>
    <dgm:cxn modelId="{0BD715E6-B9A2-412D-87A8-4A06F74113AF}" srcId="{25F7C788-66E3-4068-8801-9F52706E80AD}" destId="{3F250713-F602-4499-A8B5-DEFFB020C59F}" srcOrd="1" destOrd="0" parTransId="{1CF704C8-8E5B-4B93-8575-A096A6F67AF3}" sibTransId="{90C3B91F-1AEC-4896-A804-3006C9A89A8D}"/>
    <dgm:cxn modelId="{21B0F0F5-1B40-4220-9736-81F7FBE9D114}" srcId="{25F7C788-66E3-4068-8801-9F52706E80AD}" destId="{FA84BEC9-3774-49BF-BB25-025B85D22E96}" srcOrd="0" destOrd="0" parTransId="{F5E173F2-4DF5-4C90-9D3E-7D28922371CC}" sibTransId="{0AA59022-F3D2-4B54-B691-7C69162811D7}"/>
    <dgm:cxn modelId="{0D17FC2D-E5A2-41D5-82AF-0B6C3850FCED}" type="presParOf" srcId="{3705D386-0194-40B9-A494-15BF4908D1DA}" destId="{EA3C7DC6-2B4B-45E6-9FCD-5839B0A2AA8C}" srcOrd="0" destOrd="0" presId="urn:microsoft.com/office/officeart/2018/5/layout/CenteredIconLabelDescriptionList"/>
    <dgm:cxn modelId="{8C193449-0ADA-4494-9A67-B32E4142449E}" type="presParOf" srcId="{EA3C7DC6-2B4B-45E6-9FCD-5839B0A2AA8C}" destId="{E0501D52-0FFC-43A7-BB5B-254FE4D7E07E}" srcOrd="0" destOrd="0" presId="urn:microsoft.com/office/officeart/2018/5/layout/CenteredIconLabelDescriptionList"/>
    <dgm:cxn modelId="{C94611BE-B055-47A5-BC7F-5E20D9296BF1}" type="presParOf" srcId="{EA3C7DC6-2B4B-45E6-9FCD-5839B0A2AA8C}" destId="{BA5CA8AC-4BA8-4F19-8A40-900F805147C3}" srcOrd="1" destOrd="0" presId="urn:microsoft.com/office/officeart/2018/5/layout/CenteredIconLabelDescriptionList"/>
    <dgm:cxn modelId="{A9C974D3-85F9-4932-A90C-1D199425F99A}" type="presParOf" srcId="{EA3C7DC6-2B4B-45E6-9FCD-5839B0A2AA8C}" destId="{4B114368-FD5A-435A-B10B-0105DBAA7517}" srcOrd="2" destOrd="0" presId="urn:microsoft.com/office/officeart/2018/5/layout/CenteredIconLabelDescriptionList"/>
    <dgm:cxn modelId="{90502D4A-716A-4DD1-86CB-AE576AC6B031}" type="presParOf" srcId="{EA3C7DC6-2B4B-45E6-9FCD-5839B0A2AA8C}" destId="{9CE70DC1-04EB-447E-BDB3-B12A79570D9A}" srcOrd="3" destOrd="0" presId="urn:microsoft.com/office/officeart/2018/5/layout/CenteredIconLabelDescriptionList"/>
    <dgm:cxn modelId="{8637CCDC-6FE9-438E-86F4-4D064770435F}" type="presParOf" srcId="{EA3C7DC6-2B4B-45E6-9FCD-5839B0A2AA8C}" destId="{91BF43B0-6653-498B-85DD-39A97C85EF6B}" srcOrd="4" destOrd="0" presId="urn:microsoft.com/office/officeart/2018/5/layout/CenteredIconLabelDescriptionList"/>
    <dgm:cxn modelId="{AAFB33A5-2CA8-4521-8460-3422DEC90893}" type="presParOf" srcId="{3705D386-0194-40B9-A494-15BF4908D1DA}" destId="{EBCFAA9F-7D59-4102-BF17-3AB286B5B61F}" srcOrd="1" destOrd="0" presId="urn:microsoft.com/office/officeart/2018/5/layout/CenteredIconLabelDescriptionList"/>
    <dgm:cxn modelId="{AF639DFE-9769-4415-9ADD-7AF6625EAA4A}" type="presParOf" srcId="{3705D386-0194-40B9-A494-15BF4908D1DA}" destId="{EB462843-F1A4-4E90-AC20-3978262FE022}" srcOrd="2" destOrd="0" presId="urn:microsoft.com/office/officeart/2018/5/layout/CenteredIconLabelDescriptionList"/>
    <dgm:cxn modelId="{17410449-3BC7-4C04-961B-454DEF3AEC4B}" type="presParOf" srcId="{EB462843-F1A4-4E90-AC20-3978262FE022}" destId="{C812190B-4B6D-4C36-B1CA-2A7476014BBE}" srcOrd="0" destOrd="0" presId="urn:microsoft.com/office/officeart/2018/5/layout/CenteredIconLabelDescriptionList"/>
    <dgm:cxn modelId="{0FEFC703-6019-4187-9757-73D391DC0AE1}" type="presParOf" srcId="{EB462843-F1A4-4E90-AC20-3978262FE022}" destId="{25A71C31-CCBE-4EF7-9307-D974776193C1}" srcOrd="1" destOrd="0" presId="urn:microsoft.com/office/officeart/2018/5/layout/CenteredIconLabelDescriptionList"/>
    <dgm:cxn modelId="{0A5F6AE7-E43F-4BA1-A8E6-79CD87C80FAA}" type="presParOf" srcId="{EB462843-F1A4-4E90-AC20-3978262FE022}" destId="{BC73A42F-DFC9-4104-910D-EA3004BB516D}" srcOrd="2" destOrd="0" presId="urn:microsoft.com/office/officeart/2018/5/layout/CenteredIconLabelDescriptionList"/>
    <dgm:cxn modelId="{4D7E2300-DBD1-412C-9C85-2679B50B3D98}" type="presParOf" srcId="{EB462843-F1A4-4E90-AC20-3978262FE022}" destId="{6AB4BA90-EBF0-4A60-A48A-AE04419DFCCD}" srcOrd="3" destOrd="0" presId="urn:microsoft.com/office/officeart/2018/5/layout/CenteredIconLabelDescriptionList"/>
    <dgm:cxn modelId="{566BBF75-D775-4EA0-BAFB-15F5FB981F74}" type="presParOf" srcId="{EB462843-F1A4-4E90-AC20-3978262FE022}" destId="{776A373A-E651-4965-98DE-3D96E348926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C29A566-3A98-419B-89B0-36ABF5034CF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9390FF-0FB9-430E-A9F0-5024474BC9D4}">
      <dgm:prSet/>
      <dgm:spPr/>
      <dgm:t>
        <a:bodyPr/>
        <a:lstStyle/>
        <a:p>
          <a:pPr>
            <a:defRPr b="1"/>
          </a:pPr>
          <a:r>
            <a:rPr lang="en-US"/>
            <a:t>Research Achievements</a:t>
          </a:r>
        </a:p>
      </dgm:t>
    </dgm:pt>
    <dgm:pt modelId="{B380B068-C703-4CD4-AE36-34CF24FF5FEC}" type="parTrans" cxnId="{5438E186-A806-4705-A231-215F357A9F86}">
      <dgm:prSet/>
      <dgm:spPr/>
      <dgm:t>
        <a:bodyPr/>
        <a:lstStyle/>
        <a:p>
          <a:endParaRPr lang="en-US"/>
        </a:p>
      </dgm:t>
    </dgm:pt>
    <dgm:pt modelId="{1ED8900D-3CC7-4A05-BC26-884553856762}" type="sibTrans" cxnId="{5438E186-A806-4705-A231-215F357A9F86}">
      <dgm:prSet/>
      <dgm:spPr/>
      <dgm:t>
        <a:bodyPr/>
        <a:lstStyle/>
        <a:p>
          <a:endParaRPr lang="en-US"/>
        </a:p>
      </dgm:t>
    </dgm:pt>
    <dgm:pt modelId="{A119FE72-88DC-4684-A5EB-3E64336FF0B5}">
      <dgm:prSet/>
      <dgm:spPr/>
      <dgm:t>
        <a:bodyPr/>
        <a:lstStyle/>
        <a:p>
          <a:r>
            <a:rPr lang="en-US"/>
            <a:t>Successfully developed transformer-based detection system</a:t>
          </a:r>
        </a:p>
      </dgm:t>
    </dgm:pt>
    <dgm:pt modelId="{9832AEA3-7AFB-4399-A81C-41D8DEA59E95}" type="parTrans" cxnId="{696A4E2B-D6E7-43C6-9290-BC29D0F5ED3E}">
      <dgm:prSet/>
      <dgm:spPr/>
      <dgm:t>
        <a:bodyPr/>
        <a:lstStyle/>
        <a:p>
          <a:endParaRPr lang="en-US"/>
        </a:p>
      </dgm:t>
    </dgm:pt>
    <dgm:pt modelId="{6C6A4782-6C21-4689-9FEF-9C0011CA48A1}" type="sibTrans" cxnId="{696A4E2B-D6E7-43C6-9290-BC29D0F5ED3E}">
      <dgm:prSet/>
      <dgm:spPr/>
      <dgm:t>
        <a:bodyPr/>
        <a:lstStyle/>
        <a:p>
          <a:endParaRPr lang="en-US"/>
        </a:p>
      </dgm:t>
    </dgm:pt>
    <dgm:pt modelId="{BC72EDBB-6368-40A7-8864-D0A241AD887B}">
      <dgm:prSet/>
      <dgm:spPr/>
      <dgm:t>
        <a:bodyPr/>
        <a:lstStyle/>
        <a:p>
          <a:r>
            <a:rPr lang="en-US"/>
            <a:t>Achieved 88.3% accuracy with 94.2% recall</a:t>
          </a:r>
        </a:p>
      </dgm:t>
    </dgm:pt>
    <dgm:pt modelId="{5EA4C748-6B24-4C43-A22A-B0410C0C3B3E}" type="parTrans" cxnId="{12622E06-987B-4091-828F-24DFB0E18E32}">
      <dgm:prSet/>
      <dgm:spPr/>
      <dgm:t>
        <a:bodyPr/>
        <a:lstStyle/>
        <a:p>
          <a:endParaRPr lang="en-US"/>
        </a:p>
      </dgm:t>
    </dgm:pt>
    <dgm:pt modelId="{5C7452FA-14E7-479B-BB4C-AEEAC5F96BFF}" type="sibTrans" cxnId="{12622E06-987B-4091-828F-24DFB0E18E32}">
      <dgm:prSet/>
      <dgm:spPr/>
      <dgm:t>
        <a:bodyPr/>
        <a:lstStyle/>
        <a:p>
          <a:endParaRPr lang="en-US"/>
        </a:p>
      </dgm:t>
    </dgm:pt>
    <dgm:pt modelId="{A31E42A3-07E3-43FB-9255-DEC26198C362}">
      <dgm:prSet/>
      <dgm:spPr/>
      <dgm:t>
        <a:bodyPr/>
        <a:lstStyle/>
        <a:p>
          <a:r>
            <a:rPr lang="en-US"/>
            <a:t>Created adaptive correction algorithm preserving content quality</a:t>
          </a:r>
        </a:p>
      </dgm:t>
    </dgm:pt>
    <dgm:pt modelId="{226DA527-3A8A-4669-AD00-4CFB243227A4}" type="parTrans" cxnId="{B448C0BE-61FC-4E81-AE79-66D7DAA3ED1B}">
      <dgm:prSet/>
      <dgm:spPr/>
      <dgm:t>
        <a:bodyPr/>
        <a:lstStyle/>
        <a:p>
          <a:endParaRPr lang="en-US"/>
        </a:p>
      </dgm:t>
    </dgm:pt>
    <dgm:pt modelId="{FDBCB4BC-E8B6-43E2-B708-F62295C51276}" type="sibTrans" cxnId="{B448C0BE-61FC-4E81-AE79-66D7DAA3ED1B}">
      <dgm:prSet/>
      <dgm:spPr/>
      <dgm:t>
        <a:bodyPr/>
        <a:lstStyle/>
        <a:p>
          <a:endParaRPr lang="en-US"/>
        </a:p>
      </dgm:t>
    </dgm:pt>
    <dgm:pt modelId="{F6A6FAFE-8F19-48B7-B01C-358642F3FEB7}">
      <dgm:prSet/>
      <dgm:spPr/>
      <dgm:t>
        <a:bodyPr/>
        <a:lstStyle/>
        <a:p>
          <a:r>
            <a:rPr lang="en-US"/>
            <a:t>Validated effectiveness using PEAT standards</a:t>
          </a:r>
        </a:p>
      </dgm:t>
    </dgm:pt>
    <dgm:pt modelId="{22EA0EB1-3D4F-47A7-A9DC-16A2707AFCCF}" type="parTrans" cxnId="{F8E614D3-C7A7-4A3C-B80B-D9B108481EDE}">
      <dgm:prSet/>
      <dgm:spPr/>
      <dgm:t>
        <a:bodyPr/>
        <a:lstStyle/>
        <a:p>
          <a:endParaRPr lang="en-US"/>
        </a:p>
      </dgm:t>
    </dgm:pt>
    <dgm:pt modelId="{BB1D96F9-D5DE-4304-93DB-F06094E8BFE6}" type="sibTrans" cxnId="{F8E614D3-C7A7-4A3C-B80B-D9B108481EDE}">
      <dgm:prSet/>
      <dgm:spPr/>
      <dgm:t>
        <a:bodyPr/>
        <a:lstStyle/>
        <a:p>
          <a:endParaRPr lang="en-US"/>
        </a:p>
      </dgm:t>
    </dgm:pt>
    <dgm:pt modelId="{AA38BDA5-4159-4474-8C8A-BCC1EDF7AD60}">
      <dgm:prSet/>
      <dgm:spPr/>
      <dgm:t>
        <a:bodyPr/>
        <a:lstStyle/>
        <a:p>
          <a:pPr>
            <a:defRPr b="1"/>
          </a:pPr>
          <a:r>
            <a:rPr lang="en-US"/>
            <a:t>Societal Impact</a:t>
          </a:r>
        </a:p>
      </dgm:t>
    </dgm:pt>
    <dgm:pt modelId="{61185993-3226-4256-B5C8-063AB73972E7}" type="parTrans" cxnId="{8135F27D-DEE8-4C12-804F-03194DBF1D17}">
      <dgm:prSet/>
      <dgm:spPr/>
      <dgm:t>
        <a:bodyPr/>
        <a:lstStyle/>
        <a:p>
          <a:endParaRPr lang="en-US"/>
        </a:p>
      </dgm:t>
    </dgm:pt>
    <dgm:pt modelId="{6BE26BC9-DCEC-4682-94E4-3F41CEBF3A16}" type="sibTrans" cxnId="{8135F27D-DEE8-4C12-804F-03194DBF1D17}">
      <dgm:prSet/>
      <dgm:spPr/>
      <dgm:t>
        <a:bodyPr/>
        <a:lstStyle/>
        <a:p>
          <a:endParaRPr lang="en-US"/>
        </a:p>
      </dgm:t>
    </dgm:pt>
    <dgm:pt modelId="{BD600207-3364-4F6B-8346-3264DD05481F}">
      <dgm:prSet/>
      <dgm:spPr/>
      <dgm:t>
        <a:bodyPr/>
        <a:lstStyle/>
        <a:p>
          <a:r>
            <a:rPr lang="en-US"/>
            <a:t>Enhances digital accessibility for photosensitive individuals</a:t>
          </a:r>
        </a:p>
      </dgm:t>
    </dgm:pt>
    <dgm:pt modelId="{CEAF932A-04FC-4B3D-977D-792E705B5A39}" type="parTrans" cxnId="{7E9DCD33-ABF8-4758-A631-6BF5D62490DD}">
      <dgm:prSet/>
      <dgm:spPr/>
      <dgm:t>
        <a:bodyPr/>
        <a:lstStyle/>
        <a:p>
          <a:endParaRPr lang="en-US"/>
        </a:p>
      </dgm:t>
    </dgm:pt>
    <dgm:pt modelId="{2FDD0926-DDA0-4B3C-B450-1DED9A13DBC8}" type="sibTrans" cxnId="{7E9DCD33-ABF8-4758-A631-6BF5D62490DD}">
      <dgm:prSet/>
      <dgm:spPr/>
      <dgm:t>
        <a:bodyPr/>
        <a:lstStyle/>
        <a:p>
          <a:endParaRPr lang="en-US"/>
        </a:p>
      </dgm:t>
    </dgm:pt>
    <dgm:pt modelId="{EE460B1E-24D5-484D-AD2E-7ADC58324904}">
      <dgm:prSet/>
      <dgm:spPr/>
      <dgm:t>
        <a:bodyPr/>
        <a:lstStyle/>
        <a:p>
          <a:r>
            <a:rPr lang="en-US"/>
            <a:t>Provides practical solution for content creators</a:t>
          </a:r>
        </a:p>
      </dgm:t>
    </dgm:pt>
    <dgm:pt modelId="{84B38A40-943E-4EC0-97F9-4E0EC5CB8F3B}" type="parTrans" cxnId="{978D066E-52AB-4EC6-A41D-940B9CED1D7A}">
      <dgm:prSet/>
      <dgm:spPr/>
      <dgm:t>
        <a:bodyPr/>
        <a:lstStyle/>
        <a:p>
          <a:endParaRPr lang="en-US"/>
        </a:p>
      </dgm:t>
    </dgm:pt>
    <dgm:pt modelId="{5AA1A0CF-DF09-4651-AC4D-79A8AE52D61A}" type="sibTrans" cxnId="{978D066E-52AB-4EC6-A41D-940B9CED1D7A}">
      <dgm:prSet/>
      <dgm:spPr/>
      <dgm:t>
        <a:bodyPr/>
        <a:lstStyle/>
        <a:p>
          <a:endParaRPr lang="en-US"/>
        </a:p>
      </dgm:t>
    </dgm:pt>
    <dgm:pt modelId="{A5A36757-AC61-427F-AD51-0D4125431389}">
      <dgm:prSet/>
      <dgm:spPr/>
      <dgm:t>
        <a:bodyPr/>
        <a:lstStyle/>
        <a:p>
          <a:r>
            <a:rPr lang="en-US"/>
            <a:t>Contributes to safer digital media landscape</a:t>
          </a:r>
        </a:p>
      </dgm:t>
    </dgm:pt>
    <dgm:pt modelId="{2E531D36-561D-4D97-96DF-F4727164AE5D}" type="parTrans" cxnId="{1485F291-53B6-4A70-B060-4F9218344D83}">
      <dgm:prSet/>
      <dgm:spPr/>
      <dgm:t>
        <a:bodyPr/>
        <a:lstStyle/>
        <a:p>
          <a:endParaRPr lang="en-US"/>
        </a:p>
      </dgm:t>
    </dgm:pt>
    <dgm:pt modelId="{F178BDA5-8F91-447E-B8F6-A08FF342EC09}" type="sibTrans" cxnId="{1485F291-53B6-4A70-B060-4F9218344D83}">
      <dgm:prSet/>
      <dgm:spPr/>
      <dgm:t>
        <a:bodyPr/>
        <a:lstStyle/>
        <a:p>
          <a:endParaRPr lang="en-US"/>
        </a:p>
      </dgm:t>
    </dgm:pt>
    <dgm:pt modelId="{AFDAB96C-A72E-4F40-B8E5-C25B93ADAE6A}">
      <dgm:prSet/>
      <dgm:spPr/>
      <dgm:t>
        <a:bodyPr/>
        <a:lstStyle/>
        <a:p>
          <a:pPr>
            <a:defRPr b="1"/>
          </a:pPr>
          <a:r>
            <a:rPr lang="en-US"/>
            <a:t>Technical Contribution</a:t>
          </a:r>
        </a:p>
      </dgm:t>
    </dgm:pt>
    <dgm:pt modelId="{4C5C677D-3CE5-4D93-AE73-4414ED26299B}" type="parTrans" cxnId="{49BC8622-9A4D-4CDF-8C7D-F781F71B28FA}">
      <dgm:prSet/>
      <dgm:spPr/>
      <dgm:t>
        <a:bodyPr/>
        <a:lstStyle/>
        <a:p>
          <a:endParaRPr lang="en-US"/>
        </a:p>
      </dgm:t>
    </dgm:pt>
    <dgm:pt modelId="{03C2A0DC-7868-4EF6-8495-CEE933D7C855}" type="sibTrans" cxnId="{49BC8622-9A4D-4CDF-8C7D-F781F71B28FA}">
      <dgm:prSet/>
      <dgm:spPr/>
      <dgm:t>
        <a:bodyPr/>
        <a:lstStyle/>
        <a:p>
          <a:endParaRPr lang="en-US"/>
        </a:p>
      </dgm:t>
    </dgm:pt>
    <dgm:pt modelId="{6381D03E-9DC5-4581-A341-D39074CC0BDB}">
      <dgm:prSet/>
      <dgm:spPr/>
      <dgm:t>
        <a:bodyPr/>
        <a:lstStyle/>
        <a:p>
          <a:r>
            <a:rPr lang="en-US"/>
            <a:t>Novel application of transformer architecture</a:t>
          </a:r>
        </a:p>
      </dgm:t>
    </dgm:pt>
    <dgm:pt modelId="{B5F9D1B4-6578-4828-8AD7-2BC395D93FE2}" type="parTrans" cxnId="{AC5FC7F5-CC41-4D24-BC5E-54D872BC0D25}">
      <dgm:prSet/>
      <dgm:spPr/>
      <dgm:t>
        <a:bodyPr/>
        <a:lstStyle/>
        <a:p>
          <a:endParaRPr lang="en-US"/>
        </a:p>
      </dgm:t>
    </dgm:pt>
    <dgm:pt modelId="{F5015967-847A-4798-B091-8710B1747AC5}" type="sibTrans" cxnId="{AC5FC7F5-CC41-4D24-BC5E-54D872BC0D25}">
      <dgm:prSet/>
      <dgm:spPr/>
      <dgm:t>
        <a:bodyPr/>
        <a:lstStyle/>
        <a:p>
          <a:endParaRPr lang="en-US"/>
        </a:p>
      </dgm:t>
    </dgm:pt>
    <dgm:pt modelId="{57E52D9B-8488-45E2-97D1-052E9672B1C7}">
      <dgm:prSet/>
      <dgm:spPr/>
      <dgm:t>
        <a:bodyPr/>
        <a:lstStyle/>
        <a:p>
          <a:r>
            <a:rPr lang="en-US"/>
            <a:t>Context-aware correction methodology</a:t>
          </a:r>
        </a:p>
      </dgm:t>
    </dgm:pt>
    <dgm:pt modelId="{BB6B48BB-EBF0-446D-A7B5-3B39BDCCE191}" type="parTrans" cxnId="{24552EAF-D2D6-4C31-AE7E-A12DB86233CA}">
      <dgm:prSet/>
      <dgm:spPr/>
      <dgm:t>
        <a:bodyPr/>
        <a:lstStyle/>
        <a:p>
          <a:endParaRPr lang="en-US"/>
        </a:p>
      </dgm:t>
    </dgm:pt>
    <dgm:pt modelId="{C00FA352-5B12-4927-8090-AC28BFDD8F0E}" type="sibTrans" cxnId="{24552EAF-D2D6-4C31-AE7E-A12DB86233CA}">
      <dgm:prSet/>
      <dgm:spPr/>
      <dgm:t>
        <a:bodyPr/>
        <a:lstStyle/>
        <a:p>
          <a:endParaRPr lang="en-US"/>
        </a:p>
      </dgm:t>
    </dgm:pt>
    <dgm:pt modelId="{B09C3246-8BAB-4A03-840D-081FEF6EB218}">
      <dgm:prSet/>
      <dgm:spPr/>
      <dgm:t>
        <a:bodyPr/>
        <a:lstStyle/>
        <a:p>
          <a:r>
            <a:rPr lang="en-US"/>
            <a:t>Comprehensive evaluation framework</a:t>
          </a:r>
        </a:p>
      </dgm:t>
    </dgm:pt>
    <dgm:pt modelId="{D72DFBBB-C2C2-45F3-8C09-C2843335F809}" type="parTrans" cxnId="{C9F1CE23-9284-4B1C-8E05-45DF59CDA4CE}">
      <dgm:prSet/>
      <dgm:spPr/>
      <dgm:t>
        <a:bodyPr/>
        <a:lstStyle/>
        <a:p>
          <a:endParaRPr lang="en-US"/>
        </a:p>
      </dgm:t>
    </dgm:pt>
    <dgm:pt modelId="{CF1ED6C6-333F-4BE6-8519-C52500E818F8}" type="sibTrans" cxnId="{C9F1CE23-9284-4B1C-8E05-45DF59CDA4CE}">
      <dgm:prSet/>
      <dgm:spPr/>
      <dgm:t>
        <a:bodyPr/>
        <a:lstStyle/>
        <a:p>
          <a:endParaRPr lang="en-US"/>
        </a:p>
      </dgm:t>
    </dgm:pt>
    <dgm:pt modelId="{32E7824E-0B72-4A77-843A-3D2D748D1F7E}" type="pres">
      <dgm:prSet presAssocID="{CC29A566-3A98-419B-89B0-36ABF5034CFD}" presName="root" presStyleCnt="0">
        <dgm:presLayoutVars>
          <dgm:dir/>
          <dgm:resizeHandles val="exact"/>
        </dgm:presLayoutVars>
      </dgm:prSet>
      <dgm:spPr/>
    </dgm:pt>
    <dgm:pt modelId="{B5D8D99A-3DC6-4067-B508-727AC0AE083D}" type="pres">
      <dgm:prSet presAssocID="{3D9390FF-0FB9-430E-A9F0-5024474BC9D4}" presName="compNode" presStyleCnt="0"/>
      <dgm:spPr/>
    </dgm:pt>
    <dgm:pt modelId="{51DE4122-39DE-4EDE-97AF-48CB6B042A98}" type="pres">
      <dgm:prSet presAssocID="{3D9390FF-0FB9-430E-A9F0-5024474BC9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09209118-0926-4DBD-9161-2205F5216CFB}" type="pres">
      <dgm:prSet presAssocID="{3D9390FF-0FB9-430E-A9F0-5024474BC9D4}" presName="iconSpace" presStyleCnt="0"/>
      <dgm:spPr/>
    </dgm:pt>
    <dgm:pt modelId="{0C9385AE-C002-4A5E-8AD2-BC14F84BBF7B}" type="pres">
      <dgm:prSet presAssocID="{3D9390FF-0FB9-430E-A9F0-5024474BC9D4}" presName="parTx" presStyleLbl="revTx" presStyleIdx="0" presStyleCnt="6">
        <dgm:presLayoutVars>
          <dgm:chMax val="0"/>
          <dgm:chPref val="0"/>
        </dgm:presLayoutVars>
      </dgm:prSet>
      <dgm:spPr/>
    </dgm:pt>
    <dgm:pt modelId="{11EA7D5C-D188-4426-A3B1-F17D09F56B30}" type="pres">
      <dgm:prSet presAssocID="{3D9390FF-0FB9-430E-A9F0-5024474BC9D4}" presName="txSpace" presStyleCnt="0"/>
      <dgm:spPr/>
    </dgm:pt>
    <dgm:pt modelId="{F2870566-E9E0-4E80-915C-A216D4402B0E}" type="pres">
      <dgm:prSet presAssocID="{3D9390FF-0FB9-430E-A9F0-5024474BC9D4}" presName="desTx" presStyleLbl="revTx" presStyleIdx="1" presStyleCnt="6">
        <dgm:presLayoutVars/>
      </dgm:prSet>
      <dgm:spPr/>
    </dgm:pt>
    <dgm:pt modelId="{60CB66E1-068D-466F-869B-4C2959B1CD22}" type="pres">
      <dgm:prSet presAssocID="{1ED8900D-3CC7-4A05-BC26-884553856762}" presName="sibTrans" presStyleCnt="0"/>
      <dgm:spPr/>
    </dgm:pt>
    <dgm:pt modelId="{126115FE-1BE2-4ACB-960F-50CAFE934C33}" type="pres">
      <dgm:prSet presAssocID="{AA38BDA5-4159-4474-8C8A-BCC1EDF7AD60}" presName="compNode" presStyleCnt="0"/>
      <dgm:spPr/>
    </dgm:pt>
    <dgm:pt modelId="{7C7A69CC-0F93-4DBF-8549-7CEFAB9E3FB2}" type="pres">
      <dgm:prSet presAssocID="{AA38BDA5-4159-4474-8C8A-BCC1EDF7AD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1530136-9CEF-42BA-9F85-04B69944EA7A}" type="pres">
      <dgm:prSet presAssocID="{AA38BDA5-4159-4474-8C8A-BCC1EDF7AD60}" presName="iconSpace" presStyleCnt="0"/>
      <dgm:spPr/>
    </dgm:pt>
    <dgm:pt modelId="{E2CCCF19-0EF9-4636-B4DA-950FB81409D6}" type="pres">
      <dgm:prSet presAssocID="{AA38BDA5-4159-4474-8C8A-BCC1EDF7AD60}" presName="parTx" presStyleLbl="revTx" presStyleIdx="2" presStyleCnt="6">
        <dgm:presLayoutVars>
          <dgm:chMax val="0"/>
          <dgm:chPref val="0"/>
        </dgm:presLayoutVars>
      </dgm:prSet>
      <dgm:spPr/>
    </dgm:pt>
    <dgm:pt modelId="{3F797E66-713A-4146-95C8-B3797A6D376D}" type="pres">
      <dgm:prSet presAssocID="{AA38BDA5-4159-4474-8C8A-BCC1EDF7AD60}" presName="txSpace" presStyleCnt="0"/>
      <dgm:spPr/>
    </dgm:pt>
    <dgm:pt modelId="{5A2A0994-9054-4E1E-A975-B8FA4F40DC96}" type="pres">
      <dgm:prSet presAssocID="{AA38BDA5-4159-4474-8C8A-BCC1EDF7AD60}" presName="desTx" presStyleLbl="revTx" presStyleIdx="3" presStyleCnt="6">
        <dgm:presLayoutVars/>
      </dgm:prSet>
      <dgm:spPr/>
    </dgm:pt>
    <dgm:pt modelId="{F395653F-11BD-42F4-A323-DC096F7E5F60}" type="pres">
      <dgm:prSet presAssocID="{6BE26BC9-DCEC-4682-94E4-3F41CEBF3A16}" presName="sibTrans" presStyleCnt="0"/>
      <dgm:spPr/>
    </dgm:pt>
    <dgm:pt modelId="{AD9BE80B-2B00-46A1-A6F1-D750095EA436}" type="pres">
      <dgm:prSet presAssocID="{AFDAB96C-A72E-4F40-B8E5-C25B93ADAE6A}" presName="compNode" presStyleCnt="0"/>
      <dgm:spPr/>
    </dgm:pt>
    <dgm:pt modelId="{B0DADC01-D057-45F5-9131-4B23B9CEBAAE}" type="pres">
      <dgm:prSet presAssocID="{AFDAB96C-A72E-4F40-B8E5-C25B93ADAE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99AEEF77-B040-4411-9007-FAC5F55DB050}" type="pres">
      <dgm:prSet presAssocID="{AFDAB96C-A72E-4F40-B8E5-C25B93ADAE6A}" presName="iconSpace" presStyleCnt="0"/>
      <dgm:spPr/>
    </dgm:pt>
    <dgm:pt modelId="{44CC2360-0A5B-4AF3-A4E8-BB26DA8FC047}" type="pres">
      <dgm:prSet presAssocID="{AFDAB96C-A72E-4F40-B8E5-C25B93ADAE6A}" presName="parTx" presStyleLbl="revTx" presStyleIdx="4" presStyleCnt="6">
        <dgm:presLayoutVars>
          <dgm:chMax val="0"/>
          <dgm:chPref val="0"/>
        </dgm:presLayoutVars>
      </dgm:prSet>
      <dgm:spPr/>
    </dgm:pt>
    <dgm:pt modelId="{48BD1539-230F-4053-8E73-FAAB0D2F3F89}" type="pres">
      <dgm:prSet presAssocID="{AFDAB96C-A72E-4F40-B8E5-C25B93ADAE6A}" presName="txSpace" presStyleCnt="0"/>
      <dgm:spPr/>
    </dgm:pt>
    <dgm:pt modelId="{750B8279-085D-41F6-BCE4-AA3F57CDD598}" type="pres">
      <dgm:prSet presAssocID="{AFDAB96C-A72E-4F40-B8E5-C25B93ADAE6A}" presName="desTx" presStyleLbl="revTx" presStyleIdx="5" presStyleCnt="6">
        <dgm:presLayoutVars/>
      </dgm:prSet>
      <dgm:spPr/>
    </dgm:pt>
  </dgm:ptLst>
  <dgm:cxnLst>
    <dgm:cxn modelId="{12622E06-987B-4091-828F-24DFB0E18E32}" srcId="{3D9390FF-0FB9-430E-A9F0-5024474BC9D4}" destId="{BC72EDBB-6368-40A7-8864-D0A241AD887B}" srcOrd="1" destOrd="0" parTransId="{5EA4C748-6B24-4C43-A22A-B0410C0C3B3E}" sibTransId="{5C7452FA-14E7-479B-BB4C-AEEAC5F96BFF}"/>
    <dgm:cxn modelId="{BD326F09-4F74-4414-A85C-DD7DB79BB7AB}" type="presOf" srcId="{EE460B1E-24D5-484D-AD2E-7ADC58324904}" destId="{5A2A0994-9054-4E1E-A975-B8FA4F40DC96}" srcOrd="0" destOrd="1" presId="urn:microsoft.com/office/officeart/2018/5/layout/CenteredIconLabelDescriptionList"/>
    <dgm:cxn modelId="{49BC8622-9A4D-4CDF-8C7D-F781F71B28FA}" srcId="{CC29A566-3A98-419B-89B0-36ABF5034CFD}" destId="{AFDAB96C-A72E-4F40-B8E5-C25B93ADAE6A}" srcOrd="2" destOrd="0" parTransId="{4C5C677D-3CE5-4D93-AE73-4414ED26299B}" sibTransId="{03C2A0DC-7868-4EF6-8495-CEE933D7C855}"/>
    <dgm:cxn modelId="{C9F1CE23-9284-4B1C-8E05-45DF59CDA4CE}" srcId="{AFDAB96C-A72E-4F40-B8E5-C25B93ADAE6A}" destId="{B09C3246-8BAB-4A03-840D-081FEF6EB218}" srcOrd="2" destOrd="0" parTransId="{D72DFBBB-C2C2-45F3-8C09-C2843335F809}" sibTransId="{CF1ED6C6-333F-4BE6-8519-C52500E818F8}"/>
    <dgm:cxn modelId="{696A4E2B-D6E7-43C6-9290-BC29D0F5ED3E}" srcId="{3D9390FF-0FB9-430E-A9F0-5024474BC9D4}" destId="{A119FE72-88DC-4684-A5EB-3E64336FF0B5}" srcOrd="0" destOrd="0" parTransId="{9832AEA3-7AFB-4399-A81C-41D8DEA59E95}" sibTransId="{6C6A4782-6C21-4689-9FEF-9C0011CA48A1}"/>
    <dgm:cxn modelId="{7E9DCD33-ABF8-4758-A631-6BF5D62490DD}" srcId="{AA38BDA5-4159-4474-8C8A-BCC1EDF7AD60}" destId="{BD600207-3364-4F6B-8346-3264DD05481F}" srcOrd="0" destOrd="0" parTransId="{CEAF932A-04FC-4B3D-977D-792E705B5A39}" sibTransId="{2FDD0926-DDA0-4B3C-B450-1DED9A13DBC8}"/>
    <dgm:cxn modelId="{B4872541-2795-4ADA-A7E6-93BBE4FEC53F}" type="presOf" srcId="{B09C3246-8BAB-4A03-840D-081FEF6EB218}" destId="{750B8279-085D-41F6-BCE4-AA3F57CDD598}" srcOrd="0" destOrd="2" presId="urn:microsoft.com/office/officeart/2018/5/layout/CenteredIconLabelDescriptionList"/>
    <dgm:cxn modelId="{EB4A8444-D9A9-4F7F-8EDA-50281CB6A540}" type="presOf" srcId="{BC72EDBB-6368-40A7-8864-D0A241AD887B}" destId="{F2870566-E9E0-4E80-915C-A216D4402B0E}" srcOrd="0" destOrd="1" presId="urn:microsoft.com/office/officeart/2018/5/layout/CenteredIconLabelDescriptionList"/>
    <dgm:cxn modelId="{7AFC3068-C148-4062-9E69-ECA7A83A3DF9}" type="presOf" srcId="{BD600207-3364-4F6B-8346-3264DD05481F}" destId="{5A2A0994-9054-4E1E-A975-B8FA4F40DC96}" srcOrd="0" destOrd="0" presId="urn:microsoft.com/office/officeart/2018/5/layout/CenteredIconLabelDescriptionList"/>
    <dgm:cxn modelId="{FC8A8A6C-CFD7-455D-B1F6-21B9014E1FA5}" type="presOf" srcId="{AFDAB96C-A72E-4F40-B8E5-C25B93ADAE6A}" destId="{44CC2360-0A5B-4AF3-A4E8-BB26DA8FC047}" srcOrd="0" destOrd="0" presId="urn:microsoft.com/office/officeart/2018/5/layout/CenteredIconLabelDescriptionList"/>
    <dgm:cxn modelId="{978D066E-52AB-4EC6-A41D-940B9CED1D7A}" srcId="{AA38BDA5-4159-4474-8C8A-BCC1EDF7AD60}" destId="{EE460B1E-24D5-484D-AD2E-7ADC58324904}" srcOrd="1" destOrd="0" parTransId="{84B38A40-943E-4EC0-97F9-4E0EC5CB8F3B}" sibTransId="{5AA1A0CF-DF09-4651-AC4D-79A8AE52D61A}"/>
    <dgm:cxn modelId="{3B7E9377-6FF8-4C80-A2EB-9D6F4D895516}" type="presOf" srcId="{A5A36757-AC61-427F-AD51-0D4125431389}" destId="{5A2A0994-9054-4E1E-A975-B8FA4F40DC96}" srcOrd="0" destOrd="2" presId="urn:microsoft.com/office/officeart/2018/5/layout/CenteredIconLabelDescriptionList"/>
    <dgm:cxn modelId="{8135F27D-DEE8-4C12-804F-03194DBF1D17}" srcId="{CC29A566-3A98-419B-89B0-36ABF5034CFD}" destId="{AA38BDA5-4159-4474-8C8A-BCC1EDF7AD60}" srcOrd="1" destOrd="0" parTransId="{61185993-3226-4256-B5C8-063AB73972E7}" sibTransId="{6BE26BC9-DCEC-4682-94E4-3F41CEBF3A16}"/>
    <dgm:cxn modelId="{5438E186-A806-4705-A231-215F357A9F86}" srcId="{CC29A566-3A98-419B-89B0-36ABF5034CFD}" destId="{3D9390FF-0FB9-430E-A9F0-5024474BC9D4}" srcOrd="0" destOrd="0" parTransId="{B380B068-C703-4CD4-AE36-34CF24FF5FEC}" sibTransId="{1ED8900D-3CC7-4A05-BC26-884553856762}"/>
    <dgm:cxn modelId="{3F27FD8C-0C8B-4B28-8206-760D679D54FC}" type="presOf" srcId="{AA38BDA5-4159-4474-8C8A-BCC1EDF7AD60}" destId="{E2CCCF19-0EF9-4636-B4DA-950FB81409D6}" srcOrd="0" destOrd="0" presId="urn:microsoft.com/office/officeart/2018/5/layout/CenteredIconLabelDescriptionList"/>
    <dgm:cxn modelId="{1485F291-53B6-4A70-B060-4F9218344D83}" srcId="{AA38BDA5-4159-4474-8C8A-BCC1EDF7AD60}" destId="{A5A36757-AC61-427F-AD51-0D4125431389}" srcOrd="2" destOrd="0" parTransId="{2E531D36-561D-4D97-96DF-F4727164AE5D}" sibTransId="{F178BDA5-8F91-447E-B8F6-A08FF342EC09}"/>
    <dgm:cxn modelId="{CF2E5A93-29E5-40B4-8CFF-C153B59FC6E3}" type="presOf" srcId="{A31E42A3-07E3-43FB-9255-DEC26198C362}" destId="{F2870566-E9E0-4E80-915C-A216D4402B0E}" srcOrd="0" destOrd="2" presId="urn:microsoft.com/office/officeart/2018/5/layout/CenteredIconLabelDescriptionList"/>
    <dgm:cxn modelId="{6A4FACA2-3A6B-4D46-B571-B58DB7759FD0}" type="presOf" srcId="{F6A6FAFE-8F19-48B7-B01C-358642F3FEB7}" destId="{F2870566-E9E0-4E80-915C-A216D4402B0E}" srcOrd="0" destOrd="3" presId="urn:microsoft.com/office/officeart/2018/5/layout/CenteredIconLabelDescriptionList"/>
    <dgm:cxn modelId="{24552EAF-D2D6-4C31-AE7E-A12DB86233CA}" srcId="{AFDAB96C-A72E-4F40-B8E5-C25B93ADAE6A}" destId="{57E52D9B-8488-45E2-97D1-052E9672B1C7}" srcOrd="1" destOrd="0" parTransId="{BB6B48BB-EBF0-446D-A7B5-3B39BDCCE191}" sibTransId="{C00FA352-5B12-4927-8090-AC28BFDD8F0E}"/>
    <dgm:cxn modelId="{B448C0BE-61FC-4E81-AE79-66D7DAA3ED1B}" srcId="{3D9390FF-0FB9-430E-A9F0-5024474BC9D4}" destId="{A31E42A3-07E3-43FB-9255-DEC26198C362}" srcOrd="2" destOrd="0" parTransId="{226DA527-3A8A-4669-AD00-4CFB243227A4}" sibTransId="{FDBCB4BC-E8B6-43E2-B708-F62295C51276}"/>
    <dgm:cxn modelId="{00130FC7-87CA-4F42-BE4E-FBF2CC375F77}" type="presOf" srcId="{CC29A566-3A98-419B-89B0-36ABF5034CFD}" destId="{32E7824E-0B72-4A77-843A-3D2D748D1F7E}" srcOrd="0" destOrd="0" presId="urn:microsoft.com/office/officeart/2018/5/layout/CenteredIconLabelDescriptionList"/>
    <dgm:cxn modelId="{F8E614D3-C7A7-4A3C-B80B-D9B108481EDE}" srcId="{3D9390FF-0FB9-430E-A9F0-5024474BC9D4}" destId="{F6A6FAFE-8F19-48B7-B01C-358642F3FEB7}" srcOrd="3" destOrd="0" parTransId="{22EA0EB1-3D4F-47A7-A9DC-16A2707AFCCF}" sibTransId="{BB1D96F9-D5DE-4304-93DB-F06094E8BFE6}"/>
    <dgm:cxn modelId="{AB4573DA-B850-4E6D-815D-ADE9BA03065C}" type="presOf" srcId="{A119FE72-88DC-4684-A5EB-3E64336FF0B5}" destId="{F2870566-E9E0-4E80-915C-A216D4402B0E}" srcOrd="0" destOrd="0" presId="urn:microsoft.com/office/officeart/2018/5/layout/CenteredIconLabelDescriptionList"/>
    <dgm:cxn modelId="{F697FADF-CC71-46C3-ACC7-0BF08F5EB8A5}" type="presOf" srcId="{57E52D9B-8488-45E2-97D1-052E9672B1C7}" destId="{750B8279-085D-41F6-BCE4-AA3F57CDD598}" srcOrd="0" destOrd="1" presId="urn:microsoft.com/office/officeart/2018/5/layout/CenteredIconLabelDescriptionList"/>
    <dgm:cxn modelId="{91497AE2-12A9-4FE3-8328-AB179F9E39FE}" type="presOf" srcId="{3D9390FF-0FB9-430E-A9F0-5024474BC9D4}" destId="{0C9385AE-C002-4A5E-8AD2-BC14F84BBF7B}" srcOrd="0" destOrd="0" presId="urn:microsoft.com/office/officeart/2018/5/layout/CenteredIconLabelDescriptionList"/>
    <dgm:cxn modelId="{EB36FCE5-9C94-4087-A9B1-0583D29401A9}" type="presOf" srcId="{6381D03E-9DC5-4581-A341-D39074CC0BDB}" destId="{750B8279-085D-41F6-BCE4-AA3F57CDD598}" srcOrd="0" destOrd="0" presId="urn:microsoft.com/office/officeart/2018/5/layout/CenteredIconLabelDescriptionList"/>
    <dgm:cxn modelId="{AC5FC7F5-CC41-4D24-BC5E-54D872BC0D25}" srcId="{AFDAB96C-A72E-4F40-B8E5-C25B93ADAE6A}" destId="{6381D03E-9DC5-4581-A341-D39074CC0BDB}" srcOrd="0" destOrd="0" parTransId="{B5F9D1B4-6578-4828-8AD7-2BC395D93FE2}" sibTransId="{F5015967-847A-4798-B091-8710B1747AC5}"/>
    <dgm:cxn modelId="{8EE461D9-D425-426F-8F6B-A267DB820D4B}" type="presParOf" srcId="{32E7824E-0B72-4A77-843A-3D2D748D1F7E}" destId="{B5D8D99A-3DC6-4067-B508-727AC0AE083D}" srcOrd="0" destOrd="0" presId="urn:microsoft.com/office/officeart/2018/5/layout/CenteredIconLabelDescriptionList"/>
    <dgm:cxn modelId="{63F3F1DB-9EC0-425D-989D-B933738CE97E}" type="presParOf" srcId="{B5D8D99A-3DC6-4067-B508-727AC0AE083D}" destId="{51DE4122-39DE-4EDE-97AF-48CB6B042A98}" srcOrd="0" destOrd="0" presId="urn:microsoft.com/office/officeart/2018/5/layout/CenteredIconLabelDescriptionList"/>
    <dgm:cxn modelId="{9F991BB8-EFC9-4688-BFF7-2217E94BC721}" type="presParOf" srcId="{B5D8D99A-3DC6-4067-B508-727AC0AE083D}" destId="{09209118-0926-4DBD-9161-2205F5216CFB}" srcOrd="1" destOrd="0" presId="urn:microsoft.com/office/officeart/2018/5/layout/CenteredIconLabelDescriptionList"/>
    <dgm:cxn modelId="{DEA91051-86EA-43D6-91EA-19AC1DEC3BC3}" type="presParOf" srcId="{B5D8D99A-3DC6-4067-B508-727AC0AE083D}" destId="{0C9385AE-C002-4A5E-8AD2-BC14F84BBF7B}" srcOrd="2" destOrd="0" presId="urn:microsoft.com/office/officeart/2018/5/layout/CenteredIconLabelDescriptionList"/>
    <dgm:cxn modelId="{19D1C136-4BF1-403C-B630-17C9788B3DC3}" type="presParOf" srcId="{B5D8D99A-3DC6-4067-B508-727AC0AE083D}" destId="{11EA7D5C-D188-4426-A3B1-F17D09F56B30}" srcOrd="3" destOrd="0" presId="urn:microsoft.com/office/officeart/2018/5/layout/CenteredIconLabelDescriptionList"/>
    <dgm:cxn modelId="{88CB1B74-E05D-4899-84F3-8445F43B264F}" type="presParOf" srcId="{B5D8D99A-3DC6-4067-B508-727AC0AE083D}" destId="{F2870566-E9E0-4E80-915C-A216D4402B0E}" srcOrd="4" destOrd="0" presId="urn:microsoft.com/office/officeart/2018/5/layout/CenteredIconLabelDescriptionList"/>
    <dgm:cxn modelId="{FAB81857-B622-405B-84F0-3AAE672D18A9}" type="presParOf" srcId="{32E7824E-0B72-4A77-843A-3D2D748D1F7E}" destId="{60CB66E1-068D-466F-869B-4C2959B1CD22}" srcOrd="1" destOrd="0" presId="urn:microsoft.com/office/officeart/2018/5/layout/CenteredIconLabelDescriptionList"/>
    <dgm:cxn modelId="{5EC72673-86F4-4FB4-AE2F-499511E9FE3D}" type="presParOf" srcId="{32E7824E-0B72-4A77-843A-3D2D748D1F7E}" destId="{126115FE-1BE2-4ACB-960F-50CAFE934C33}" srcOrd="2" destOrd="0" presId="urn:microsoft.com/office/officeart/2018/5/layout/CenteredIconLabelDescriptionList"/>
    <dgm:cxn modelId="{F6F2345F-EC7E-49AE-A5E1-4715E9B73894}" type="presParOf" srcId="{126115FE-1BE2-4ACB-960F-50CAFE934C33}" destId="{7C7A69CC-0F93-4DBF-8549-7CEFAB9E3FB2}" srcOrd="0" destOrd="0" presId="urn:microsoft.com/office/officeart/2018/5/layout/CenteredIconLabelDescriptionList"/>
    <dgm:cxn modelId="{E29278C4-C92D-48D7-AE0F-B698165C4475}" type="presParOf" srcId="{126115FE-1BE2-4ACB-960F-50CAFE934C33}" destId="{01530136-9CEF-42BA-9F85-04B69944EA7A}" srcOrd="1" destOrd="0" presId="urn:microsoft.com/office/officeart/2018/5/layout/CenteredIconLabelDescriptionList"/>
    <dgm:cxn modelId="{97FEDFCB-08A3-4F65-B1AE-42F9A3019076}" type="presParOf" srcId="{126115FE-1BE2-4ACB-960F-50CAFE934C33}" destId="{E2CCCF19-0EF9-4636-B4DA-950FB81409D6}" srcOrd="2" destOrd="0" presId="urn:microsoft.com/office/officeart/2018/5/layout/CenteredIconLabelDescriptionList"/>
    <dgm:cxn modelId="{E9B3AA13-1919-4CB6-B9B3-34B23EA12A27}" type="presParOf" srcId="{126115FE-1BE2-4ACB-960F-50CAFE934C33}" destId="{3F797E66-713A-4146-95C8-B3797A6D376D}" srcOrd="3" destOrd="0" presId="urn:microsoft.com/office/officeart/2018/5/layout/CenteredIconLabelDescriptionList"/>
    <dgm:cxn modelId="{CE5968C3-5344-4051-A562-CDDC46C9031B}" type="presParOf" srcId="{126115FE-1BE2-4ACB-960F-50CAFE934C33}" destId="{5A2A0994-9054-4E1E-A975-B8FA4F40DC96}" srcOrd="4" destOrd="0" presId="urn:microsoft.com/office/officeart/2018/5/layout/CenteredIconLabelDescriptionList"/>
    <dgm:cxn modelId="{674F016E-8A1C-42A5-A9F4-E86F896DE482}" type="presParOf" srcId="{32E7824E-0B72-4A77-843A-3D2D748D1F7E}" destId="{F395653F-11BD-42F4-A323-DC096F7E5F60}" srcOrd="3" destOrd="0" presId="urn:microsoft.com/office/officeart/2018/5/layout/CenteredIconLabelDescriptionList"/>
    <dgm:cxn modelId="{0BD5DD21-2A67-47DC-BB7B-854F48B014B7}" type="presParOf" srcId="{32E7824E-0B72-4A77-843A-3D2D748D1F7E}" destId="{AD9BE80B-2B00-46A1-A6F1-D750095EA436}" srcOrd="4" destOrd="0" presId="urn:microsoft.com/office/officeart/2018/5/layout/CenteredIconLabelDescriptionList"/>
    <dgm:cxn modelId="{1C3A83B8-4C41-4385-BF40-9642BC6E8A6E}" type="presParOf" srcId="{AD9BE80B-2B00-46A1-A6F1-D750095EA436}" destId="{B0DADC01-D057-45F5-9131-4B23B9CEBAAE}" srcOrd="0" destOrd="0" presId="urn:microsoft.com/office/officeart/2018/5/layout/CenteredIconLabelDescriptionList"/>
    <dgm:cxn modelId="{EA85BA70-8BB2-4BD0-9362-BEECA7913CE7}" type="presParOf" srcId="{AD9BE80B-2B00-46A1-A6F1-D750095EA436}" destId="{99AEEF77-B040-4411-9007-FAC5F55DB050}" srcOrd="1" destOrd="0" presId="urn:microsoft.com/office/officeart/2018/5/layout/CenteredIconLabelDescriptionList"/>
    <dgm:cxn modelId="{07E3D64F-19DC-4699-8165-098CAB78CDD9}" type="presParOf" srcId="{AD9BE80B-2B00-46A1-A6F1-D750095EA436}" destId="{44CC2360-0A5B-4AF3-A4E8-BB26DA8FC047}" srcOrd="2" destOrd="0" presId="urn:microsoft.com/office/officeart/2018/5/layout/CenteredIconLabelDescriptionList"/>
    <dgm:cxn modelId="{B193661E-9ED5-4747-81B9-4D316025010B}" type="presParOf" srcId="{AD9BE80B-2B00-46A1-A6F1-D750095EA436}" destId="{48BD1539-230F-4053-8E73-FAAB0D2F3F89}" srcOrd="3" destOrd="0" presId="urn:microsoft.com/office/officeart/2018/5/layout/CenteredIconLabelDescriptionList"/>
    <dgm:cxn modelId="{C84791FA-3015-43A1-A468-B29E01EB6E73}" type="presParOf" srcId="{AD9BE80B-2B00-46A1-A6F1-D750095EA436}" destId="{750B8279-085D-41F6-BCE4-AA3F57CDD59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EAC6391-1F07-4BB0-99AB-D91DE2D8ACC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FF1A72-5322-41E1-AD66-DC2A3165B92E}">
      <dgm:prSet/>
      <dgm:spPr/>
      <dgm:t>
        <a:bodyPr/>
        <a:lstStyle/>
        <a:p>
          <a:pPr>
            <a:defRPr b="1"/>
          </a:pPr>
          <a:r>
            <a:rPr lang="en-US"/>
            <a:t>Model Architecture</a:t>
          </a:r>
        </a:p>
      </dgm:t>
    </dgm:pt>
    <dgm:pt modelId="{B28E819D-5D90-4E30-805F-B059ED496EA8}" type="parTrans" cxnId="{DD37FA4C-C9B0-4149-8E52-13E57657BC56}">
      <dgm:prSet/>
      <dgm:spPr/>
      <dgm:t>
        <a:bodyPr/>
        <a:lstStyle/>
        <a:p>
          <a:endParaRPr lang="en-US"/>
        </a:p>
      </dgm:t>
    </dgm:pt>
    <dgm:pt modelId="{7B0CBCC7-3637-4C04-ADDE-B245AB9F375A}" type="sibTrans" cxnId="{DD37FA4C-C9B0-4149-8E52-13E57657BC56}">
      <dgm:prSet/>
      <dgm:spPr/>
      <dgm:t>
        <a:bodyPr/>
        <a:lstStyle/>
        <a:p>
          <a:endParaRPr lang="en-US"/>
        </a:p>
      </dgm:t>
    </dgm:pt>
    <dgm:pt modelId="{9CF316F4-E3DB-4070-B5FF-F92C3220B59D}">
      <dgm:prSet/>
      <dgm:spPr/>
      <dgm:t>
        <a:bodyPr/>
        <a:lstStyle/>
        <a:p>
          <a:r>
            <a:rPr lang="en-US"/>
            <a:t>Input: 30-frame sequences (224×224×3)</a:t>
          </a:r>
        </a:p>
      </dgm:t>
    </dgm:pt>
    <dgm:pt modelId="{40F0216A-5488-4E63-B371-085EE1B7E724}" type="parTrans" cxnId="{332A6D9A-CFE8-4EBD-8526-B259C592CB80}">
      <dgm:prSet/>
      <dgm:spPr/>
      <dgm:t>
        <a:bodyPr/>
        <a:lstStyle/>
        <a:p>
          <a:endParaRPr lang="en-US"/>
        </a:p>
      </dgm:t>
    </dgm:pt>
    <dgm:pt modelId="{4CD05B53-F3E3-43FC-A11E-5AF624695152}" type="sibTrans" cxnId="{332A6D9A-CFE8-4EBD-8526-B259C592CB80}">
      <dgm:prSet/>
      <dgm:spPr/>
      <dgm:t>
        <a:bodyPr/>
        <a:lstStyle/>
        <a:p>
          <a:endParaRPr lang="en-US"/>
        </a:p>
      </dgm:t>
    </dgm:pt>
    <dgm:pt modelId="{F9601A4B-14C5-490B-A522-F813B4963145}">
      <dgm:prSet/>
      <dgm:spPr/>
      <dgm:t>
        <a:bodyPr/>
        <a:lstStyle/>
        <a:p>
          <a:r>
            <a:rPr lang="en-US"/>
            <a:t>CNN: EfficientNet-B0 backbone</a:t>
          </a:r>
        </a:p>
      </dgm:t>
    </dgm:pt>
    <dgm:pt modelId="{1297BE50-EB22-4888-A1D1-63353D3D27A3}" type="parTrans" cxnId="{5E53B35A-E391-45BB-BA47-9D277A7074E6}">
      <dgm:prSet/>
      <dgm:spPr/>
      <dgm:t>
        <a:bodyPr/>
        <a:lstStyle/>
        <a:p>
          <a:endParaRPr lang="en-US"/>
        </a:p>
      </dgm:t>
    </dgm:pt>
    <dgm:pt modelId="{FA5D70F5-D0E5-4082-AD9A-ACA51500447A}" type="sibTrans" cxnId="{5E53B35A-E391-45BB-BA47-9D277A7074E6}">
      <dgm:prSet/>
      <dgm:spPr/>
      <dgm:t>
        <a:bodyPr/>
        <a:lstStyle/>
        <a:p>
          <a:endParaRPr lang="en-US"/>
        </a:p>
      </dgm:t>
    </dgm:pt>
    <dgm:pt modelId="{1FDBC67D-DD4C-4413-BF70-F92DC6F74CEA}">
      <dgm:prSet/>
      <dgm:spPr/>
      <dgm:t>
        <a:bodyPr/>
        <a:lstStyle/>
        <a:p>
          <a:r>
            <a:rPr lang="en-US"/>
            <a:t>Transformer: 3 layers, 4 heads, 1024 dimensions</a:t>
          </a:r>
        </a:p>
      </dgm:t>
    </dgm:pt>
    <dgm:pt modelId="{88239869-7160-43FA-8ED0-4C54D7012441}" type="parTrans" cxnId="{4A279575-2483-4E42-AB02-EFE92BEC1474}">
      <dgm:prSet/>
      <dgm:spPr/>
      <dgm:t>
        <a:bodyPr/>
        <a:lstStyle/>
        <a:p>
          <a:endParaRPr lang="en-US"/>
        </a:p>
      </dgm:t>
    </dgm:pt>
    <dgm:pt modelId="{E57FDD35-03E8-40C6-8CFA-38BA50386353}" type="sibTrans" cxnId="{4A279575-2483-4E42-AB02-EFE92BEC1474}">
      <dgm:prSet/>
      <dgm:spPr/>
      <dgm:t>
        <a:bodyPr/>
        <a:lstStyle/>
        <a:p>
          <a:endParaRPr lang="en-US"/>
        </a:p>
      </dgm:t>
    </dgm:pt>
    <dgm:pt modelId="{13AC9275-B934-4D85-9AE7-A02C21115706}">
      <dgm:prSet/>
      <dgm:spPr/>
      <dgm:t>
        <a:bodyPr/>
        <a:lstStyle/>
        <a:p>
          <a:r>
            <a:rPr lang="en-US"/>
            <a:t>Output: Binary classification (safe/dangerous)</a:t>
          </a:r>
        </a:p>
      </dgm:t>
    </dgm:pt>
    <dgm:pt modelId="{13D0DB80-1887-4A48-AFFF-2D8A1566559E}" type="parTrans" cxnId="{FCCA1844-0A94-4955-AB52-4EE9B966D137}">
      <dgm:prSet/>
      <dgm:spPr/>
      <dgm:t>
        <a:bodyPr/>
        <a:lstStyle/>
        <a:p>
          <a:endParaRPr lang="en-US"/>
        </a:p>
      </dgm:t>
    </dgm:pt>
    <dgm:pt modelId="{0E167FAE-813B-49DD-A219-8A825DA2DC75}" type="sibTrans" cxnId="{FCCA1844-0A94-4955-AB52-4EE9B966D137}">
      <dgm:prSet/>
      <dgm:spPr/>
      <dgm:t>
        <a:bodyPr/>
        <a:lstStyle/>
        <a:p>
          <a:endParaRPr lang="en-US"/>
        </a:p>
      </dgm:t>
    </dgm:pt>
    <dgm:pt modelId="{D173A1FC-E3C7-4285-9A99-A7B03EB8EDC6}">
      <dgm:prSet/>
      <dgm:spPr/>
      <dgm:t>
        <a:bodyPr/>
        <a:lstStyle/>
        <a:p>
          <a:pPr>
            <a:defRPr b="1"/>
          </a:pPr>
          <a:r>
            <a:rPr lang="en-US"/>
            <a:t>Training Details</a:t>
          </a:r>
        </a:p>
      </dgm:t>
    </dgm:pt>
    <dgm:pt modelId="{06B4302F-0755-43CA-94C4-1EF35784448C}" type="parTrans" cxnId="{A01269D5-5119-4621-B4EE-4EA59836E72B}">
      <dgm:prSet/>
      <dgm:spPr/>
      <dgm:t>
        <a:bodyPr/>
        <a:lstStyle/>
        <a:p>
          <a:endParaRPr lang="en-US"/>
        </a:p>
      </dgm:t>
    </dgm:pt>
    <dgm:pt modelId="{DF7EC211-0FA8-4A02-BEC6-2C86A09C0D27}" type="sibTrans" cxnId="{A01269D5-5119-4621-B4EE-4EA59836E72B}">
      <dgm:prSet/>
      <dgm:spPr/>
      <dgm:t>
        <a:bodyPr/>
        <a:lstStyle/>
        <a:p>
          <a:endParaRPr lang="en-US"/>
        </a:p>
      </dgm:t>
    </dgm:pt>
    <dgm:pt modelId="{32E78D7A-0811-4401-AD3B-AAC2BD3B2162}">
      <dgm:prSet/>
      <dgm:spPr/>
      <dgm:t>
        <a:bodyPr/>
        <a:lstStyle/>
        <a:p>
          <a:r>
            <a:rPr lang="en-US" dirty="0"/>
            <a:t>Batch size: 4 sequences (120 frames)</a:t>
          </a:r>
        </a:p>
      </dgm:t>
    </dgm:pt>
    <dgm:pt modelId="{B741E792-1F1D-43F5-BFA3-AC80DF8A3999}" type="parTrans" cxnId="{9F1CA014-11C9-430F-9F42-91C855123123}">
      <dgm:prSet/>
      <dgm:spPr/>
      <dgm:t>
        <a:bodyPr/>
        <a:lstStyle/>
        <a:p>
          <a:endParaRPr lang="en-US"/>
        </a:p>
      </dgm:t>
    </dgm:pt>
    <dgm:pt modelId="{AAEC4D43-7F19-43A9-BFC1-99BF58CD3BF7}" type="sibTrans" cxnId="{9F1CA014-11C9-430F-9F42-91C855123123}">
      <dgm:prSet/>
      <dgm:spPr/>
      <dgm:t>
        <a:bodyPr/>
        <a:lstStyle/>
        <a:p>
          <a:endParaRPr lang="en-US"/>
        </a:p>
      </dgm:t>
    </dgm:pt>
    <dgm:pt modelId="{45D2E336-7BAC-430F-9420-DEBD218BDCC2}">
      <dgm:prSet/>
      <dgm:spPr/>
      <dgm:t>
        <a:bodyPr/>
        <a:lstStyle/>
        <a:p>
          <a:r>
            <a:rPr lang="en-US" dirty="0"/>
            <a:t>Learning rate: 3e-5 with cosine annealing</a:t>
          </a:r>
        </a:p>
      </dgm:t>
    </dgm:pt>
    <dgm:pt modelId="{F7B9F261-FB10-4F5A-BAEC-F84E9379E701}" type="parTrans" cxnId="{2F30023D-22E9-4C64-9CDA-6E72B0E197A7}">
      <dgm:prSet/>
      <dgm:spPr/>
      <dgm:t>
        <a:bodyPr/>
        <a:lstStyle/>
        <a:p>
          <a:endParaRPr lang="en-US"/>
        </a:p>
      </dgm:t>
    </dgm:pt>
    <dgm:pt modelId="{E865428D-733A-4991-80B8-324299A85F28}" type="sibTrans" cxnId="{2F30023D-22E9-4C64-9CDA-6E72B0E197A7}">
      <dgm:prSet/>
      <dgm:spPr/>
      <dgm:t>
        <a:bodyPr/>
        <a:lstStyle/>
        <a:p>
          <a:endParaRPr lang="en-US"/>
        </a:p>
      </dgm:t>
    </dgm:pt>
    <dgm:pt modelId="{D21F2C22-CA34-4680-9521-902D1C74EC11}">
      <dgm:prSet/>
      <dgm:spPr/>
      <dgm:t>
        <a:bodyPr/>
        <a:lstStyle/>
        <a:p>
          <a:r>
            <a:rPr lang="en-US" dirty="0"/>
            <a:t>Regularization: 0.3 dropout, weight decay 1e-4</a:t>
          </a:r>
        </a:p>
      </dgm:t>
    </dgm:pt>
    <dgm:pt modelId="{D3CDF7FE-E1DB-4860-BD47-F17306DD9E74}" type="parTrans" cxnId="{C67752EC-90DF-4EFE-9A19-8867087BEB92}">
      <dgm:prSet/>
      <dgm:spPr/>
      <dgm:t>
        <a:bodyPr/>
        <a:lstStyle/>
        <a:p>
          <a:endParaRPr lang="en-US"/>
        </a:p>
      </dgm:t>
    </dgm:pt>
    <dgm:pt modelId="{5CFFDB39-24DE-4248-BD38-1CDDB12A4464}" type="sibTrans" cxnId="{C67752EC-90DF-4EFE-9A19-8867087BEB92}">
      <dgm:prSet/>
      <dgm:spPr/>
      <dgm:t>
        <a:bodyPr/>
        <a:lstStyle/>
        <a:p>
          <a:endParaRPr lang="en-US"/>
        </a:p>
      </dgm:t>
    </dgm:pt>
    <dgm:pt modelId="{4DA3BF2C-B81B-4E00-9F38-C02DEE406532}">
      <dgm:prSet/>
      <dgm:spPr/>
      <dgm:t>
        <a:bodyPr/>
        <a:lstStyle/>
        <a:p>
          <a:r>
            <a:rPr lang="en-US" dirty="0"/>
            <a:t>Hardware: GPU-accelerated training</a:t>
          </a:r>
        </a:p>
      </dgm:t>
    </dgm:pt>
    <dgm:pt modelId="{193DFAB0-2FD5-4D8C-A442-F6A7920DD5B9}" type="parTrans" cxnId="{DF93D82E-59AB-47FA-9D4C-EC8958F40155}">
      <dgm:prSet/>
      <dgm:spPr/>
      <dgm:t>
        <a:bodyPr/>
        <a:lstStyle/>
        <a:p>
          <a:endParaRPr lang="en-US"/>
        </a:p>
      </dgm:t>
    </dgm:pt>
    <dgm:pt modelId="{0044212B-F6D8-4E41-B868-4C0907B1D2FE}" type="sibTrans" cxnId="{DF93D82E-59AB-47FA-9D4C-EC8958F40155}">
      <dgm:prSet/>
      <dgm:spPr/>
      <dgm:t>
        <a:bodyPr/>
        <a:lstStyle/>
        <a:p>
          <a:endParaRPr lang="en-US"/>
        </a:p>
      </dgm:t>
    </dgm:pt>
    <dgm:pt modelId="{3D5A86F6-C3C2-4D51-A920-9EBC7B44D523}">
      <dgm:prSet/>
      <dgm:spPr/>
      <dgm:t>
        <a:bodyPr/>
        <a:lstStyle/>
        <a:p>
          <a:pPr>
            <a:defRPr b="1"/>
          </a:pPr>
          <a:r>
            <a:rPr lang="en-US"/>
            <a:t>Performance Benchmarks</a:t>
          </a:r>
        </a:p>
      </dgm:t>
    </dgm:pt>
    <dgm:pt modelId="{6DFDDA20-882D-4271-9B79-4287AF16BE52}" type="parTrans" cxnId="{03CC7CB1-C9EF-4D14-9B4B-87F13629C620}">
      <dgm:prSet/>
      <dgm:spPr/>
      <dgm:t>
        <a:bodyPr/>
        <a:lstStyle/>
        <a:p>
          <a:endParaRPr lang="en-US"/>
        </a:p>
      </dgm:t>
    </dgm:pt>
    <dgm:pt modelId="{A36D733A-89C7-4673-945C-E476516E56AE}" type="sibTrans" cxnId="{03CC7CB1-C9EF-4D14-9B4B-87F13629C620}">
      <dgm:prSet/>
      <dgm:spPr/>
      <dgm:t>
        <a:bodyPr/>
        <a:lstStyle/>
        <a:p>
          <a:endParaRPr lang="en-US"/>
        </a:p>
      </dgm:t>
    </dgm:pt>
    <dgm:pt modelId="{BFCDAD98-83C7-4796-9454-6DFEE12FF702}">
      <dgm:prSet/>
      <dgm:spPr/>
      <dgm:t>
        <a:bodyPr/>
        <a:lstStyle/>
        <a:p>
          <a:r>
            <a:rPr lang="en-US" dirty="0"/>
            <a:t>Processing speed: ~0.4 seconds per 30-frame sequence</a:t>
          </a:r>
        </a:p>
      </dgm:t>
    </dgm:pt>
    <dgm:pt modelId="{82C8BC74-F0D3-4A73-A14F-AEF6AFC3F84B}" type="parTrans" cxnId="{45609A9B-8095-450E-B893-48B78A2CDECC}">
      <dgm:prSet/>
      <dgm:spPr/>
      <dgm:t>
        <a:bodyPr/>
        <a:lstStyle/>
        <a:p>
          <a:endParaRPr lang="en-US"/>
        </a:p>
      </dgm:t>
    </dgm:pt>
    <dgm:pt modelId="{7B19A4DC-A7DE-46A4-A5A9-0E00DC1E1B47}" type="sibTrans" cxnId="{45609A9B-8095-450E-B893-48B78A2CDECC}">
      <dgm:prSet/>
      <dgm:spPr/>
      <dgm:t>
        <a:bodyPr/>
        <a:lstStyle/>
        <a:p>
          <a:endParaRPr lang="en-US"/>
        </a:p>
      </dgm:t>
    </dgm:pt>
    <dgm:pt modelId="{88408B59-C2C0-4212-8E6D-64EBEF1E5017}">
      <dgm:prSet/>
      <dgm:spPr/>
      <dgm:t>
        <a:bodyPr/>
        <a:lstStyle/>
        <a:p>
          <a:r>
            <a:rPr lang="en-US" dirty="0"/>
            <a:t>Memory usage: ~8GB VRAM for batch processing</a:t>
          </a:r>
        </a:p>
      </dgm:t>
    </dgm:pt>
    <dgm:pt modelId="{BA88703A-785C-4370-8BAD-0E8C2F656A2F}" type="parTrans" cxnId="{26F7D63E-D87B-4A51-81C9-F4E279BEF246}">
      <dgm:prSet/>
      <dgm:spPr/>
      <dgm:t>
        <a:bodyPr/>
        <a:lstStyle/>
        <a:p>
          <a:endParaRPr lang="en-US"/>
        </a:p>
      </dgm:t>
    </dgm:pt>
    <dgm:pt modelId="{627CF28D-51C1-4096-8375-BF4CF5E154E2}" type="sibTrans" cxnId="{26F7D63E-D87B-4A51-81C9-F4E279BEF246}">
      <dgm:prSet/>
      <dgm:spPr/>
      <dgm:t>
        <a:bodyPr/>
        <a:lstStyle/>
        <a:p>
          <a:endParaRPr lang="en-US"/>
        </a:p>
      </dgm:t>
    </dgm:pt>
    <dgm:pt modelId="{59A9D198-95C2-4B83-9C64-AE1FD7F1A491}">
      <dgm:prSet/>
      <dgm:spPr/>
      <dgm:t>
        <a:bodyPr/>
        <a:lstStyle/>
        <a:p>
          <a:r>
            <a:rPr lang="en-US" dirty="0"/>
            <a:t>Model size: ~175 MB compressed</a:t>
          </a:r>
        </a:p>
      </dgm:t>
    </dgm:pt>
    <dgm:pt modelId="{33C9628C-08E3-4518-99F4-8206B9C1EB6B}" type="parTrans" cxnId="{68B0D5F3-0DFE-40D9-939C-EC21EAF3EDA0}">
      <dgm:prSet/>
      <dgm:spPr/>
      <dgm:t>
        <a:bodyPr/>
        <a:lstStyle/>
        <a:p>
          <a:endParaRPr lang="en-US"/>
        </a:p>
      </dgm:t>
    </dgm:pt>
    <dgm:pt modelId="{813149ED-D363-48DF-9120-7124FDBD619B}" type="sibTrans" cxnId="{68B0D5F3-0DFE-40D9-939C-EC21EAF3EDA0}">
      <dgm:prSet/>
      <dgm:spPr/>
      <dgm:t>
        <a:bodyPr/>
        <a:lstStyle/>
        <a:p>
          <a:endParaRPr lang="en-US"/>
        </a:p>
      </dgm:t>
    </dgm:pt>
    <dgm:pt modelId="{057D49CD-069F-4168-8717-E991A7A8B76A}" type="pres">
      <dgm:prSet presAssocID="{CEAC6391-1F07-4BB0-99AB-D91DE2D8ACCD}" presName="root" presStyleCnt="0">
        <dgm:presLayoutVars>
          <dgm:dir/>
          <dgm:resizeHandles val="exact"/>
        </dgm:presLayoutVars>
      </dgm:prSet>
      <dgm:spPr/>
    </dgm:pt>
    <dgm:pt modelId="{8C90D9B9-18F9-4F6D-B2D8-ADD95D1343CB}" type="pres">
      <dgm:prSet presAssocID="{07FF1A72-5322-41E1-AD66-DC2A3165B92E}" presName="compNode" presStyleCnt="0"/>
      <dgm:spPr/>
    </dgm:pt>
    <dgm:pt modelId="{06C0CA6E-84C0-42B4-9B26-FEEDF10AC4AC}" type="pres">
      <dgm:prSet presAssocID="{07FF1A72-5322-41E1-AD66-DC2A3165B9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1DCF9341-52DA-4E27-89C9-71E69660CB22}" type="pres">
      <dgm:prSet presAssocID="{07FF1A72-5322-41E1-AD66-DC2A3165B92E}" presName="iconSpace" presStyleCnt="0"/>
      <dgm:spPr/>
    </dgm:pt>
    <dgm:pt modelId="{6C663A6B-D4B6-465D-8363-1441359186FA}" type="pres">
      <dgm:prSet presAssocID="{07FF1A72-5322-41E1-AD66-DC2A3165B92E}" presName="parTx" presStyleLbl="revTx" presStyleIdx="0" presStyleCnt="6">
        <dgm:presLayoutVars>
          <dgm:chMax val="0"/>
          <dgm:chPref val="0"/>
        </dgm:presLayoutVars>
      </dgm:prSet>
      <dgm:spPr/>
    </dgm:pt>
    <dgm:pt modelId="{092FD82B-CB22-4303-A12E-7922B33DA677}" type="pres">
      <dgm:prSet presAssocID="{07FF1A72-5322-41E1-AD66-DC2A3165B92E}" presName="txSpace" presStyleCnt="0"/>
      <dgm:spPr/>
    </dgm:pt>
    <dgm:pt modelId="{BC613037-6082-4A60-A21E-E81685C9BC4D}" type="pres">
      <dgm:prSet presAssocID="{07FF1A72-5322-41E1-AD66-DC2A3165B92E}" presName="desTx" presStyleLbl="revTx" presStyleIdx="1" presStyleCnt="6">
        <dgm:presLayoutVars/>
      </dgm:prSet>
      <dgm:spPr/>
    </dgm:pt>
    <dgm:pt modelId="{4D6D6240-E6A7-48D3-8DF9-6A5980B9358E}" type="pres">
      <dgm:prSet presAssocID="{7B0CBCC7-3637-4C04-ADDE-B245AB9F375A}" presName="sibTrans" presStyleCnt="0"/>
      <dgm:spPr/>
    </dgm:pt>
    <dgm:pt modelId="{9DB80FDA-CD81-40CE-A6FA-B9485D637D0B}" type="pres">
      <dgm:prSet presAssocID="{D173A1FC-E3C7-4285-9A99-A7B03EB8EDC6}" presName="compNode" presStyleCnt="0"/>
      <dgm:spPr/>
    </dgm:pt>
    <dgm:pt modelId="{4FBDF8E6-2116-41DD-BE9C-9771F82CD392}" type="pres">
      <dgm:prSet presAssocID="{D173A1FC-E3C7-4285-9A99-A7B03EB8ED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3BEA9520-4829-4C81-95AA-0D29848CE4C3}" type="pres">
      <dgm:prSet presAssocID="{D173A1FC-E3C7-4285-9A99-A7B03EB8EDC6}" presName="iconSpace" presStyleCnt="0"/>
      <dgm:spPr/>
    </dgm:pt>
    <dgm:pt modelId="{251E2E14-0A35-4355-A496-2825BCDF7532}" type="pres">
      <dgm:prSet presAssocID="{D173A1FC-E3C7-4285-9A99-A7B03EB8EDC6}" presName="parTx" presStyleLbl="revTx" presStyleIdx="2" presStyleCnt="6">
        <dgm:presLayoutVars>
          <dgm:chMax val="0"/>
          <dgm:chPref val="0"/>
        </dgm:presLayoutVars>
      </dgm:prSet>
      <dgm:spPr/>
    </dgm:pt>
    <dgm:pt modelId="{A0CE85F9-F1F9-42CE-BF19-99FA1C7109A4}" type="pres">
      <dgm:prSet presAssocID="{D173A1FC-E3C7-4285-9A99-A7B03EB8EDC6}" presName="txSpace" presStyleCnt="0"/>
      <dgm:spPr/>
    </dgm:pt>
    <dgm:pt modelId="{0D10AFE4-4A69-4841-A6C0-6F775A7D9CC8}" type="pres">
      <dgm:prSet presAssocID="{D173A1FC-E3C7-4285-9A99-A7B03EB8EDC6}" presName="desTx" presStyleLbl="revTx" presStyleIdx="3" presStyleCnt="6">
        <dgm:presLayoutVars/>
      </dgm:prSet>
      <dgm:spPr/>
    </dgm:pt>
    <dgm:pt modelId="{BA8A35B1-24B1-474A-8CB1-D8AFC444BC6D}" type="pres">
      <dgm:prSet presAssocID="{DF7EC211-0FA8-4A02-BEC6-2C86A09C0D27}" presName="sibTrans" presStyleCnt="0"/>
      <dgm:spPr/>
    </dgm:pt>
    <dgm:pt modelId="{7FF524FB-D56D-4722-A6E0-865711FAEB65}" type="pres">
      <dgm:prSet presAssocID="{3D5A86F6-C3C2-4D51-A920-9EBC7B44D523}" presName="compNode" presStyleCnt="0"/>
      <dgm:spPr/>
    </dgm:pt>
    <dgm:pt modelId="{7DE9381A-ACDB-4B16-915A-AB0BF916C490}" type="pres">
      <dgm:prSet presAssocID="{3D5A86F6-C3C2-4D51-A920-9EBC7B44D5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2456C6C7-AB77-4DAA-BE4C-F2102F0CA81A}" type="pres">
      <dgm:prSet presAssocID="{3D5A86F6-C3C2-4D51-A920-9EBC7B44D523}" presName="iconSpace" presStyleCnt="0"/>
      <dgm:spPr/>
    </dgm:pt>
    <dgm:pt modelId="{2DD788DA-82E0-42D4-8BBF-C507D427E3BD}" type="pres">
      <dgm:prSet presAssocID="{3D5A86F6-C3C2-4D51-A920-9EBC7B44D523}" presName="parTx" presStyleLbl="revTx" presStyleIdx="4" presStyleCnt="6">
        <dgm:presLayoutVars>
          <dgm:chMax val="0"/>
          <dgm:chPref val="0"/>
        </dgm:presLayoutVars>
      </dgm:prSet>
      <dgm:spPr/>
    </dgm:pt>
    <dgm:pt modelId="{3268E52A-E92D-404A-80BF-17BCB9FD6386}" type="pres">
      <dgm:prSet presAssocID="{3D5A86F6-C3C2-4D51-A920-9EBC7B44D523}" presName="txSpace" presStyleCnt="0"/>
      <dgm:spPr/>
    </dgm:pt>
    <dgm:pt modelId="{35264CF6-CBF8-4E2B-A290-84B959BB2B90}" type="pres">
      <dgm:prSet presAssocID="{3D5A86F6-C3C2-4D51-A920-9EBC7B44D523}" presName="desTx" presStyleLbl="revTx" presStyleIdx="5" presStyleCnt="6">
        <dgm:presLayoutVars/>
      </dgm:prSet>
      <dgm:spPr/>
    </dgm:pt>
  </dgm:ptLst>
  <dgm:cxnLst>
    <dgm:cxn modelId="{C5CC2405-7812-47C7-AA5E-AFAF7CA50A18}" type="presOf" srcId="{BFCDAD98-83C7-4796-9454-6DFEE12FF702}" destId="{35264CF6-CBF8-4E2B-A290-84B959BB2B90}" srcOrd="0" destOrd="0" presId="urn:microsoft.com/office/officeart/2018/5/layout/CenteredIconLabelDescriptionList"/>
    <dgm:cxn modelId="{F18EBF05-2381-4E57-9CDA-095AA1B3FC8C}" type="presOf" srcId="{3D5A86F6-C3C2-4D51-A920-9EBC7B44D523}" destId="{2DD788DA-82E0-42D4-8BBF-C507D427E3BD}" srcOrd="0" destOrd="0" presId="urn:microsoft.com/office/officeart/2018/5/layout/CenteredIconLabelDescriptionList"/>
    <dgm:cxn modelId="{9F1CA014-11C9-430F-9F42-91C855123123}" srcId="{D173A1FC-E3C7-4285-9A99-A7B03EB8EDC6}" destId="{32E78D7A-0811-4401-AD3B-AAC2BD3B2162}" srcOrd="0" destOrd="0" parTransId="{B741E792-1F1D-43F5-BFA3-AC80DF8A3999}" sibTransId="{AAEC4D43-7F19-43A9-BFC1-99BF58CD3BF7}"/>
    <dgm:cxn modelId="{5B230A17-802C-4685-B093-2E4A567C31AE}" type="presOf" srcId="{D21F2C22-CA34-4680-9521-902D1C74EC11}" destId="{0D10AFE4-4A69-4841-A6C0-6F775A7D9CC8}" srcOrd="0" destOrd="2" presId="urn:microsoft.com/office/officeart/2018/5/layout/CenteredIconLabelDescriptionList"/>
    <dgm:cxn modelId="{B0AE6D2D-F367-4241-BFB7-B2D25F5E439F}" type="presOf" srcId="{13AC9275-B934-4D85-9AE7-A02C21115706}" destId="{BC613037-6082-4A60-A21E-E81685C9BC4D}" srcOrd="0" destOrd="3" presId="urn:microsoft.com/office/officeart/2018/5/layout/CenteredIconLabelDescriptionList"/>
    <dgm:cxn modelId="{DF93D82E-59AB-47FA-9D4C-EC8958F40155}" srcId="{D173A1FC-E3C7-4285-9A99-A7B03EB8EDC6}" destId="{4DA3BF2C-B81B-4E00-9F38-C02DEE406532}" srcOrd="3" destOrd="0" parTransId="{193DFAB0-2FD5-4D8C-A442-F6A7920DD5B9}" sibTransId="{0044212B-F6D8-4E41-B868-4C0907B1D2FE}"/>
    <dgm:cxn modelId="{1C311033-49F6-4985-A25E-81E354024262}" type="presOf" srcId="{07FF1A72-5322-41E1-AD66-DC2A3165B92E}" destId="{6C663A6B-D4B6-465D-8363-1441359186FA}" srcOrd="0" destOrd="0" presId="urn:microsoft.com/office/officeart/2018/5/layout/CenteredIconLabelDescriptionList"/>
    <dgm:cxn modelId="{2F30023D-22E9-4C64-9CDA-6E72B0E197A7}" srcId="{D173A1FC-E3C7-4285-9A99-A7B03EB8EDC6}" destId="{45D2E336-7BAC-430F-9420-DEBD218BDCC2}" srcOrd="1" destOrd="0" parTransId="{F7B9F261-FB10-4F5A-BAEC-F84E9379E701}" sibTransId="{E865428D-733A-4991-80B8-324299A85F28}"/>
    <dgm:cxn modelId="{26F7D63E-D87B-4A51-81C9-F4E279BEF246}" srcId="{3D5A86F6-C3C2-4D51-A920-9EBC7B44D523}" destId="{88408B59-C2C0-4212-8E6D-64EBEF1E5017}" srcOrd="1" destOrd="0" parTransId="{BA88703A-785C-4370-8BAD-0E8C2F656A2F}" sibTransId="{627CF28D-51C1-4096-8375-BF4CF5E154E2}"/>
    <dgm:cxn modelId="{FCCA1844-0A94-4955-AB52-4EE9B966D137}" srcId="{07FF1A72-5322-41E1-AD66-DC2A3165B92E}" destId="{13AC9275-B934-4D85-9AE7-A02C21115706}" srcOrd="3" destOrd="0" parTransId="{13D0DB80-1887-4A48-AFFF-2D8A1566559E}" sibTransId="{0E167FAE-813B-49DD-A219-8A825DA2DC75}"/>
    <dgm:cxn modelId="{59F47C4C-A1A6-44D6-BB1B-ADE73573F46D}" type="presOf" srcId="{45D2E336-7BAC-430F-9420-DEBD218BDCC2}" destId="{0D10AFE4-4A69-4841-A6C0-6F775A7D9CC8}" srcOrd="0" destOrd="1" presId="urn:microsoft.com/office/officeart/2018/5/layout/CenteredIconLabelDescriptionList"/>
    <dgm:cxn modelId="{DD37FA4C-C9B0-4149-8E52-13E57657BC56}" srcId="{CEAC6391-1F07-4BB0-99AB-D91DE2D8ACCD}" destId="{07FF1A72-5322-41E1-AD66-DC2A3165B92E}" srcOrd="0" destOrd="0" parTransId="{B28E819D-5D90-4E30-805F-B059ED496EA8}" sibTransId="{7B0CBCC7-3637-4C04-ADDE-B245AB9F375A}"/>
    <dgm:cxn modelId="{5E53B35A-E391-45BB-BA47-9D277A7074E6}" srcId="{07FF1A72-5322-41E1-AD66-DC2A3165B92E}" destId="{F9601A4B-14C5-490B-A522-F813B4963145}" srcOrd="1" destOrd="0" parTransId="{1297BE50-EB22-4888-A1D1-63353D3D27A3}" sibTransId="{FA5D70F5-D0E5-4082-AD9A-ACA51500447A}"/>
    <dgm:cxn modelId="{17BF7B5B-F108-49C8-AA5B-6DF7A8563659}" type="presOf" srcId="{CEAC6391-1F07-4BB0-99AB-D91DE2D8ACCD}" destId="{057D49CD-069F-4168-8717-E991A7A8B76A}" srcOrd="0" destOrd="0" presId="urn:microsoft.com/office/officeart/2018/5/layout/CenteredIconLabelDescriptionList"/>
    <dgm:cxn modelId="{4A279575-2483-4E42-AB02-EFE92BEC1474}" srcId="{07FF1A72-5322-41E1-AD66-DC2A3165B92E}" destId="{1FDBC67D-DD4C-4413-BF70-F92DC6F74CEA}" srcOrd="2" destOrd="0" parTransId="{88239869-7160-43FA-8ED0-4C54D7012441}" sibTransId="{E57FDD35-03E8-40C6-8CFA-38BA50386353}"/>
    <dgm:cxn modelId="{DE99AA7F-DB96-4EB8-A729-0689DE007818}" type="presOf" srcId="{88408B59-C2C0-4212-8E6D-64EBEF1E5017}" destId="{35264CF6-CBF8-4E2B-A290-84B959BB2B90}" srcOrd="0" destOrd="1" presId="urn:microsoft.com/office/officeart/2018/5/layout/CenteredIconLabelDescriptionList"/>
    <dgm:cxn modelId="{058DAE8D-8814-46A0-B4E9-102E10702AA2}" type="presOf" srcId="{32E78D7A-0811-4401-AD3B-AAC2BD3B2162}" destId="{0D10AFE4-4A69-4841-A6C0-6F775A7D9CC8}" srcOrd="0" destOrd="0" presId="urn:microsoft.com/office/officeart/2018/5/layout/CenteredIconLabelDescriptionList"/>
    <dgm:cxn modelId="{BA4FA290-2241-4539-9077-9C042F07D104}" type="presOf" srcId="{4DA3BF2C-B81B-4E00-9F38-C02DEE406532}" destId="{0D10AFE4-4A69-4841-A6C0-6F775A7D9CC8}" srcOrd="0" destOrd="3" presId="urn:microsoft.com/office/officeart/2018/5/layout/CenteredIconLabelDescriptionList"/>
    <dgm:cxn modelId="{332A6D9A-CFE8-4EBD-8526-B259C592CB80}" srcId="{07FF1A72-5322-41E1-AD66-DC2A3165B92E}" destId="{9CF316F4-E3DB-4070-B5FF-F92C3220B59D}" srcOrd="0" destOrd="0" parTransId="{40F0216A-5488-4E63-B371-085EE1B7E724}" sibTransId="{4CD05B53-F3E3-43FC-A11E-5AF624695152}"/>
    <dgm:cxn modelId="{45609A9B-8095-450E-B893-48B78A2CDECC}" srcId="{3D5A86F6-C3C2-4D51-A920-9EBC7B44D523}" destId="{BFCDAD98-83C7-4796-9454-6DFEE12FF702}" srcOrd="0" destOrd="0" parTransId="{82C8BC74-F0D3-4A73-A14F-AEF6AFC3F84B}" sibTransId="{7B19A4DC-A7DE-46A4-A5A9-0E00DC1E1B47}"/>
    <dgm:cxn modelId="{DB20589C-95EB-4970-85AB-237C4A533254}" type="presOf" srcId="{1FDBC67D-DD4C-4413-BF70-F92DC6F74CEA}" destId="{BC613037-6082-4A60-A21E-E81685C9BC4D}" srcOrd="0" destOrd="2" presId="urn:microsoft.com/office/officeart/2018/5/layout/CenteredIconLabelDescriptionList"/>
    <dgm:cxn modelId="{26736B9C-2476-4C2E-B0B0-DB1E6E94C754}" type="presOf" srcId="{9CF316F4-E3DB-4070-B5FF-F92C3220B59D}" destId="{BC613037-6082-4A60-A21E-E81685C9BC4D}" srcOrd="0" destOrd="0" presId="urn:microsoft.com/office/officeart/2018/5/layout/CenteredIconLabelDescriptionList"/>
    <dgm:cxn modelId="{03CC7CB1-C9EF-4D14-9B4B-87F13629C620}" srcId="{CEAC6391-1F07-4BB0-99AB-D91DE2D8ACCD}" destId="{3D5A86F6-C3C2-4D51-A920-9EBC7B44D523}" srcOrd="2" destOrd="0" parTransId="{6DFDDA20-882D-4271-9B79-4287AF16BE52}" sibTransId="{A36D733A-89C7-4673-945C-E476516E56AE}"/>
    <dgm:cxn modelId="{23A801B5-C1C1-4F9C-8B83-E0EA4A797940}" type="presOf" srcId="{59A9D198-95C2-4B83-9C64-AE1FD7F1A491}" destId="{35264CF6-CBF8-4E2B-A290-84B959BB2B90}" srcOrd="0" destOrd="2" presId="urn:microsoft.com/office/officeart/2018/5/layout/CenteredIconLabelDescriptionList"/>
    <dgm:cxn modelId="{AF46C1BE-DBDF-4601-81D2-87D4EAD766D6}" type="presOf" srcId="{D173A1FC-E3C7-4285-9A99-A7B03EB8EDC6}" destId="{251E2E14-0A35-4355-A496-2825BCDF7532}" srcOrd="0" destOrd="0" presId="urn:microsoft.com/office/officeart/2018/5/layout/CenteredIconLabelDescriptionList"/>
    <dgm:cxn modelId="{AA1987CB-5B90-4794-820C-DDD593D5558B}" type="presOf" srcId="{F9601A4B-14C5-490B-A522-F813B4963145}" destId="{BC613037-6082-4A60-A21E-E81685C9BC4D}" srcOrd="0" destOrd="1" presId="urn:microsoft.com/office/officeart/2018/5/layout/CenteredIconLabelDescriptionList"/>
    <dgm:cxn modelId="{A01269D5-5119-4621-B4EE-4EA59836E72B}" srcId="{CEAC6391-1F07-4BB0-99AB-D91DE2D8ACCD}" destId="{D173A1FC-E3C7-4285-9A99-A7B03EB8EDC6}" srcOrd="1" destOrd="0" parTransId="{06B4302F-0755-43CA-94C4-1EF35784448C}" sibTransId="{DF7EC211-0FA8-4A02-BEC6-2C86A09C0D27}"/>
    <dgm:cxn modelId="{C67752EC-90DF-4EFE-9A19-8867087BEB92}" srcId="{D173A1FC-E3C7-4285-9A99-A7B03EB8EDC6}" destId="{D21F2C22-CA34-4680-9521-902D1C74EC11}" srcOrd="2" destOrd="0" parTransId="{D3CDF7FE-E1DB-4860-BD47-F17306DD9E74}" sibTransId="{5CFFDB39-24DE-4248-BD38-1CDDB12A4464}"/>
    <dgm:cxn modelId="{68B0D5F3-0DFE-40D9-939C-EC21EAF3EDA0}" srcId="{3D5A86F6-C3C2-4D51-A920-9EBC7B44D523}" destId="{59A9D198-95C2-4B83-9C64-AE1FD7F1A491}" srcOrd="2" destOrd="0" parTransId="{33C9628C-08E3-4518-99F4-8206B9C1EB6B}" sibTransId="{813149ED-D363-48DF-9120-7124FDBD619B}"/>
    <dgm:cxn modelId="{F35E0487-51FD-4F99-BD37-67B593638192}" type="presParOf" srcId="{057D49CD-069F-4168-8717-E991A7A8B76A}" destId="{8C90D9B9-18F9-4F6D-B2D8-ADD95D1343CB}" srcOrd="0" destOrd="0" presId="urn:microsoft.com/office/officeart/2018/5/layout/CenteredIconLabelDescriptionList"/>
    <dgm:cxn modelId="{F1D07D78-D28B-4374-8E2B-FEC9D00EFA3F}" type="presParOf" srcId="{8C90D9B9-18F9-4F6D-B2D8-ADD95D1343CB}" destId="{06C0CA6E-84C0-42B4-9B26-FEEDF10AC4AC}" srcOrd="0" destOrd="0" presId="urn:microsoft.com/office/officeart/2018/5/layout/CenteredIconLabelDescriptionList"/>
    <dgm:cxn modelId="{E1970181-FBE9-4349-AF5A-B42A0AC8D529}" type="presParOf" srcId="{8C90D9B9-18F9-4F6D-B2D8-ADD95D1343CB}" destId="{1DCF9341-52DA-4E27-89C9-71E69660CB22}" srcOrd="1" destOrd="0" presId="urn:microsoft.com/office/officeart/2018/5/layout/CenteredIconLabelDescriptionList"/>
    <dgm:cxn modelId="{112C813D-1DE6-4988-B78A-1A3C1083BFB1}" type="presParOf" srcId="{8C90D9B9-18F9-4F6D-B2D8-ADD95D1343CB}" destId="{6C663A6B-D4B6-465D-8363-1441359186FA}" srcOrd="2" destOrd="0" presId="urn:microsoft.com/office/officeart/2018/5/layout/CenteredIconLabelDescriptionList"/>
    <dgm:cxn modelId="{4353C7FF-083C-49AD-A2D8-BD6ADD237048}" type="presParOf" srcId="{8C90D9B9-18F9-4F6D-B2D8-ADD95D1343CB}" destId="{092FD82B-CB22-4303-A12E-7922B33DA677}" srcOrd="3" destOrd="0" presId="urn:microsoft.com/office/officeart/2018/5/layout/CenteredIconLabelDescriptionList"/>
    <dgm:cxn modelId="{28129620-517D-4247-999E-4B554CB64689}" type="presParOf" srcId="{8C90D9B9-18F9-4F6D-B2D8-ADD95D1343CB}" destId="{BC613037-6082-4A60-A21E-E81685C9BC4D}" srcOrd="4" destOrd="0" presId="urn:microsoft.com/office/officeart/2018/5/layout/CenteredIconLabelDescriptionList"/>
    <dgm:cxn modelId="{AFD98B57-E1A5-4FEF-BDC3-BF9CA064C5D4}" type="presParOf" srcId="{057D49CD-069F-4168-8717-E991A7A8B76A}" destId="{4D6D6240-E6A7-48D3-8DF9-6A5980B9358E}" srcOrd="1" destOrd="0" presId="urn:microsoft.com/office/officeart/2018/5/layout/CenteredIconLabelDescriptionList"/>
    <dgm:cxn modelId="{0C7B1DD7-2D01-431C-B00D-3A55D6066606}" type="presParOf" srcId="{057D49CD-069F-4168-8717-E991A7A8B76A}" destId="{9DB80FDA-CD81-40CE-A6FA-B9485D637D0B}" srcOrd="2" destOrd="0" presId="urn:microsoft.com/office/officeart/2018/5/layout/CenteredIconLabelDescriptionList"/>
    <dgm:cxn modelId="{B254638D-947C-43AF-8756-38438607E721}" type="presParOf" srcId="{9DB80FDA-CD81-40CE-A6FA-B9485D637D0B}" destId="{4FBDF8E6-2116-41DD-BE9C-9771F82CD392}" srcOrd="0" destOrd="0" presId="urn:microsoft.com/office/officeart/2018/5/layout/CenteredIconLabelDescriptionList"/>
    <dgm:cxn modelId="{F7603532-6D22-42B4-AFF0-AAC164627F8E}" type="presParOf" srcId="{9DB80FDA-CD81-40CE-A6FA-B9485D637D0B}" destId="{3BEA9520-4829-4C81-95AA-0D29848CE4C3}" srcOrd="1" destOrd="0" presId="urn:microsoft.com/office/officeart/2018/5/layout/CenteredIconLabelDescriptionList"/>
    <dgm:cxn modelId="{65FCBC41-BC0C-4EA8-8E8C-B73C6D47B87B}" type="presParOf" srcId="{9DB80FDA-CD81-40CE-A6FA-B9485D637D0B}" destId="{251E2E14-0A35-4355-A496-2825BCDF7532}" srcOrd="2" destOrd="0" presId="urn:microsoft.com/office/officeart/2018/5/layout/CenteredIconLabelDescriptionList"/>
    <dgm:cxn modelId="{6D001955-1301-4896-B7B6-BB3D06319022}" type="presParOf" srcId="{9DB80FDA-CD81-40CE-A6FA-B9485D637D0B}" destId="{A0CE85F9-F1F9-42CE-BF19-99FA1C7109A4}" srcOrd="3" destOrd="0" presId="urn:microsoft.com/office/officeart/2018/5/layout/CenteredIconLabelDescriptionList"/>
    <dgm:cxn modelId="{197230E9-295E-4BE1-86CC-9DEE559B7B20}" type="presParOf" srcId="{9DB80FDA-CD81-40CE-A6FA-B9485D637D0B}" destId="{0D10AFE4-4A69-4841-A6C0-6F775A7D9CC8}" srcOrd="4" destOrd="0" presId="urn:microsoft.com/office/officeart/2018/5/layout/CenteredIconLabelDescriptionList"/>
    <dgm:cxn modelId="{28E94B02-95FD-4812-8BAB-A31FD0BB33D5}" type="presParOf" srcId="{057D49CD-069F-4168-8717-E991A7A8B76A}" destId="{BA8A35B1-24B1-474A-8CB1-D8AFC444BC6D}" srcOrd="3" destOrd="0" presId="urn:microsoft.com/office/officeart/2018/5/layout/CenteredIconLabelDescriptionList"/>
    <dgm:cxn modelId="{13ABA0A7-58E9-4751-B142-22DBA48A9A73}" type="presParOf" srcId="{057D49CD-069F-4168-8717-E991A7A8B76A}" destId="{7FF524FB-D56D-4722-A6E0-865711FAEB65}" srcOrd="4" destOrd="0" presId="urn:microsoft.com/office/officeart/2018/5/layout/CenteredIconLabelDescriptionList"/>
    <dgm:cxn modelId="{E585366B-C580-41E7-A1CB-ACF9E0426749}" type="presParOf" srcId="{7FF524FB-D56D-4722-A6E0-865711FAEB65}" destId="{7DE9381A-ACDB-4B16-915A-AB0BF916C490}" srcOrd="0" destOrd="0" presId="urn:microsoft.com/office/officeart/2018/5/layout/CenteredIconLabelDescriptionList"/>
    <dgm:cxn modelId="{42A7E02D-7818-44C2-9E3E-6A6DE110C625}" type="presParOf" srcId="{7FF524FB-D56D-4722-A6E0-865711FAEB65}" destId="{2456C6C7-AB77-4DAA-BE4C-F2102F0CA81A}" srcOrd="1" destOrd="0" presId="urn:microsoft.com/office/officeart/2018/5/layout/CenteredIconLabelDescriptionList"/>
    <dgm:cxn modelId="{90B267C5-7E16-48E5-8AA8-271220EF04C4}" type="presParOf" srcId="{7FF524FB-D56D-4722-A6E0-865711FAEB65}" destId="{2DD788DA-82E0-42D4-8BBF-C507D427E3BD}" srcOrd="2" destOrd="0" presId="urn:microsoft.com/office/officeart/2018/5/layout/CenteredIconLabelDescriptionList"/>
    <dgm:cxn modelId="{704A876F-C058-4F5C-AC46-A5E8E6FF4A5E}" type="presParOf" srcId="{7FF524FB-D56D-4722-A6E0-865711FAEB65}" destId="{3268E52A-E92D-404A-80BF-17BCB9FD6386}" srcOrd="3" destOrd="0" presId="urn:microsoft.com/office/officeart/2018/5/layout/CenteredIconLabelDescriptionList"/>
    <dgm:cxn modelId="{6C8CCD79-A73B-49DB-8670-BAF32F196F16}" type="presParOf" srcId="{7FF524FB-D56D-4722-A6E0-865711FAEB65}" destId="{35264CF6-CBF8-4E2B-A290-84B959BB2B9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F3FED-1AC1-400F-A644-357DF509027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EC08C8-843E-41D2-ACC1-03EC2AADF071}">
      <dgm:prSet/>
      <dgm:spPr/>
      <dgm:t>
        <a:bodyPr/>
        <a:lstStyle/>
        <a:p>
          <a:r>
            <a:rPr lang="en-US"/>
            <a:t>Novel Detection Framework: First implementation of transformer-based temporal modeling for photosensitive trigger detection</a:t>
          </a:r>
        </a:p>
      </dgm:t>
    </dgm:pt>
    <dgm:pt modelId="{8DAED8D0-A6CC-4DE8-8454-B73E09016A16}" type="parTrans" cxnId="{ABF2FFE0-3E41-4EB2-81EB-604DBF8E9C63}">
      <dgm:prSet/>
      <dgm:spPr/>
      <dgm:t>
        <a:bodyPr/>
        <a:lstStyle/>
        <a:p>
          <a:endParaRPr lang="en-US"/>
        </a:p>
      </dgm:t>
    </dgm:pt>
    <dgm:pt modelId="{94171895-E93C-4178-80F9-483EDCB14391}" type="sibTrans" cxnId="{ABF2FFE0-3E41-4EB2-81EB-604DBF8E9C63}">
      <dgm:prSet/>
      <dgm:spPr/>
      <dgm:t>
        <a:bodyPr/>
        <a:lstStyle/>
        <a:p>
          <a:endParaRPr lang="en-US"/>
        </a:p>
      </dgm:t>
    </dgm:pt>
    <dgm:pt modelId="{B2179FA5-FBC4-4E16-8801-F627E297CA43}">
      <dgm:prSet/>
      <dgm:spPr/>
      <dgm:t>
        <a:bodyPr/>
        <a:lstStyle/>
        <a:p>
          <a:r>
            <a:rPr lang="en-US" dirty="0"/>
            <a:t>Adaptive Correction Algorithm: Context-aware modification system preserving content quality while ensuring safety</a:t>
          </a:r>
        </a:p>
      </dgm:t>
    </dgm:pt>
    <dgm:pt modelId="{680E4A1A-A84F-4F9D-A505-87A9770FBE61}" type="parTrans" cxnId="{0DA44A96-1FDB-4BC1-B82C-FC60C2A6F11D}">
      <dgm:prSet/>
      <dgm:spPr/>
      <dgm:t>
        <a:bodyPr/>
        <a:lstStyle/>
        <a:p>
          <a:endParaRPr lang="en-US"/>
        </a:p>
      </dgm:t>
    </dgm:pt>
    <dgm:pt modelId="{D53E4A8E-E917-45FE-988D-A221B32FCDAE}" type="sibTrans" cxnId="{0DA44A96-1FDB-4BC1-B82C-FC60C2A6F11D}">
      <dgm:prSet/>
      <dgm:spPr/>
      <dgm:t>
        <a:bodyPr/>
        <a:lstStyle/>
        <a:p>
          <a:endParaRPr lang="en-US"/>
        </a:p>
      </dgm:t>
    </dgm:pt>
    <dgm:pt modelId="{DBE9FCB1-80F2-4954-A193-B9C4D7DEE6C5}">
      <dgm:prSet/>
      <dgm:spPr/>
      <dgm:t>
        <a:bodyPr/>
        <a:lstStyle/>
        <a:p>
          <a:r>
            <a:rPr lang="en-US"/>
            <a:t>Comprehensive Evaluation: Extensive testing using PEAT validation and real-world video datasets</a:t>
          </a:r>
        </a:p>
      </dgm:t>
    </dgm:pt>
    <dgm:pt modelId="{11691048-EA25-4A07-8A9E-04C36DFDE7BA}" type="parTrans" cxnId="{61377704-3EEA-4433-A259-C7F7BF3F7FF5}">
      <dgm:prSet/>
      <dgm:spPr/>
      <dgm:t>
        <a:bodyPr/>
        <a:lstStyle/>
        <a:p>
          <a:endParaRPr lang="en-US"/>
        </a:p>
      </dgm:t>
    </dgm:pt>
    <dgm:pt modelId="{1E05B1DE-DE49-4E69-BC7A-870A2B205909}" type="sibTrans" cxnId="{61377704-3EEA-4433-A259-C7F7BF3F7FF5}">
      <dgm:prSet/>
      <dgm:spPr/>
      <dgm:t>
        <a:bodyPr/>
        <a:lstStyle/>
        <a:p>
          <a:endParaRPr lang="en-US"/>
        </a:p>
      </dgm:t>
    </dgm:pt>
    <dgm:pt modelId="{55640BFE-2643-4FEE-82AB-68ED9C9B0193}">
      <dgm:prSet/>
      <dgm:spPr/>
      <dgm:t>
        <a:bodyPr/>
        <a:lstStyle/>
        <a:p>
          <a:r>
            <a:rPr lang="en-US"/>
            <a:t>Accessibility Impact: Practical solution for making digital media safer for photosensitive individuals</a:t>
          </a:r>
        </a:p>
      </dgm:t>
    </dgm:pt>
    <dgm:pt modelId="{216315AF-D7F4-4540-B08D-2F3DC319F12A}" type="parTrans" cxnId="{4812B8A0-F338-4A01-8265-8061DE463A54}">
      <dgm:prSet/>
      <dgm:spPr/>
      <dgm:t>
        <a:bodyPr/>
        <a:lstStyle/>
        <a:p>
          <a:endParaRPr lang="en-US"/>
        </a:p>
      </dgm:t>
    </dgm:pt>
    <dgm:pt modelId="{347B0AB5-2E3A-42A2-BFFD-CA926DFAE96A}" type="sibTrans" cxnId="{4812B8A0-F338-4A01-8265-8061DE463A54}">
      <dgm:prSet/>
      <dgm:spPr/>
      <dgm:t>
        <a:bodyPr/>
        <a:lstStyle/>
        <a:p>
          <a:endParaRPr lang="en-US"/>
        </a:p>
      </dgm:t>
    </dgm:pt>
    <dgm:pt modelId="{CFA213C6-675A-EB49-BA16-EAD2FFE81FC8}" type="pres">
      <dgm:prSet presAssocID="{5F1F3FED-1AC1-400F-A644-357DF509027A}" presName="linear" presStyleCnt="0">
        <dgm:presLayoutVars>
          <dgm:animLvl val="lvl"/>
          <dgm:resizeHandles val="exact"/>
        </dgm:presLayoutVars>
      </dgm:prSet>
      <dgm:spPr/>
    </dgm:pt>
    <dgm:pt modelId="{286A49B2-B8CF-AB49-AC95-5ED9A26594B6}" type="pres">
      <dgm:prSet presAssocID="{20EC08C8-843E-41D2-ACC1-03EC2AADF0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74927FB-BF06-4040-9D48-98F2B94DA7AD}" type="pres">
      <dgm:prSet presAssocID="{94171895-E93C-4178-80F9-483EDCB14391}" presName="spacer" presStyleCnt="0"/>
      <dgm:spPr/>
    </dgm:pt>
    <dgm:pt modelId="{B76E8AAA-888C-B342-8ACB-057796B90345}" type="pres">
      <dgm:prSet presAssocID="{B2179FA5-FBC4-4E16-8801-F627E297CA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032314-E260-414C-B5AB-E28E74B8F5FC}" type="pres">
      <dgm:prSet presAssocID="{D53E4A8E-E917-45FE-988D-A221B32FCDAE}" presName="spacer" presStyleCnt="0"/>
      <dgm:spPr/>
    </dgm:pt>
    <dgm:pt modelId="{D0215449-920B-D443-8DCE-DA10588B7AAE}" type="pres">
      <dgm:prSet presAssocID="{DBE9FCB1-80F2-4954-A193-B9C4D7DEE6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3F7264-26AF-8C48-882C-06D5E50962D9}" type="pres">
      <dgm:prSet presAssocID="{1E05B1DE-DE49-4E69-BC7A-870A2B205909}" presName="spacer" presStyleCnt="0"/>
      <dgm:spPr/>
    </dgm:pt>
    <dgm:pt modelId="{83F4E10C-340E-8C4F-9649-492D3E881AB0}" type="pres">
      <dgm:prSet presAssocID="{55640BFE-2643-4FEE-82AB-68ED9C9B01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377704-3EEA-4433-A259-C7F7BF3F7FF5}" srcId="{5F1F3FED-1AC1-400F-A644-357DF509027A}" destId="{DBE9FCB1-80F2-4954-A193-B9C4D7DEE6C5}" srcOrd="2" destOrd="0" parTransId="{11691048-EA25-4A07-8A9E-04C36DFDE7BA}" sibTransId="{1E05B1DE-DE49-4E69-BC7A-870A2B205909}"/>
    <dgm:cxn modelId="{DA199F42-9FD4-6D42-87EA-496A07DDD949}" type="presOf" srcId="{5F1F3FED-1AC1-400F-A644-357DF509027A}" destId="{CFA213C6-675A-EB49-BA16-EAD2FFE81FC8}" srcOrd="0" destOrd="0" presId="urn:microsoft.com/office/officeart/2005/8/layout/vList2"/>
    <dgm:cxn modelId="{A9FFEC5B-A959-734E-9042-A9C0D4860E95}" type="presOf" srcId="{B2179FA5-FBC4-4E16-8801-F627E297CA43}" destId="{B76E8AAA-888C-B342-8ACB-057796B90345}" srcOrd="0" destOrd="0" presId="urn:microsoft.com/office/officeart/2005/8/layout/vList2"/>
    <dgm:cxn modelId="{2B28D982-6668-D345-989D-8F8320159BA8}" type="presOf" srcId="{20EC08C8-843E-41D2-ACC1-03EC2AADF071}" destId="{286A49B2-B8CF-AB49-AC95-5ED9A26594B6}" srcOrd="0" destOrd="0" presId="urn:microsoft.com/office/officeart/2005/8/layout/vList2"/>
    <dgm:cxn modelId="{0DA44A96-1FDB-4BC1-B82C-FC60C2A6F11D}" srcId="{5F1F3FED-1AC1-400F-A644-357DF509027A}" destId="{B2179FA5-FBC4-4E16-8801-F627E297CA43}" srcOrd="1" destOrd="0" parTransId="{680E4A1A-A84F-4F9D-A505-87A9770FBE61}" sibTransId="{D53E4A8E-E917-45FE-988D-A221B32FCDAE}"/>
    <dgm:cxn modelId="{4812B8A0-F338-4A01-8265-8061DE463A54}" srcId="{5F1F3FED-1AC1-400F-A644-357DF509027A}" destId="{55640BFE-2643-4FEE-82AB-68ED9C9B0193}" srcOrd="3" destOrd="0" parTransId="{216315AF-D7F4-4540-B08D-2F3DC319F12A}" sibTransId="{347B0AB5-2E3A-42A2-BFFD-CA926DFAE96A}"/>
    <dgm:cxn modelId="{BB2465D4-9F1A-724D-9DE8-8A4918824663}" type="presOf" srcId="{55640BFE-2643-4FEE-82AB-68ED9C9B0193}" destId="{83F4E10C-340E-8C4F-9649-492D3E881AB0}" srcOrd="0" destOrd="0" presId="urn:microsoft.com/office/officeart/2005/8/layout/vList2"/>
    <dgm:cxn modelId="{ABF2FFE0-3E41-4EB2-81EB-604DBF8E9C63}" srcId="{5F1F3FED-1AC1-400F-A644-357DF509027A}" destId="{20EC08C8-843E-41D2-ACC1-03EC2AADF071}" srcOrd="0" destOrd="0" parTransId="{8DAED8D0-A6CC-4DE8-8454-B73E09016A16}" sibTransId="{94171895-E93C-4178-80F9-483EDCB14391}"/>
    <dgm:cxn modelId="{582680F1-E746-3D4B-98A9-20BE02F62063}" type="presOf" srcId="{DBE9FCB1-80F2-4954-A193-B9C4D7DEE6C5}" destId="{D0215449-920B-D443-8DCE-DA10588B7AAE}" srcOrd="0" destOrd="0" presId="urn:microsoft.com/office/officeart/2005/8/layout/vList2"/>
    <dgm:cxn modelId="{144BAF4A-E709-724D-9E3A-22360CCBB9C4}" type="presParOf" srcId="{CFA213C6-675A-EB49-BA16-EAD2FFE81FC8}" destId="{286A49B2-B8CF-AB49-AC95-5ED9A26594B6}" srcOrd="0" destOrd="0" presId="urn:microsoft.com/office/officeart/2005/8/layout/vList2"/>
    <dgm:cxn modelId="{DF3B0E11-FF8F-C840-9E37-F479C937FB5C}" type="presParOf" srcId="{CFA213C6-675A-EB49-BA16-EAD2FFE81FC8}" destId="{B74927FB-BF06-4040-9D48-98F2B94DA7AD}" srcOrd="1" destOrd="0" presId="urn:microsoft.com/office/officeart/2005/8/layout/vList2"/>
    <dgm:cxn modelId="{C11151EE-D7B6-9F41-8FE3-364E5698DDCD}" type="presParOf" srcId="{CFA213C6-675A-EB49-BA16-EAD2FFE81FC8}" destId="{B76E8AAA-888C-B342-8ACB-057796B90345}" srcOrd="2" destOrd="0" presId="urn:microsoft.com/office/officeart/2005/8/layout/vList2"/>
    <dgm:cxn modelId="{435E47B5-5A1C-C945-AF85-D1C1515F153A}" type="presParOf" srcId="{CFA213C6-675A-EB49-BA16-EAD2FFE81FC8}" destId="{B7032314-E260-414C-B5AB-E28E74B8F5FC}" srcOrd="3" destOrd="0" presId="urn:microsoft.com/office/officeart/2005/8/layout/vList2"/>
    <dgm:cxn modelId="{91BEFDC0-929A-6148-8E27-FA5AFAC82E51}" type="presParOf" srcId="{CFA213C6-675A-EB49-BA16-EAD2FFE81FC8}" destId="{D0215449-920B-D443-8DCE-DA10588B7AAE}" srcOrd="4" destOrd="0" presId="urn:microsoft.com/office/officeart/2005/8/layout/vList2"/>
    <dgm:cxn modelId="{66D70176-0AC8-9148-B7A0-D98384E0F354}" type="presParOf" srcId="{CFA213C6-675A-EB49-BA16-EAD2FFE81FC8}" destId="{353F7264-26AF-8C48-882C-06D5E50962D9}" srcOrd="5" destOrd="0" presId="urn:microsoft.com/office/officeart/2005/8/layout/vList2"/>
    <dgm:cxn modelId="{360966A4-B97B-1748-AB5A-605B91C3E7D5}" type="presParOf" srcId="{CFA213C6-675A-EB49-BA16-EAD2FFE81FC8}" destId="{83F4E10C-340E-8C4F-9649-492D3E881A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1201A4-3643-4545-8B7E-00BD7D45811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AF7826-3157-4853-96F2-7816D5B0B25D}">
      <dgm:prSet/>
      <dgm:spPr/>
      <dgm:t>
        <a:bodyPr/>
        <a:lstStyle/>
        <a:p>
          <a:r>
            <a:rPr lang="en-US"/>
            <a:t>Video Input &amp; Preprocessing</a:t>
          </a:r>
        </a:p>
      </dgm:t>
    </dgm:pt>
    <dgm:pt modelId="{333423AA-2686-47FC-8A99-5034AA775948}" type="parTrans" cxnId="{F579EA8B-A9E5-49F5-990E-E72EB9D07DB8}">
      <dgm:prSet/>
      <dgm:spPr/>
      <dgm:t>
        <a:bodyPr/>
        <a:lstStyle/>
        <a:p>
          <a:endParaRPr lang="en-US"/>
        </a:p>
      </dgm:t>
    </dgm:pt>
    <dgm:pt modelId="{7C6491B0-B39B-42A4-B4E0-0CD147A69C13}" type="sibTrans" cxnId="{F579EA8B-A9E5-49F5-990E-E72EB9D07DB8}">
      <dgm:prSet/>
      <dgm:spPr/>
      <dgm:t>
        <a:bodyPr/>
        <a:lstStyle/>
        <a:p>
          <a:endParaRPr lang="en-US"/>
        </a:p>
      </dgm:t>
    </dgm:pt>
    <dgm:pt modelId="{BB2DA6F0-12B3-436E-824D-F32826B4D29E}">
      <dgm:prSet/>
      <dgm:spPr/>
      <dgm:t>
        <a:bodyPr/>
        <a:lstStyle/>
        <a:p>
          <a:r>
            <a:rPr lang="en-US"/>
            <a:t>Feature Extraction</a:t>
          </a:r>
        </a:p>
      </dgm:t>
    </dgm:pt>
    <dgm:pt modelId="{40060F85-546F-47ED-842C-760A4744DEBC}" type="parTrans" cxnId="{E282B5B0-93EC-4947-B38E-206E8F9A2F00}">
      <dgm:prSet/>
      <dgm:spPr/>
      <dgm:t>
        <a:bodyPr/>
        <a:lstStyle/>
        <a:p>
          <a:endParaRPr lang="en-US"/>
        </a:p>
      </dgm:t>
    </dgm:pt>
    <dgm:pt modelId="{70D10259-149D-4D36-9FEC-FDB17EB4C1D4}" type="sibTrans" cxnId="{E282B5B0-93EC-4947-B38E-206E8F9A2F00}">
      <dgm:prSet/>
      <dgm:spPr/>
      <dgm:t>
        <a:bodyPr/>
        <a:lstStyle/>
        <a:p>
          <a:endParaRPr lang="en-US"/>
        </a:p>
      </dgm:t>
    </dgm:pt>
    <dgm:pt modelId="{953B55C8-75DD-4649-AEFB-7FBC1BFFBFBC}">
      <dgm:prSet/>
      <dgm:spPr/>
      <dgm:t>
        <a:bodyPr/>
        <a:lstStyle/>
        <a:p>
          <a:r>
            <a:rPr lang="en-US"/>
            <a:t>Temporal Modeling</a:t>
          </a:r>
        </a:p>
      </dgm:t>
    </dgm:pt>
    <dgm:pt modelId="{E40EA45F-B0F2-4F5C-8E7A-ED0759F4531A}" type="parTrans" cxnId="{EA9F81A2-2B52-4DBD-83B9-6536E8DCAE80}">
      <dgm:prSet/>
      <dgm:spPr/>
      <dgm:t>
        <a:bodyPr/>
        <a:lstStyle/>
        <a:p>
          <a:endParaRPr lang="en-US"/>
        </a:p>
      </dgm:t>
    </dgm:pt>
    <dgm:pt modelId="{77F0CDD4-1339-4164-B778-3D0F3441C2B6}" type="sibTrans" cxnId="{EA9F81A2-2B52-4DBD-83B9-6536E8DCAE80}">
      <dgm:prSet/>
      <dgm:spPr/>
      <dgm:t>
        <a:bodyPr/>
        <a:lstStyle/>
        <a:p>
          <a:endParaRPr lang="en-US"/>
        </a:p>
      </dgm:t>
    </dgm:pt>
    <dgm:pt modelId="{39DAB835-52ED-4151-ACF1-840127BCC557}">
      <dgm:prSet/>
      <dgm:spPr/>
      <dgm:t>
        <a:bodyPr/>
        <a:lstStyle/>
        <a:p>
          <a:r>
            <a:rPr lang="en-US"/>
            <a:t>Trigger Classification</a:t>
          </a:r>
        </a:p>
      </dgm:t>
    </dgm:pt>
    <dgm:pt modelId="{BE939D8C-DF41-422B-A736-64288DFE0C0C}" type="parTrans" cxnId="{D738F7E0-01F8-4017-B47D-36264A0DDADE}">
      <dgm:prSet/>
      <dgm:spPr/>
      <dgm:t>
        <a:bodyPr/>
        <a:lstStyle/>
        <a:p>
          <a:endParaRPr lang="en-US"/>
        </a:p>
      </dgm:t>
    </dgm:pt>
    <dgm:pt modelId="{65F419C2-7A02-4314-AB13-21AD1A420C32}" type="sibTrans" cxnId="{D738F7E0-01F8-4017-B47D-36264A0DDADE}">
      <dgm:prSet/>
      <dgm:spPr/>
      <dgm:t>
        <a:bodyPr/>
        <a:lstStyle/>
        <a:p>
          <a:endParaRPr lang="en-US"/>
        </a:p>
      </dgm:t>
    </dgm:pt>
    <dgm:pt modelId="{B27D4D00-8060-4E4D-8608-BD5442C25572}">
      <dgm:prSet/>
      <dgm:spPr/>
      <dgm:t>
        <a:bodyPr/>
        <a:lstStyle/>
        <a:p>
          <a:r>
            <a:rPr lang="en-US"/>
            <a:t>Adaptive Correction</a:t>
          </a:r>
        </a:p>
      </dgm:t>
    </dgm:pt>
    <dgm:pt modelId="{52DDD80D-F435-4216-9799-B4CFB5FDFCCA}" type="parTrans" cxnId="{968F36C9-6932-4A5E-A79B-A943F5D8BC8E}">
      <dgm:prSet/>
      <dgm:spPr/>
      <dgm:t>
        <a:bodyPr/>
        <a:lstStyle/>
        <a:p>
          <a:endParaRPr lang="en-US"/>
        </a:p>
      </dgm:t>
    </dgm:pt>
    <dgm:pt modelId="{F59B1F50-2CE0-44F6-9129-675A89A83E75}" type="sibTrans" cxnId="{968F36C9-6932-4A5E-A79B-A943F5D8BC8E}">
      <dgm:prSet/>
      <dgm:spPr/>
      <dgm:t>
        <a:bodyPr/>
        <a:lstStyle/>
        <a:p>
          <a:endParaRPr lang="en-US"/>
        </a:p>
      </dgm:t>
    </dgm:pt>
    <dgm:pt modelId="{501F343D-DFDE-496A-AE05-791F2D18CA5F}">
      <dgm:prSet/>
      <dgm:spPr/>
      <dgm:t>
        <a:bodyPr/>
        <a:lstStyle/>
        <a:p>
          <a:r>
            <a:rPr lang="en-US"/>
            <a:t>Quality Validation</a:t>
          </a:r>
        </a:p>
      </dgm:t>
    </dgm:pt>
    <dgm:pt modelId="{FD6195BC-A8F9-459E-B3DC-11E62806BDE3}" type="parTrans" cxnId="{ABAFFFF2-1721-401E-B706-F28EBA533E23}">
      <dgm:prSet/>
      <dgm:spPr/>
      <dgm:t>
        <a:bodyPr/>
        <a:lstStyle/>
        <a:p>
          <a:endParaRPr lang="en-US"/>
        </a:p>
      </dgm:t>
    </dgm:pt>
    <dgm:pt modelId="{FD721D39-C47A-4254-AF20-9F384D1C68F7}" type="sibTrans" cxnId="{ABAFFFF2-1721-401E-B706-F28EBA533E23}">
      <dgm:prSet/>
      <dgm:spPr/>
      <dgm:t>
        <a:bodyPr/>
        <a:lstStyle/>
        <a:p>
          <a:endParaRPr lang="en-US"/>
        </a:p>
      </dgm:t>
    </dgm:pt>
    <dgm:pt modelId="{EB405C0C-EFFB-7F41-BE0C-B763C930ACC1}" type="pres">
      <dgm:prSet presAssocID="{FB1201A4-3643-4545-8B7E-00BD7D45811B}" presName="Name0" presStyleCnt="0">
        <dgm:presLayoutVars>
          <dgm:dir/>
          <dgm:animLvl val="lvl"/>
          <dgm:resizeHandles val="exact"/>
        </dgm:presLayoutVars>
      </dgm:prSet>
      <dgm:spPr/>
    </dgm:pt>
    <dgm:pt modelId="{74B6FE11-9FAD-BE4E-A5ED-F0DE83FF6159}" type="pres">
      <dgm:prSet presAssocID="{61AF7826-3157-4853-96F2-7816D5B0B25D}" presName="linNode" presStyleCnt="0"/>
      <dgm:spPr/>
    </dgm:pt>
    <dgm:pt modelId="{376D8AB4-988F-2A4C-A492-C05837FAE11B}" type="pres">
      <dgm:prSet presAssocID="{61AF7826-3157-4853-96F2-7816D5B0B25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478DD2CB-CBB9-644A-9836-2D2961C1E2DE}" type="pres">
      <dgm:prSet presAssocID="{7C6491B0-B39B-42A4-B4E0-0CD147A69C13}" presName="sp" presStyleCnt="0"/>
      <dgm:spPr/>
    </dgm:pt>
    <dgm:pt modelId="{10866F97-4E61-F449-A522-539515E6213B}" type="pres">
      <dgm:prSet presAssocID="{BB2DA6F0-12B3-436E-824D-F32826B4D29E}" presName="linNode" presStyleCnt="0"/>
      <dgm:spPr/>
    </dgm:pt>
    <dgm:pt modelId="{CFB42B9D-CEFA-6C49-94D1-B4B27D92C032}" type="pres">
      <dgm:prSet presAssocID="{BB2DA6F0-12B3-436E-824D-F32826B4D29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31C3672-C30D-BF43-AD32-0508BB31BF02}" type="pres">
      <dgm:prSet presAssocID="{70D10259-149D-4D36-9FEC-FDB17EB4C1D4}" presName="sp" presStyleCnt="0"/>
      <dgm:spPr/>
    </dgm:pt>
    <dgm:pt modelId="{DAB5D06D-4460-A246-B2A5-39E337A02416}" type="pres">
      <dgm:prSet presAssocID="{953B55C8-75DD-4649-AEFB-7FBC1BFFBFBC}" presName="linNode" presStyleCnt="0"/>
      <dgm:spPr/>
    </dgm:pt>
    <dgm:pt modelId="{500C1E9B-38E2-7741-A7C2-0F7289F8F9C8}" type="pres">
      <dgm:prSet presAssocID="{953B55C8-75DD-4649-AEFB-7FBC1BFFBFBC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3A2CCD55-A4A9-BB4F-A56D-9872472BAE92}" type="pres">
      <dgm:prSet presAssocID="{77F0CDD4-1339-4164-B778-3D0F3441C2B6}" presName="sp" presStyleCnt="0"/>
      <dgm:spPr/>
    </dgm:pt>
    <dgm:pt modelId="{20C3C1DA-0166-FA41-9ED6-C218F9E6D309}" type="pres">
      <dgm:prSet presAssocID="{39DAB835-52ED-4151-ACF1-840127BCC557}" presName="linNode" presStyleCnt="0"/>
      <dgm:spPr/>
    </dgm:pt>
    <dgm:pt modelId="{E1C60F81-23B5-D640-ABB9-534E7B16E175}" type="pres">
      <dgm:prSet presAssocID="{39DAB835-52ED-4151-ACF1-840127BCC55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61B40C2-D7E8-444A-9E14-B9B30C8F3D19}" type="pres">
      <dgm:prSet presAssocID="{65F419C2-7A02-4314-AB13-21AD1A420C32}" presName="sp" presStyleCnt="0"/>
      <dgm:spPr/>
    </dgm:pt>
    <dgm:pt modelId="{6E56D3AB-31A1-834B-8BF4-E0A77C97D42C}" type="pres">
      <dgm:prSet presAssocID="{B27D4D00-8060-4E4D-8608-BD5442C25572}" presName="linNode" presStyleCnt="0"/>
      <dgm:spPr/>
    </dgm:pt>
    <dgm:pt modelId="{2FDDC76F-A808-A344-915C-F00FAB33B058}" type="pres">
      <dgm:prSet presAssocID="{B27D4D00-8060-4E4D-8608-BD5442C2557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B75324BD-5608-C147-9980-3617B325A7BB}" type="pres">
      <dgm:prSet presAssocID="{F59B1F50-2CE0-44F6-9129-675A89A83E75}" presName="sp" presStyleCnt="0"/>
      <dgm:spPr/>
    </dgm:pt>
    <dgm:pt modelId="{665DAE80-9231-B341-B45D-2BC67ECE21CC}" type="pres">
      <dgm:prSet presAssocID="{501F343D-DFDE-496A-AE05-791F2D18CA5F}" presName="linNode" presStyleCnt="0"/>
      <dgm:spPr/>
    </dgm:pt>
    <dgm:pt modelId="{7EBB173A-E9BE-C940-BC6A-6DAFD002E7DD}" type="pres">
      <dgm:prSet presAssocID="{501F343D-DFDE-496A-AE05-791F2D18CA5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A50C500E-8C4A-A245-B863-3902C224FC38}" type="presOf" srcId="{39DAB835-52ED-4151-ACF1-840127BCC557}" destId="{E1C60F81-23B5-D640-ABB9-534E7B16E175}" srcOrd="0" destOrd="0" presId="urn:microsoft.com/office/officeart/2005/8/layout/vList5"/>
    <dgm:cxn modelId="{418C6862-148F-EE4C-BE56-2E66B5B30BCE}" type="presOf" srcId="{B27D4D00-8060-4E4D-8608-BD5442C25572}" destId="{2FDDC76F-A808-A344-915C-F00FAB33B058}" srcOrd="0" destOrd="0" presId="urn:microsoft.com/office/officeart/2005/8/layout/vList5"/>
    <dgm:cxn modelId="{1768C26A-58B7-5540-8D0C-E3EFF3031014}" type="presOf" srcId="{501F343D-DFDE-496A-AE05-791F2D18CA5F}" destId="{7EBB173A-E9BE-C940-BC6A-6DAFD002E7DD}" srcOrd="0" destOrd="0" presId="urn:microsoft.com/office/officeart/2005/8/layout/vList5"/>
    <dgm:cxn modelId="{9CBEBC6C-0053-FB4B-8302-5E301AF47994}" type="presOf" srcId="{BB2DA6F0-12B3-436E-824D-F32826B4D29E}" destId="{CFB42B9D-CEFA-6C49-94D1-B4B27D92C032}" srcOrd="0" destOrd="0" presId="urn:microsoft.com/office/officeart/2005/8/layout/vList5"/>
    <dgm:cxn modelId="{E6E0377F-2F4C-6241-96B8-1BC188FDDD94}" type="presOf" srcId="{61AF7826-3157-4853-96F2-7816D5B0B25D}" destId="{376D8AB4-988F-2A4C-A492-C05837FAE11B}" srcOrd="0" destOrd="0" presId="urn:microsoft.com/office/officeart/2005/8/layout/vList5"/>
    <dgm:cxn modelId="{F579EA8B-A9E5-49F5-990E-E72EB9D07DB8}" srcId="{FB1201A4-3643-4545-8B7E-00BD7D45811B}" destId="{61AF7826-3157-4853-96F2-7816D5B0B25D}" srcOrd="0" destOrd="0" parTransId="{333423AA-2686-47FC-8A99-5034AA775948}" sibTransId="{7C6491B0-B39B-42A4-B4E0-0CD147A69C13}"/>
    <dgm:cxn modelId="{EA9F81A2-2B52-4DBD-83B9-6536E8DCAE80}" srcId="{FB1201A4-3643-4545-8B7E-00BD7D45811B}" destId="{953B55C8-75DD-4649-AEFB-7FBC1BFFBFBC}" srcOrd="2" destOrd="0" parTransId="{E40EA45F-B0F2-4F5C-8E7A-ED0759F4531A}" sibTransId="{77F0CDD4-1339-4164-B778-3D0F3441C2B6}"/>
    <dgm:cxn modelId="{E282B5B0-93EC-4947-B38E-206E8F9A2F00}" srcId="{FB1201A4-3643-4545-8B7E-00BD7D45811B}" destId="{BB2DA6F0-12B3-436E-824D-F32826B4D29E}" srcOrd="1" destOrd="0" parTransId="{40060F85-546F-47ED-842C-760A4744DEBC}" sibTransId="{70D10259-149D-4D36-9FEC-FDB17EB4C1D4}"/>
    <dgm:cxn modelId="{968F36C9-6932-4A5E-A79B-A943F5D8BC8E}" srcId="{FB1201A4-3643-4545-8B7E-00BD7D45811B}" destId="{B27D4D00-8060-4E4D-8608-BD5442C25572}" srcOrd="4" destOrd="0" parTransId="{52DDD80D-F435-4216-9799-B4CFB5FDFCCA}" sibTransId="{F59B1F50-2CE0-44F6-9129-675A89A83E75}"/>
    <dgm:cxn modelId="{D738F7E0-01F8-4017-B47D-36264A0DDADE}" srcId="{FB1201A4-3643-4545-8B7E-00BD7D45811B}" destId="{39DAB835-52ED-4151-ACF1-840127BCC557}" srcOrd="3" destOrd="0" parTransId="{BE939D8C-DF41-422B-A736-64288DFE0C0C}" sibTransId="{65F419C2-7A02-4314-AB13-21AD1A420C32}"/>
    <dgm:cxn modelId="{74627BE7-B0A5-9140-A8E1-63FDB5777DA7}" type="presOf" srcId="{FB1201A4-3643-4545-8B7E-00BD7D45811B}" destId="{EB405C0C-EFFB-7F41-BE0C-B763C930ACC1}" srcOrd="0" destOrd="0" presId="urn:microsoft.com/office/officeart/2005/8/layout/vList5"/>
    <dgm:cxn modelId="{0F425DEB-FFE9-3B49-9270-5F7D79AEEEFE}" type="presOf" srcId="{953B55C8-75DD-4649-AEFB-7FBC1BFFBFBC}" destId="{500C1E9B-38E2-7741-A7C2-0F7289F8F9C8}" srcOrd="0" destOrd="0" presId="urn:microsoft.com/office/officeart/2005/8/layout/vList5"/>
    <dgm:cxn modelId="{ABAFFFF2-1721-401E-B706-F28EBA533E23}" srcId="{FB1201A4-3643-4545-8B7E-00BD7D45811B}" destId="{501F343D-DFDE-496A-AE05-791F2D18CA5F}" srcOrd="5" destOrd="0" parTransId="{FD6195BC-A8F9-459E-B3DC-11E62806BDE3}" sibTransId="{FD721D39-C47A-4254-AF20-9F384D1C68F7}"/>
    <dgm:cxn modelId="{D457104B-61ED-CE4A-8B2D-D2C45A4FD8F0}" type="presParOf" srcId="{EB405C0C-EFFB-7F41-BE0C-B763C930ACC1}" destId="{74B6FE11-9FAD-BE4E-A5ED-F0DE83FF6159}" srcOrd="0" destOrd="0" presId="urn:microsoft.com/office/officeart/2005/8/layout/vList5"/>
    <dgm:cxn modelId="{E00845D4-F207-9544-8D30-F2134FB9DF3A}" type="presParOf" srcId="{74B6FE11-9FAD-BE4E-A5ED-F0DE83FF6159}" destId="{376D8AB4-988F-2A4C-A492-C05837FAE11B}" srcOrd="0" destOrd="0" presId="urn:microsoft.com/office/officeart/2005/8/layout/vList5"/>
    <dgm:cxn modelId="{D9762142-1C86-A944-92E5-FA05447A2A53}" type="presParOf" srcId="{EB405C0C-EFFB-7F41-BE0C-B763C930ACC1}" destId="{478DD2CB-CBB9-644A-9836-2D2961C1E2DE}" srcOrd="1" destOrd="0" presId="urn:microsoft.com/office/officeart/2005/8/layout/vList5"/>
    <dgm:cxn modelId="{D64C5AF9-D838-BF46-9F82-DA51287F7A5B}" type="presParOf" srcId="{EB405C0C-EFFB-7F41-BE0C-B763C930ACC1}" destId="{10866F97-4E61-F449-A522-539515E6213B}" srcOrd="2" destOrd="0" presId="urn:microsoft.com/office/officeart/2005/8/layout/vList5"/>
    <dgm:cxn modelId="{CD33C967-E1AE-554D-9A70-A26EA0E374CA}" type="presParOf" srcId="{10866F97-4E61-F449-A522-539515E6213B}" destId="{CFB42B9D-CEFA-6C49-94D1-B4B27D92C032}" srcOrd="0" destOrd="0" presId="urn:microsoft.com/office/officeart/2005/8/layout/vList5"/>
    <dgm:cxn modelId="{C2E70DB9-B69C-D24A-8AA4-29E7A2F95200}" type="presParOf" srcId="{EB405C0C-EFFB-7F41-BE0C-B763C930ACC1}" destId="{531C3672-C30D-BF43-AD32-0508BB31BF02}" srcOrd="3" destOrd="0" presId="urn:microsoft.com/office/officeart/2005/8/layout/vList5"/>
    <dgm:cxn modelId="{1DA4C49C-4ED4-564E-B4FA-DC5C3185AF4F}" type="presParOf" srcId="{EB405C0C-EFFB-7F41-BE0C-B763C930ACC1}" destId="{DAB5D06D-4460-A246-B2A5-39E337A02416}" srcOrd="4" destOrd="0" presId="urn:microsoft.com/office/officeart/2005/8/layout/vList5"/>
    <dgm:cxn modelId="{1E6353AC-7BE4-FA4D-96D2-C0F049C750C5}" type="presParOf" srcId="{DAB5D06D-4460-A246-B2A5-39E337A02416}" destId="{500C1E9B-38E2-7741-A7C2-0F7289F8F9C8}" srcOrd="0" destOrd="0" presId="urn:microsoft.com/office/officeart/2005/8/layout/vList5"/>
    <dgm:cxn modelId="{9C4AB178-52EA-8544-A738-29EFF2C9B0E5}" type="presParOf" srcId="{EB405C0C-EFFB-7F41-BE0C-B763C930ACC1}" destId="{3A2CCD55-A4A9-BB4F-A56D-9872472BAE92}" srcOrd="5" destOrd="0" presId="urn:microsoft.com/office/officeart/2005/8/layout/vList5"/>
    <dgm:cxn modelId="{C13CB3C0-54A1-184E-AE07-6CC5F83CF582}" type="presParOf" srcId="{EB405C0C-EFFB-7F41-BE0C-B763C930ACC1}" destId="{20C3C1DA-0166-FA41-9ED6-C218F9E6D309}" srcOrd="6" destOrd="0" presId="urn:microsoft.com/office/officeart/2005/8/layout/vList5"/>
    <dgm:cxn modelId="{3239C1E8-9C65-AA4C-8CF0-0F86DF273817}" type="presParOf" srcId="{20C3C1DA-0166-FA41-9ED6-C218F9E6D309}" destId="{E1C60F81-23B5-D640-ABB9-534E7B16E175}" srcOrd="0" destOrd="0" presId="urn:microsoft.com/office/officeart/2005/8/layout/vList5"/>
    <dgm:cxn modelId="{41F882FF-4CF4-F746-8B41-3D0D92348528}" type="presParOf" srcId="{EB405C0C-EFFB-7F41-BE0C-B763C930ACC1}" destId="{361B40C2-D7E8-444A-9E14-B9B30C8F3D19}" srcOrd="7" destOrd="0" presId="urn:microsoft.com/office/officeart/2005/8/layout/vList5"/>
    <dgm:cxn modelId="{FAC2CA42-0B83-8241-B57D-78B1078290E9}" type="presParOf" srcId="{EB405C0C-EFFB-7F41-BE0C-B763C930ACC1}" destId="{6E56D3AB-31A1-834B-8BF4-E0A77C97D42C}" srcOrd="8" destOrd="0" presId="urn:microsoft.com/office/officeart/2005/8/layout/vList5"/>
    <dgm:cxn modelId="{6CF2368D-473F-5A43-BBAF-A16D60C35797}" type="presParOf" srcId="{6E56D3AB-31A1-834B-8BF4-E0A77C97D42C}" destId="{2FDDC76F-A808-A344-915C-F00FAB33B058}" srcOrd="0" destOrd="0" presId="urn:microsoft.com/office/officeart/2005/8/layout/vList5"/>
    <dgm:cxn modelId="{C672A9F5-EEB0-EB40-BD3C-C8A1EBBF2154}" type="presParOf" srcId="{EB405C0C-EFFB-7F41-BE0C-B763C930ACC1}" destId="{B75324BD-5608-C147-9980-3617B325A7BB}" srcOrd="9" destOrd="0" presId="urn:microsoft.com/office/officeart/2005/8/layout/vList5"/>
    <dgm:cxn modelId="{CE8A0F23-0315-1F4C-BBCB-C352F90D2B8E}" type="presParOf" srcId="{EB405C0C-EFFB-7F41-BE0C-B763C930ACC1}" destId="{665DAE80-9231-B341-B45D-2BC67ECE21CC}" srcOrd="10" destOrd="0" presId="urn:microsoft.com/office/officeart/2005/8/layout/vList5"/>
    <dgm:cxn modelId="{CBD2B192-5CC3-AF45-AA6B-2120AE8F931E}" type="presParOf" srcId="{665DAE80-9231-B341-B45D-2BC67ECE21CC}" destId="{7EBB173A-E9BE-C940-BC6A-6DAFD002E7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22BB48-A6B9-4140-93A7-36103EBAA05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3EB51-668E-4A92-A022-AAC196124010}">
      <dgm:prSet/>
      <dgm:spPr/>
      <dgm:t>
        <a:bodyPr/>
        <a:lstStyle/>
        <a:p>
          <a:pPr>
            <a:defRPr b="1"/>
          </a:pPr>
          <a:r>
            <a:rPr lang="en-US" b="1" dirty="0"/>
            <a:t>Frame Extraction:</a:t>
          </a:r>
          <a:endParaRPr lang="en-US" dirty="0"/>
        </a:p>
      </dgm:t>
    </dgm:pt>
    <dgm:pt modelId="{24761DF2-596F-46FB-AC5C-FFFE7BA83E7E}" type="parTrans" cxnId="{A76310AA-9398-4DA6-8656-121EE607460B}">
      <dgm:prSet/>
      <dgm:spPr/>
      <dgm:t>
        <a:bodyPr/>
        <a:lstStyle/>
        <a:p>
          <a:endParaRPr lang="en-US"/>
        </a:p>
      </dgm:t>
    </dgm:pt>
    <dgm:pt modelId="{D88CAA2D-7C63-473E-AF4D-664F5A8C3D29}" type="sibTrans" cxnId="{A76310AA-9398-4DA6-8656-121EE607460B}">
      <dgm:prSet/>
      <dgm:spPr/>
      <dgm:t>
        <a:bodyPr/>
        <a:lstStyle/>
        <a:p>
          <a:endParaRPr lang="en-US"/>
        </a:p>
      </dgm:t>
    </dgm:pt>
    <dgm:pt modelId="{E7817328-3CAD-466D-AAD9-819F638F70EB}">
      <dgm:prSet/>
      <dgm:spPr/>
      <dgm:t>
        <a:bodyPr/>
        <a:lstStyle/>
        <a:p>
          <a:r>
            <a:rPr lang="en-US" dirty="0"/>
            <a:t>30-frame sliding windows with 15-frame stride</a:t>
          </a:r>
        </a:p>
      </dgm:t>
    </dgm:pt>
    <dgm:pt modelId="{BDB08A5A-02B5-4813-AA87-C4B1B62DB1CF}" type="parTrans" cxnId="{47A852F9-62A5-4D72-AB59-778172C3BDBA}">
      <dgm:prSet/>
      <dgm:spPr/>
      <dgm:t>
        <a:bodyPr/>
        <a:lstStyle/>
        <a:p>
          <a:endParaRPr lang="en-US"/>
        </a:p>
      </dgm:t>
    </dgm:pt>
    <dgm:pt modelId="{500F0F56-DD58-461A-8154-D7990470D2BF}" type="sibTrans" cxnId="{47A852F9-62A5-4D72-AB59-778172C3BDBA}">
      <dgm:prSet/>
      <dgm:spPr/>
      <dgm:t>
        <a:bodyPr/>
        <a:lstStyle/>
        <a:p>
          <a:endParaRPr lang="en-US"/>
        </a:p>
      </dgm:t>
    </dgm:pt>
    <dgm:pt modelId="{45A73704-C78E-4222-B530-D3697ED110C1}">
      <dgm:prSet/>
      <dgm:spPr/>
      <dgm:t>
        <a:bodyPr/>
        <a:lstStyle/>
        <a:p>
          <a:r>
            <a:rPr lang="en-US" dirty="0"/>
            <a:t>50% overlap for comprehensive temporal coverage.</a:t>
          </a:r>
        </a:p>
      </dgm:t>
    </dgm:pt>
    <dgm:pt modelId="{76B07786-96B2-4488-87AB-96F23A624E4B}" type="parTrans" cxnId="{EF31B863-BD6E-434A-85A0-150EFE2F03BC}">
      <dgm:prSet/>
      <dgm:spPr/>
      <dgm:t>
        <a:bodyPr/>
        <a:lstStyle/>
        <a:p>
          <a:endParaRPr lang="en-US"/>
        </a:p>
      </dgm:t>
    </dgm:pt>
    <dgm:pt modelId="{07645ABB-CE35-4977-9B12-DB0E011D2BE0}" type="sibTrans" cxnId="{EF31B863-BD6E-434A-85A0-150EFE2F03BC}">
      <dgm:prSet/>
      <dgm:spPr/>
      <dgm:t>
        <a:bodyPr/>
        <a:lstStyle/>
        <a:p>
          <a:endParaRPr lang="en-US"/>
        </a:p>
      </dgm:t>
    </dgm:pt>
    <dgm:pt modelId="{0EB38F47-B46A-4074-B3D8-41ABDF440EFE}">
      <dgm:prSet/>
      <dgm:spPr/>
      <dgm:t>
        <a:bodyPr/>
        <a:lstStyle/>
        <a:p>
          <a:r>
            <a:rPr lang="en-US"/>
            <a:t>Prevents missing critical transitions</a:t>
          </a:r>
        </a:p>
      </dgm:t>
    </dgm:pt>
    <dgm:pt modelId="{D239F7EE-EBE1-411A-90A8-54E47D892389}" type="parTrans" cxnId="{B0224603-3327-4734-A1E2-EF6F49702D32}">
      <dgm:prSet/>
      <dgm:spPr/>
      <dgm:t>
        <a:bodyPr/>
        <a:lstStyle/>
        <a:p>
          <a:endParaRPr lang="en-US"/>
        </a:p>
      </dgm:t>
    </dgm:pt>
    <dgm:pt modelId="{D1B11933-3791-4EB4-89ED-C126245D2A75}" type="sibTrans" cxnId="{B0224603-3327-4734-A1E2-EF6F49702D32}">
      <dgm:prSet/>
      <dgm:spPr/>
      <dgm:t>
        <a:bodyPr/>
        <a:lstStyle/>
        <a:p>
          <a:endParaRPr lang="en-US"/>
        </a:p>
      </dgm:t>
    </dgm:pt>
    <dgm:pt modelId="{DEFB29D4-3955-4021-8433-5B90C5DDC963}">
      <dgm:prSet/>
      <dgm:spPr/>
      <dgm:t>
        <a:bodyPr/>
        <a:lstStyle/>
        <a:p>
          <a:pPr>
            <a:defRPr b="1"/>
          </a:pPr>
          <a:r>
            <a:rPr lang="en-US" b="1" dirty="0"/>
            <a:t>Preprocessing Steps:</a:t>
          </a:r>
          <a:endParaRPr lang="en-US" dirty="0"/>
        </a:p>
      </dgm:t>
    </dgm:pt>
    <dgm:pt modelId="{28B79FD8-1625-4F0F-B847-81EE29B1AD70}" type="parTrans" cxnId="{F18C5920-BAE6-431C-A217-B57BDB4BE1AD}">
      <dgm:prSet/>
      <dgm:spPr/>
      <dgm:t>
        <a:bodyPr/>
        <a:lstStyle/>
        <a:p>
          <a:endParaRPr lang="en-US"/>
        </a:p>
      </dgm:t>
    </dgm:pt>
    <dgm:pt modelId="{B7540FE8-B895-4FF4-A099-69EA1313770B}" type="sibTrans" cxnId="{F18C5920-BAE6-431C-A217-B57BDB4BE1AD}">
      <dgm:prSet/>
      <dgm:spPr/>
      <dgm:t>
        <a:bodyPr/>
        <a:lstStyle/>
        <a:p>
          <a:endParaRPr lang="en-US"/>
        </a:p>
      </dgm:t>
    </dgm:pt>
    <dgm:pt modelId="{696683F6-8513-4723-8EE2-70A37482CC6E}">
      <dgm:prSet/>
      <dgm:spPr/>
      <dgm:t>
        <a:bodyPr/>
        <a:lstStyle/>
        <a:p>
          <a:r>
            <a:rPr lang="en-US" dirty="0"/>
            <a:t>BGR to RGB conversion</a:t>
          </a:r>
        </a:p>
      </dgm:t>
    </dgm:pt>
    <dgm:pt modelId="{205A969D-33DD-4622-B730-1A4531789EF6}" type="parTrans" cxnId="{92E73101-AED8-42B0-A9B4-A13C000A0120}">
      <dgm:prSet/>
      <dgm:spPr/>
      <dgm:t>
        <a:bodyPr/>
        <a:lstStyle/>
        <a:p>
          <a:endParaRPr lang="en-US"/>
        </a:p>
      </dgm:t>
    </dgm:pt>
    <dgm:pt modelId="{4590190C-8490-4C6F-8F20-758101E2D6A9}" type="sibTrans" cxnId="{92E73101-AED8-42B0-A9B4-A13C000A0120}">
      <dgm:prSet/>
      <dgm:spPr/>
      <dgm:t>
        <a:bodyPr/>
        <a:lstStyle/>
        <a:p>
          <a:endParaRPr lang="en-US"/>
        </a:p>
      </dgm:t>
    </dgm:pt>
    <dgm:pt modelId="{0309325B-D0DC-44B5-A22F-A02017D9A4EB}">
      <dgm:prSet/>
      <dgm:spPr/>
      <dgm:t>
        <a:bodyPr/>
        <a:lstStyle/>
        <a:p>
          <a:r>
            <a:rPr lang="en-US" dirty="0"/>
            <a:t>Resize to 224×224 pixels</a:t>
          </a:r>
        </a:p>
      </dgm:t>
    </dgm:pt>
    <dgm:pt modelId="{7440E775-42CE-4245-A073-AB7935C53A0F}" type="parTrans" cxnId="{27357947-C4AC-4699-B275-88D120C0EAAC}">
      <dgm:prSet/>
      <dgm:spPr/>
      <dgm:t>
        <a:bodyPr/>
        <a:lstStyle/>
        <a:p>
          <a:endParaRPr lang="en-US"/>
        </a:p>
      </dgm:t>
    </dgm:pt>
    <dgm:pt modelId="{63CDBB6F-CDB7-49AD-827B-9B8AB79300B5}" type="sibTrans" cxnId="{27357947-C4AC-4699-B275-88D120C0EAAC}">
      <dgm:prSet/>
      <dgm:spPr/>
      <dgm:t>
        <a:bodyPr/>
        <a:lstStyle/>
        <a:p>
          <a:endParaRPr lang="en-US"/>
        </a:p>
      </dgm:t>
    </dgm:pt>
    <dgm:pt modelId="{C4F85099-AAC8-4D57-9DBF-3C435CB47BFC}">
      <dgm:prSet/>
      <dgm:spPr/>
      <dgm:t>
        <a:bodyPr/>
        <a:lstStyle/>
        <a:p>
          <a:r>
            <a:rPr lang="en-US" dirty="0"/>
            <a:t>ImageNet normalization for optimal feature extraction</a:t>
          </a:r>
        </a:p>
      </dgm:t>
    </dgm:pt>
    <dgm:pt modelId="{A4E466B2-927B-402C-AA31-C6C181D2ED7A}" type="parTrans" cxnId="{55256135-D349-4F7E-8D7E-330832E5A09B}">
      <dgm:prSet/>
      <dgm:spPr/>
      <dgm:t>
        <a:bodyPr/>
        <a:lstStyle/>
        <a:p>
          <a:endParaRPr lang="en-US"/>
        </a:p>
      </dgm:t>
    </dgm:pt>
    <dgm:pt modelId="{5E6477A3-A8EA-4769-ADA3-F9748B00B62A}" type="sibTrans" cxnId="{55256135-D349-4F7E-8D7E-330832E5A09B}">
      <dgm:prSet/>
      <dgm:spPr/>
      <dgm:t>
        <a:bodyPr/>
        <a:lstStyle/>
        <a:p>
          <a:endParaRPr lang="en-US"/>
        </a:p>
      </dgm:t>
    </dgm:pt>
    <dgm:pt modelId="{D8C178BE-26B7-4CFB-A41C-0E6F2C87FFB8}" type="pres">
      <dgm:prSet presAssocID="{5222BB48-A6B9-4140-93A7-36103EBAA057}" presName="root" presStyleCnt="0">
        <dgm:presLayoutVars>
          <dgm:dir/>
          <dgm:resizeHandles val="exact"/>
        </dgm:presLayoutVars>
      </dgm:prSet>
      <dgm:spPr/>
    </dgm:pt>
    <dgm:pt modelId="{707850D5-F582-416E-86A4-D9ADB8E69ABF}" type="pres">
      <dgm:prSet presAssocID="{CF73EB51-668E-4A92-A022-AAC196124010}" presName="compNode" presStyleCnt="0"/>
      <dgm:spPr/>
    </dgm:pt>
    <dgm:pt modelId="{2A98A714-7377-4436-8296-75B2C7B1DD60}" type="pres">
      <dgm:prSet presAssocID="{CF73EB51-668E-4A92-A022-AAC196124010}" presName="iconRect" presStyleLbl="node1" presStyleIdx="0" presStyleCnt="2" custLinFactNeighborX="94272" custLinFactNeighborY="-37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yak"/>
        </a:ext>
      </dgm:extLst>
    </dgm:pt>
    <dgm:pt modelId="{1ACC0247-3668-4A6C-857A-B71B50682BE1}" type="pres">
      <dgm:prSet presAssocID="{CF73EB51-668E-4A92-A022-AAC196124010}" presName="iconSpace" presStyleCnt="0"/>
      <dgm:spPr/>
    </dgm:pt>
    <dgm:pt modelId="{77BF4D46-F3E5-4E58-92F3-BF5AB96CA8C8}" type="pres">
      <dgm:prSet presAssocID="{CF73EB51-668E-4A92-A022-AAC196124010}" presName="parTx" presStyleLbl="revTx" presStyleIdx="0" presStyleCnt="4">
        <dgm:presLayoutVars>
          <dgm:chMax val="0"/>
          <dgm:chPref val="0"/>
        </dgm:presLayoutVars>
      </dgm:prSet>
      <dgm:spPr/>
    </dgm:pt>
    <dgm:pt modelId="{8263D462-E64E-41D3-9935-A0D5EB0FE06C}" type="pres">
      <dgm:prSet presAssocID="{CF73EB51-668E-4A92-A022-AAC196124010}" presName="txSpace" presStyleCnt="0"/>
      <dgm:spPr/>
    </dgm:pt>
    <dgm:pt modelId="{52D1B62D-620E-496D-998E-BBC38EC85BE6}" type="pres">
      <dgm:prSet presAssocID="{CF73EB51-668E-4A92-A022-AAC196124010}" presName="desTx" presStyleLbl="revTx" presStyleIdx="1" presStyleCnt="4" custScaleX="133833" custLinFactNeighborX="6350" custLinFactNeighborY="860">
        <dgm:presLayoutVars/>
      </dgm:prSet>
      <dgm:spPr/>
    </dgm:pt>
    <dgm:pt modelId="{66E188F5-497A-4D66-8056-85059A6909CE}" type="pres">
      <dgm:prSet presAssocID="{D88CAA2D-7C63-473E-AF4D-664F5A8C3D29}" presName="sibTrans" presStyleCnt="0"/>
      <dgm:spPr/>
    </dgm:pt>
    <dgm:pt modelId="{F3470B8B-D157-4DE9-B4AC-E02F3016218E}" type="pres">
      <dgm:prSet presAssocID="{DEFB29D4-3955-4021-8433-5B90C5DDC963}" presName="compNode" presStyleCnt="0"/>
      <dgm:spPr/>
    </dgm:pt>
    <dgm:pt modelId="{110D91D9-651D-432A-8EF6-66FE5BF09D42}" type="pres">
      <dgm:prSet presAssocID="{DEFB29D4-3955-4021-8433-5B90C5DDC963}" presName="iconRect" presStyleLbl="node1" presStyleIdx="1" presStyleCnt="2" custLinFactNeighborX="91470" custLinFactNeighborY="-37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B71F12C-C805-46AF-B0C8-71B677611FCD}" type="pres">
      <dgm:prSet presAssocID="{DEFB29D4-3955-4021-8433-5B90C5DDC963}" presName="iconSpace" presStyleCnt="0"/>
      <dgm:spPr/>
    </dgm:pt>
    <dgm:pt modelId="{624438AA-EBBC-4E1C-9808-4941758F4DB5}" type="pres">
      <dgm:prSet presAssocID="{DEFB29D4-3955-4021-8433-5B90C5DDC963}" presName="parTx" presStyleLbl="revTx" presStyleIdx="2" presStyleCnt="4" custLinFactNeighborX="-4481" custLinFactNeighborY="1991">
        <dgm:presLayoutVars>
          <dgm:chMax val="0"/>
          <dgm:chPref val="0"/>
        </dgm:presLayoutVars>
      </dgm:prSet>
      <dgm:spPr/>
    </dgm:pt>
    <dgm:pt modelId="{5EF49C9C-05C0-475A-96A3-0E4FBA88CF75}" type="pres">
      <dgm:prSet presAssocID="{DEFB29D4-3955-4021-8433-5B90C5DDC963}" presName="txSpace" presStyleCnt="0"/>
      <dgm:spPr/>
    </dgm:pt>
    <dgm:pt modelId="{66342784-EEE1-4534-9A27-A6D7176EE666}" type="pres">
      <dgm:prSet presAssocID="{DEFB29D4-3955-4021-8433-5B90C5DDC963}" presName="desTx" presStyleLbl="revTx" presStyleIdx="3" presStyleCnt="4" custLinFactNeighborX="-5676" custLinFactNeighborY="5739">
        <dgm:presLayoutVars/>
      </dgm:prSet>
      <dgm:spPr/>
    </dgm:pt>
  </dgm:ptLst>
  <dgm:cxnLst>
    <dgm:cxn modelId="{92E73101-AED8-42B0-A9B4-A13C000A0120}" srcId="{DEFB29D4-3955-4021-8433-5B90C5DDC963}" destId="{696683F6-8513-4723-8EE2-70A37482CC6E}" srcOrd="0" destOrd="0" parTransId="{205A969D-33DD-4622-B730-1A4531789EF6}" sibTransId="{4590190C-8490-4C6F-8F20-758101E2D6A9}"/>
    <dgm:cxn modelId="{B0224603-3327-4734-A1E2-EF6F49702D32}" srcId="{CF73EB51-668E-4A92-A022-AAC196124010}" destId="{0EB38F47-B46A-4074-B3D8-41ABDF440EFE}" srcOrd="2" destOrd="0" parTransId="{D239F7EE-EBE1-411A-90A8-54E47D892389}" sibTransId="{D1B11933-3791-4EB4-89ED-C126245D2A75}"/>
    <dgm:cxn modelId="{0A78380C-C05F-4EC9-BDAF-944A1BDA3495}" type="presOf" srcId="{C4F85099-AAC8-4D57-9DBF-3C435CB47BFC}" destId="{66342784-EEE1-4534-9A27-A6D7176EE666}" srcOrd="0" destOrd="2" presId="urn:microsoft.com/office/officeart/2018/2/layout/IconLabelDescriptionList"/>
    <dgm:cxn modelId="{C3F2930C-F665-4E03-81A4-B6FF326D2C36}" type="presOf" srcId="{E7817328-3CAD-466D-AAD9-819F638F70EB}" destId="{52D1B62D-620E-496D-998E-BBC38EC85BE6}" srcOrd="0" destOrd="0" presId="urn:microsoft.com/office/officeart/2018/2/layout/IconLabelDescriptionList"/>
    <dgm:cxn modelId="{FE2F301A-0E7C-4D74-B1DD-12923DB44E5E}" type="presOf" srcId="{696683F6-8513-4723-8EE2-70A37482CC6E}" destId="{66342784-EEE1-4534-9A27-A6D7176EE666}" srcOrd="0" destOrd="0" presId="urn:microsoft.com/office/officeart/2018/2/layout/IconLabelDescriptionList"/>
    <dgm:cxn modelId="{F18C5920-BAE6-431C-A217-B57BDB4BE1AD}" srcId="{5222BB48-A6B9-4140-93A7-36103EBAA057}" destId="{DEFB29D4-3955-4021-8433-5B90C5DDC963}" srcOrd="1" destOrd="0" parTransId="{28B79FD8-1625-4F0F-B847-81EE29B1AD70}" sibTransId="{B7540FE8-B895-4FF4-A099-69EA1313770B}"/>
    <dgm:cxn modelId="{55256135-D349-4F7E-8D7E-330832E5A09B}" srcId="{DEFB29D4-3955-4021-8433-5B90C5DDC963}" destId="{C4F85099-AAC8-4D57-9DBF-3C435CB47BFC}" srcOrd="2" destOrd="0" parTransId="{A4E466B2-927B-402C-AA31-C6C181D2ED7A}" sibTransId="{5E6477A3-A8EA-4769-ADA3-F9748B00B62A}"/>
    <dgm:cxn modelId="{6BF87443-6376-4BBD-9BC1-DE7C33B82DFF}" type="presOf" srcId="{0EB38F47-B46A-4074-B3D8-41ABDF440EFE}" destId="{52D1B62D-620E-496D-998E-BBC38EC85BE6}" srcOrd="0" destOrd="2" presId="urn:microsoft.com/office/officeart/2018/2/layout/IconLabelDescriptionList"/>
    <dgm:cxn modelId="{27357947-C4AC-4699-B275-88D120C0EAAC}" srcId="{DEFB29D4-3955-4021-8433-5B90C5DDC963}" destId="{0309325B-D0DC-44B5-A22F-A02017D9A4EB}" srcOrd="1" destOrd="0" parTransId="{7440E775-42CE-4245-A073-AB7935C53A0F}" sibTransId="{63CDBB6F-CDB7-49AD-827B-9B8AB79300B5}"/>
    <dgm:cxn modelId="{0D103963-32D1-4274-AC70-22A051FFDA16}" type="presOf" srcId="{5222BB48-A6B9-4140-93A7-36103EBAA057}" destId="{D8C178BE-26B7-4CFB-A41C-0E6F2C87FFB8}" srcOrd="0" destOrd="0" presId="urn:microsoft.com/office/officeart/2018/2/layout/IconLabelDescriptionList"/>
    <dgm:cxn modelId="{EF31B863-BD6E-434A-85A0-150EFE2F03BC}" srcId="{CF73EB51-668E-4A92-A022-AAC196124010}" destId="{45A73704-C78E-4222-B530-D3697ED110C1}" srcOrd="1" destOrd="0" parTransId="{76B07786-96B2-4488-87AB-96F23A624E4B}" sibTransId="{07645ABB-CE35-4977-9B12-DB0E011D2BE0}"/>
    <dgm:cxn modelId="{2D0DF78E-EB42-4196-9C7F-D89247B4CB11}" type="presOf" srcId="{0309325B-D0DC-44B5-A22F-A02017D9A4EB}" destId="{66342784-EEE1-4534-9A27-A6D7176EE666}" srcOrd="0" destOrd="1" presId="urn:microsoft.com/office/officeart/2018/2/layout/IconLabelDescriptionList"/>
    <dgm:cxn modelId="{6899AC90-17E9-4D3E-92B0-C8896457B4C4}" type="presOf" srcId="{CF73EB51-668E-4A92-A022-AAC196124010}" destId="{77BF4D46-F3E5-4E58-92F3-BF5AB96CA8C8}" srcOrd="0" destOrd="0" presId="urn:microsoft.com/office/officeart/2018/2/layout/IconLabelDescriptionList"/>
    <dgm:cxn modelId="{B878A69A-11BD-4ED9-9629-7FE72E2B0C4D}" type="presOf" srcId="{DEFB29D4-3955-4021-8433-5B90C5DDC963}" destId="{624438AA-EBBC-4E1C-9808-4941758F4DB5}" srcOrd="0" destOrd="0" presId="urn:microsoft.com/office/officeart/2018/2/layout/IconLabelDescriptionList"/>
    <dgm:cxn modelId="{A76310AA-9398-4DA6-8656-121EE607460B}" srcId="{5222BB48-A6B9-4140-93A7-36103EBAA057}" destId="{CF73EB51-668E-4A92-A022-AAC196124010}" srcOrd="0" destOrd="0" parTransId="{24761DF2-596F-46FB-AC5C-FFFE7BA83E7E}" sibTransId="{D88CAA2D-7C63-473E-AF4D-664F5A8C3D29}"/>
    <dgm:cxn modelId="{DB89E9D7-52D4-4E39-BFD6-7AA78C89FFBD}" type="presOf" srcId="{45A73704-C78E-4222-B530-D3697ED110C1}" destId="{52D1B62D-620E-496D-998E-BBC38EC85BE6}" srcOrd="0" destOrd="1" presId="urn:microsoft.com/office/officeart/2018/2/layout/IconLabelDescriptionList"/>
    <dgm:cxn modelId="{47A852F9-62A5-4D72-AB59-778172C3BDBA}" srcId="{CF73EB51-668E-4A92-A022-AAC196124010}" destId="{E7817328-3CAD-466D-AAD9-819F638F70EB}" srcOrd="0" destOrd="0" parTransId="{BDB08A5A-02B5-4813-AA87-C4B1B62DB1CF}" sibTransId="{500F0F56-DD58-461A-8154-D7990470D2BF}"/>
    <dgm:cxn modelId="{6926B54C-4B62-4E9A-A6B3-E358F596F63F}" type="presParOf" srcId="{D8C178BE-26B7-4CFB-A41C-0E6F2C87FFB8}" destId="{707850D5-F582-416E-86A4-D9ADB8E69ABF}" srcOrd="0" destOrd="0" presId="urn:microsoft.com/office/officeart/2018/2/layout/IconLabelDescriptionList"/>
    <dgm:cxn modelId="{392CE56B-5AE6-4ACD-826A-EBD2EF600AD3}" type="presParOf" srcId="{707850D5-F582-416E-86A4-D9ADB8E69ABF}" destId="{2A98A714-7377-4436-8296-75B2C7B1DD60}" srcOrd="0" destOrd="0" presId="urn:microsoft.com/office/officeart/2018/2/layout/IconLabelDescriptionList"/>
    <dgm:cxn modelId="{2DE20DDF-5F90-42CE-B5BE-249D3D839349}" type="presParOf" srcId="{707850D5-F582-416E-86A4-D9ADB8E69ABF}" destId="{1ACC0247-3668-4A6C-857A-B71B50682BE1}" srcOrd="1" destOrd="0" presId="urn:microsoft.com/office/officeart/2018/2/layout/IconLabelDescriptionList"/>
    <dgm:cxn modelId="{CE8B8575-C0CB-4C7A-BBD8-2EEAED48F0E9}" type="presParOf" srcId="{707850D5-F582-416E-86A4-D9ADB8E69ABF}" destId="{77BF4D46-F3E5-4E58-92F3-BF5AB96CA8C8}" srcOrd="2" destOrd="0" presId="urn:microsoft.com/office/officeart/2018/2/layout/IconLabelDescriptionList"/>
    <dgm:cxn modelId="{F0FD1432-61B0-4670-AA9A-AED2553436A6}" type="presParOf" srcId="{707850D5-F582-416E-86A4-D9ADB8E69ABF}" destId="{8263D462-E64E-41D3-9935-A0D5EB0FE06C}" srcOrd="3" destOrd="0" presId="urn:microsoft.com/office/officeart/2018/2/layout/IconLabelDescriptionList"/>
    <dgm:cxn modelId="{D596DF88-A754-454A-9F9C-B47920F677F3}" type="presParOf" srcId="{707850D5-F582-416E-86A4-D9ADB8E69ABF}" destId="{52D1B62D-620E-496D-998E-BBC38EC85BE6}" srcOrd="4" destOrd="0" presId="urn:microsoft.com/office/officeart/2018/2/layout/IconLabelDescriptionList"/>
    <dgm:cxn modelId="{7CDF65F8-F60E-4FBE-A718-985BBE5921A0}" type="presParOf" srcId="{D8C178BE-26B7-4CFB-A41C-0E6F2C87FFB8}" destId="{66E188F5-497A-4D66-8056-85059A6909CE}" srcOrd="1" destOrd="0" presId="urn:microsoft.com/office/officeart/2018/2/layout/IconLabelDescriptionList"/>
    <dgm:cxn modelId="{F159F942-4BEF-4135-8601-DCF354ADBCE8}" type="presParOf" srcId="{D8C178BE-26B7-4CFB-A41C-0E6F2C87FFB8}" destId="{F3470B8B-D157-4DE9-B4AC-E02F3016218E}" srcOrd="2" destOrd="0" presId="urn:microsoft.com/office/officeart/2018/2/layout/IconLabelDescriptionList"/>
    <dgm:cxn modelId="{3289FBB4-1228-433D-818E-1C5DA5F66B48}" type="presParOf" srcId="{F3470B8B-D157-4DE9-B4AC-E02F3016218E}" destId="{110D91D9-651D-432A-8EF6-66FE5BF09D42}" srcOrd="0" destOrd="0" presId="urn:microsoft.com/office/officeart/2018/2/layout/IconLabelDescriptionList"/>
    <dgm:cxn modelId="{D0BDC2F7-9B9A-4FE6-AA36-7B84168B0F75}" type="presParOf" srcId="{F3470B8B-D157-4DE9-B4AC-E02F3016218E}" destId="{EB71F12C-C805-46AF-B0C8-71B677611FCD}" srcOrd="1" destOrd="0" presId="urn:microsoft.com/office/officeart/2018/2/layout/IconLabelDescriptionList"/>
    <dgm:cxn modelId="{759C06F9-2586-4261-8BD9-F412B0399533}" type="presParOf" srcId="{F3470B8B-D157-4DE9-B4AC-E02F3016218E}" destId="{624438AA-EBBC-4E1C-9808-4941758F4DB5}" srcOrd="2" destOrd="0" presId="urn:microsoft.com/office/officeart/2018/2/layout/IconLabelDescriptionList"/>
    <dgm:cxn modelId="{05D7791B-2F8C-443F-948B-0AF6D76E753C}" type="presParOf" srcId="{F3470B8B-D157-4DE9-B4AC-E02F3016218E}" destId="{5EF49C9C-05C0-475A-96A3-0E4FBA88CF75}" srcOrd="3" destOrd="0" presId="urn:microsoft.com/office/officeart/2018/2/layout/IconLabelDescriptionList"/>
    <dgm:cxn modelId="{45BE0AAF-E559-443E-8619-3394207EF6ED}" type="presParOf" srcId="{F3470B8B-D157-4DE9-B4AC-E02F3016218E}" destId="{66342784-EEE1-4534-9A27-A6D7176EE66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F6FDC5-ED5B-45E6-8B9E-774A5E6AB66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583380-7C68-47AA-84D5-8F87441C6A0B}">
      <dgm:prSet/>
      <dgm:spPr/>
      <dgm:t>
        <a:bodyPr/>
        <a:lstStyle/>
        <a:p>
          <a:r>
            <a:rPr lang="en-US"/>
            <a:t>CNN Backbone</a:t>
          </a:r>
        </a:p>
      </dgm:t>
    </dgm:pt>
    <dgm:pt modelId="{CB759C2C-0E04-4E87-A790-E9FF2BCB262A}" type="parTrans" cxnId="{10212F64-8B62-4596-A3CA-043C52DFCF20}">
      <dgm:prSet/>
      <dgm:spPr/>
      <dgm:t>
        <a:bodyPr/>
        <a:lstStyle/>
        <a:p>
          <a:endParaRPr lang="en-US"/>
        </a:p>
      </dgm:t>
    </dgm:pt>
    <dgm:pt modelId="{1E1FE913-C607-4F80-938D-D5A0AAF13A68}" type="sibTrans" cxnId="{10212F64-8B62-4596-A3CA-043C52DFCF20}">
      <dgm:prSet/>
      <dgm:spPr/>
      <dgm:t>
        <a:bodyPr/>
        <a:lstStyle/>
        <a:p>
          <a:endParaRPr lang="en-US"/>
        </a:p>
      </dgm:t>
    </dgm:pt>
    <dgm:pt modelId="{5714C37C-8232-4522-9BE6-C9CABD06E767}">
      <dgm:prSet/>
      <dgm:spPr/>
      <dgm:t>
        <a:bodyPr/>
        <a:lstStyle/>
        <a:p>
          <a:r>
            <a:rPr lang="en-US" dirty="0"/>
            <a:t>EfficientNet-B0 extracts 1280-dimensional spatial features</a:t>
          </a:r>
        </a:p>
      </dgm:t>
    </dgm:pt>
    <dgm:pt modelId="{D9F2A11F-1474-40E9-83EF-135ABCEE9531}" type="parTrans" cxnId="{40ACFF5D-E1DE-4818-A6FE-4E05F515E7EF}">
      <dgm:prSet/>
      <dgm:spPr/>
      <dgm:t>
        <a:bodyPr/>
        <a:lstStyle/>
        <a:p>
          <a:endParaRPr lang="en-US"/>
        </a:p>
      </dgm:t>
    </dgm:pt>
    <dgm:pt modelId="{49FBE388-C68C-4B5B-8291-37762A439FB6}" type="sibTrans" cxnId="{40ACFF5D-E1DE-4818-A6FE-4E05F515E7EF}">
      <dgm:prSet/>
      <dgm:spPr/>
      <dgm:t>
        <a:bodyPr/>
        <a:lstStyle/>
        <a:p>
          <a:endParaRPr lang="en-US"/>
        </a:p>
      </dgm:t>
    </dgm:pt>
    <dgm:pt modelId="{797D7183-194C-44FB-955B-63921F8506B2}">
      <dgm:prSet/>
      <dgm:spPr/>
      <dgm:t>
        <a:bodyPr/>
        <a:lstStyle/>
        <a:p>
          <a:r>
            <a:rPr lang="en-US"/>
            <a:t>Captures both local patterns and global scene characteristics</a:t>
          </a:r>
        </a:p>
      </dgm:t>
    </dgm:pt>
    <dgm:pt modelId="{DC652E56-E2B9-416C-8CDF-8B744BBA3536}" type="parTrans" cxnId="{81056457-F007-433E-A65F-4F5CDB4B7864}">
      <dgm:prSet/>
      <dgm:spPr/>
      <dgm:t>
        <a:bodyPr/>
        <a:lstStyle/>
        <a:p>
          <a:endParaRPr lang="en-US"/>
        </a:p>
      </dgm:t>
    </dgm:pt>
    <dgm:pt modelId="{559CDA57-49B2-458F-83C1-33D6BBC91902}" type="sibTrans" cxnId="{81056457-F007-433E-A65F-4F5CDB4B7864}">
      <dgm:prSet/>
      <dgm:spPr/>
      <dgm:t>
        <a:bodyPr/>
        <a:lstStyle/>
        <a:p>
          <a:endParaRPr lang="en-US"/>
        </a:p>
      </dgm:t>
    </dgm:pt>
    <dgm:pt modelId="{53A1D53E-05BA-4603-BDB8-81577EA7B990}">
      <dgm:prSet/>
      <dgm:spPr/>
      <dgm:t>
        <a:bodyPr/>
        <a:lstStyle/>
        <a:p>
          <a:r>
            <a:rPr lang="en-US"/>
            <a:t>Feature Processing</a:t>
          </a:r>
        </a:p>
      </dgm:t>
    </dgm:pt>
    <dgm:pt modelId="{CC4CE089-D4D0-4FCF-A079-980BB69B0AE5}" type="parTrans" cxnId="{D34FF92F-6BFC-4B42-94EE-9E467D4C5CA8}">
      <dgm:prSet/>
      <dgm:spPr/>
      <dgm:t>
        <a:bodyPr/>
        <a:lstStyle/>
        <a:p>
          <a:endParaRPr lang="en-US"/>
        </a:p>
      </dgm:t>
    </dgm:pt>
    <dgm:pt modelId="{9196DA66-C266-4D67-98D1-9A6F86640107}" type="sibTrans" cxnId="{D34FF92F-6BFC-4B42-94EE-9E467D4C5CA8}">
      <dgm:prSet/>
      <dgm:spPr/>
      <dgm:t>
        <a:bodyPr/>
        <a:lstStyle/>
        <a:p>
          <a:endParaRPr lang="en-US"/>
        </a:p>
      </dgm:t>
    </dgm:pt>
    <dgm:pt modelId="{01D6C078-FE58-47DD-B7A1-AB401B625F49}">
      <dgm:prSet/>
      <dgm:spPr/>
      <dgm:t>
        <a:bodyPr/>
        <a:lstStyle/>
        <a:p>
          <a:r>
            <a:rPr lang="en-US"/>
            <a:t>Linear projection layer reduces dimensionality to 1024</a:t>
          </a:r>
        </a:p>
      </dgm:t>
    </dgm:pt>
    <dgm:pt modelId="{518576BE-537A-4637-A5C1-5D39D515043D}" type="parTrans" cxnId="{27B0D96C-BD48-49EF-BC89-35CC22A8AB6B}">
      <dgm:prSet/>
      <dgm:spPr/>
      <dgm:t>
        <a:bodyPr/>
        <a:lstStyle/>
        <a:p>
          <a:endParaRPr lang="en-US"/>
        </a:p>
      </dgm:t>
    </dgm:pt>
    <dgm:pt modelId="{BDD0E297-A754-4D96-BC0C-611435062CBB}" type="sibTrans" cxnId="{27B0D96C-BD48-49EF-BC89-35CC22A8AB6B}">
      <dgm:prSet/>
      <dgm:spPr/>
      <dgm:t>
        <a:bodyPr/>
        <a:lstStyle/>
        <a:p>
          <a:endParaRPr lang="en-US"/>
        </a:p>
      </dgm:t>
    </dgm:pt>
    <dgm:pt modelId="{4F1344B1-8B11-4ED2-8D00-36217444DBD6}">
      <dgm:prSet/>
      <dgm:spPr/>
      <dgm:t>
        <a:bodyPr/>
        <a:lstStyle/>
        <a:p>
          <a:r>
            <a:rPr lang="en-US"/>
            <a:t>Efficient transformer processing while preserving critical visual information</a:t>
          </a:r>
        </a:p>
      </dgm:t>
    </dgm:pt>
    <dgm:pt modelId="{7F9635B2-356E-41B3-AD34-C2590B5C2865}" type="parTrans" cxnId="{BC223F18-B636-4062-B985-4064522BC440}">
      <dgm:prSet/>
      <dgm:spPr/>
      <dgm:t>
        <a:bodyPr/>
        <a:lstStyle/>
        <a:p>
          <a:endParaRPr lang="en-US"/>
        </a:p>
      </dgm:t>
    </dgm:pt>
    <dgm:pt modelId="{407C3BC1-699E-4B76-AADE-CC4F2C224A7D}" type="sibTrans" cxnId="{BC223F18-B636-4062-B985-4064522BC440}">
      <dgm:prSet/>
      <dgm:spPr/>
      <dgm:t>
        <a:bodyPr/>
        <a:lstStyle/>
        <a:p>
          <a:endParaRPr lang="en-US"/>
        </a:p>
      </dgm:t>
    </dgm:pt>
    <dgm:pt modelId="{C73858A0-2BD0-AA4C-B571-61546DB8C966}" type="pres">
      <dgm:prSet presAssocID="{38F6FDC5-ED5B-45E6-8B9E-774A5E6AB6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8227F4-F9ED-9D44-A956-61D5C1BD5965}" type="pres">
      <dgm:prSet presAssocID="{BA583380-7C68-47AA-84D5-8F87441C6A0B}" presName="hierRoot1" presStyleCnt="0"/>
      <dgm:spPr/>
    </dgm:pt>
    <dgm:pt modelId="{E17DAEC3-6547-254A-B899-2096BA4D3B72}" type="pres">
      <dgm:prSet presAssocID="{BA583380-7C68-47AA-84D5-8F87441C6A0B}" presName="composite" presStyleCnt="0"/>
      <dgm:spPr/>
    </dgm:pt>
    <dgm:pt modelId="{6B9F5B61-36CF-5C4F-88DB-8E2F008BB0F7}" type="pres">
      <dgm:prSet presAssocID="{BA583380-7C68-47AA-84D5-8F87441C6A0B}" presName="background" presStyleLbl="node0" presStyleIdx="0" presStyleCnt="2"/>
      <dgm:spPr/>
    </dgm:pt>
    <dgm:pt modelId="{C245829D-6C01-4144-8495-F5B6D0DCFA90}" type="pres">
      <dgm:prSet presAssocID="{BA583380-7C68-47AA-84D5-8F87441C6A0B}" presName="text" presStyleLbl="fgAcc0" presStyleIdx="0" presStyleCnt="2">
        <dgm:presLayoutVars>
          <dgm:chPref val="3"/>
        </dgm:presLayoutVars>
      </dgm:prSet>
      <dgm:spPr/>
    </dgm:pt>
    <dgm:pt modelId="{F1863E89-BB48-FB41-8CB5-FF3E2E40FDBA}" type="pres">
      <dgm:prSet presAssocID="{BA583380-7C68-47AA-84D5-8F87441C6A0B}" presName="hierChild2" presStyleCnt="0"/>
      <dgm:spPr/>
    </dgm:pt>
    <dgm:pt modelId="{9D7CF613-3801-2849-8537-F2BD9D3C347E}" type="pres">
      <dgm:prSet presAssocID="{D9F2A11F-1474-40E9-83EF-135ABCEE9531}" presName="Name10" presStyleLbl="parChTrans1D2" presStyleIdx="0" presStyleCnt="4"/>
      <dgm:spPr/>
    </dgm:pt>
    <dgm:pt modelId="{2938B526-956E-3647-B320-F3A3FC516622}" type="pres">
      <dgm:prSet presAssocID="{5714C37C-8232-4522-9BE6-C9CABD06E767}" presName="hierRoot2" presStyleCnt="0"/>
      <dgm:spPr/>
    </dgm:pt>
    <dgm:pt modelId="{BB8217EF-C80D-0E4B-864F-EEF27E452D92}" type="pres">
      <dgm:prSet presAssocID="{5714C37C-8232-4522-9BE6-C9CABD06E767}" presName="composite2" presStyleCnt="0"/>
      <dgm:spPr/>
    </dgm:pt>
    <dgm:pt modelId="{EE2D256D-85DE-164C-822B-418FCD5F3554}" type="pres">
      <dgm:prSet presAssocID="{5714C37C-8232-4522-9BE6-C9CABD06E767}" presName="background2" presStyleLbl="node2" presStyleIdx="0" presStyleCnt="4"/>
      <dgm:spPr/>
    </dgm:pt>
    <dgm:pt modelId="{AE9CC9E8-8D49-E64B-8F58-06ED349292AF}" type="pres">
      <dgm:prSet presAssocID="{5714C37C-8232-4522-9BE6-C9CABD06E767}" presName="text2" presStyleLbl="fgAcc2" presStyleIdx="0" presStyleCnt="4">
        <dgm:presLayoutVars>
          <dgm:chPref val="3"/>
        </dgm:presLayoutVars>
      </dgm:prSet>
      <dgm:spPr/>
    </dgm:pt>
    <dgm:pt modelId="{9F72CD0A-C327-D644-9F73-5F1CACF8E647}" type="pres">
      <dgm:prSet presAssocID="{5714C37C-8232-4522-9BE6-C9CABD06E767}" presName="hierChild3" presStyleCnt="0"/>
      <dgm:spPr/>
    </dgm:pt>
    <dgm:pt modelId="{47279C58-4D88-5E4E-ACDF-6E124943DF26}" type="pres">
      <dgm:prSet presAssocID="{DC652E56-E2B9-416C-8CDF-8B744BBA3536}" presName="Name10" presStyleLbl="parChTrans1D2" presStyleIdx="1" presStyleCnt="4"/>
      <dgm:spPr/>
    </dgm:pt>
    <dgm:pt modelId="{76636A2F-D594-264D-94E3-22F885A10572}" type="pres">
      <dgm:prSet presAssocID="{797D7183-194C-44FB-955B-63921F8506B2}" presName="hierRoot2" presStyleCnt="0"/>
      <dgm:spPr/>
    </dgm:pt>
    <dgm:pt modelId="{31739076-F9E8-6A49-A8A9-03141C7E2B1B}" type="pres">
      <dgm:prSet presAssocID="{797D7183-194C-44FB-955B-63921F8506B2}" presName="composite2" presStyleCnt="0"/>
      <dgm:spPr/>
    </dgm:pt>
    <dgm:pt modelId="{72CE8189-BB71-994F-B6C1-322909E03267}" type="pres">
      <dgm:prSet presAssocID="{797D7183-194C-44FB-955B-63921F8506B2}" presName="background2" presStyleLbl="node2" presStyleIdx="1" presStyleCnt="4"/>
      <dgm:spPr/>
    </dgm:pt>
    <dgm:pt modelId="{123CE66C-9465-FB47-AA4C-263D63171488}" type="pres">
      <dgm:prSet presAssocID="{797D7183-194C-44FB-955B-63921F8506B2}" presName="text2" presStyleLbl="fgAcc2" presStyleIdx="1" presStyleCnt="4">
        <dgm:presLayoutVars>
          <dgm:chPref val="3"/>
        </dgm:presLayoutVars>
      </dgm:prSet>
      <dgm:spPr/>
    </dgm:pt>
    <dgm:pt modelId="{A680BCFD-6C02-6043-BD3B-DED917EF4CF4}" type="pres">
      <dgm:prSet presAssocID="{797D7183-194C-44FB-955B-63921F8506B2}" presName="hierChild3" presStyleCnt="0"/>
      <dgm:spPr/>
    </dgm:pt>
    <dgm:pt modelId="{B782A2C3-F88B-064D-925B-FEF92149A881}" type="pres">
      <dgm:prSet presAssocID="{53A1D53E-05BA-4603-BDB8-81577EA7B990}" presName="hierRoot1" presStyleCnt="0"/>
      <dgm:spPr/>
    </dgm:pt>
    <dgm:pt modelId="{97B4E4AF-69D6-BA41-8796-15F98B00E07D}" type="pres">
      <dgm:prSet presAssocID="{53A1D53E-05BA-4603-BDB8-81577EA7B990}" presName="composite" presStyleCnt="0"/>
      <dgm:spPr/>
    </dgm:pt>
    <dgm:pt modelId="{10C0E19A-A006-B949-A74A-EA097BCC8592}" type="pres">
      <dgm:prSet presAssocID="{53A1D53E-05BA-4603-BDB8-81577EA7B990}" presName="background" presStyleLbl="node0" presStyleIdx="1" presStyleCnt="2"/>
      <dgm:spPr/>
    </dgm:pt>
    <dgm:pt modelId="{48FB5EC2-6C86-0F4E-B5B6-9DB2981AE2DA}" type="pres">
      <dgm:prSet presAssocID="{53A1D53E-05BA-4603-BDB8-81577EA7B990}" presName="text" presStyleLbl="fgAcc0" presStyleIdx="1" presStyleCnt="2">
        <dgm:presLayoutVars>
          <dgm:chPref val="3"/>
        </dgm:presLayoutVars>
      </dgm:prSet>
      <dgm:spPr/>
    </dgm:pt>
    <dgm:pt modelId="{3BA810EE-4464-D647-B0C0-AF2590B6CEB9}" type="pres">
      <dgm:prSet presAssocID="{53A1D53E-05BA-4603-BDB8-81577EA7B990}" presName="hierChild2" presStyleCnt="0"/>
      <dgm:spPr/>
    </dgm:pt>
    <dgm:pt modelId="{4662A965-2A0D-474A-B18B-4305E67E399B}" type="pres">
      <dgm:prSet presAssocID="{518576BE-537A-4637-A5C1-5D39D515043D}" presName="Name10" presStyleLbl="parChTrans1D2" presStyleIdx="2" presStyleCnt="4"/>
      <dgm:spPr/>
    </dgm:pt>
    <dgm:pt modelId="{E4A186AA-A7C7-AB4A-AA6F-67067461803A}" type="pres">
      <dgm:prSet presAssocID="{01D6C078-FE58-47DD-B7A1-AB401B625F49}" presName="hierRoot2" presStyleCnt="0"/>
      <dgm:spPr/>
    </dgm:pt>
    <dgm:pt modelId="{8630AA1D-8D64-924A-9C52-37A1690B697C}" type="pres">
      <dgm:prSet presAssocID="{01D6C078-FE58-47DD-B7A1-AB401B625F49}" presName="composite2" presStyleCnt="0"/>
      <dgm:spPr/>
    </dgm:pt>
    <dgm:pt modelId="{93A20552-651D-064E-B577-D5CB774C3098}" type="pres">
      <dgm:prSet presAssocID="{01D6C078-FE58-47DD-B7A1-AB401B625F49}" presName="background2" presStyleLbl="node2" presStyleIdx="2" presStyleCnt="4"/>
      <dgm:spPr/>
    </dgm:pt>
    <dgm:pt modelId="{AED5F63E-266A-2F4F-B3C4-18E3A9A4B724}" type="pres">
      <dgm:prSet presAssocID="{01D6C078-FE58-47DD-B7A1-AB401B625F49}" presName="text2" presStyleLbl="fgAcc2" presStyleIdx="2" presStyleCnt="4">
        <dgm:presLayoutVars>
          <dgm:chPref val="3"/>
        </dgm:presLayoutVars>
      </dgm:prSet>
      <dgm:spPr/>
    </dgm:pt>
    <dgm:pt modelId="{9B0EFC85-0B75-C145-B3C7-90BA31ED4D67}" type="pres">
      <dgm:prSet presAssocID="{01D6C078-FE58-47DD-B7A1-AB401B625F49}" presName="hierChild3" presStyleCnt="0"/>
      <dgm:spPr/>
    </dgm:pt>
    <dgm:pt modelId="{E31F762D-EBE4-7B47-83FE-347085AF2B59}" type="pres">
      <dgm:prSet presAssocID="{7F9635B2-356E-41B3-AD34-C2590B5C2865}" presName="Name10" presStyleLbl="parChTrans1D2" presStyleIdx="3" presStyleCnt="4"/>
      <dgm:spPr/>
    </dgm:pt>
    <dgm:pt modelId="{7298F7DB-6B82-CE45-B85B-4C7A7155B76A}" type="pres">
      <dgm:prSet presAssocID="{4F1344B1-8B11-4ED2-8D00-36217444DBD6}" presName="hierRoot2" presStyleCnt="0"/>
      <dgm:spPr/>
    </dgm:pt>
    <dgm:pt modelId="{4A488B40-68F5-5749-A657-C838909BE3AE}" type="pres">
      <dgm:prSet presAssocID="{4F1344B1-8B11-4ED2-8D00-36217444DBD6}" presName="composite2" presStyleCnt="0"/>
      <dgm:spPr/>
    </dgm:pt>
    <dgm:pt modelId="{F0A01F7C-ED7E-754A-B625-B7B77A6BE707}" type="pres">
      <dgm:prSet presAssocID="{4F1344B1-8B11-4ED2-8D00-36217444DBD6}" presName="background2" presStyleLbl="node2" presStyleIdx="3" presStyleCnt="4"/>
      <dgm:spPr/>
    </dgm:pt>
    <dgm:pt modelId="{C1CC65AE-451A-4042-9FC7-604B25AB3FD9}" type="pres">
      <dgm:prSet presAssocID="{4F1344B1-8B11-4ED2-8D00-36217444DBD6}" presName="text2" presStyleLbl="fgAcc2" presStyleIdx="3" presStyleCnt="4">
        <dgm:presLayoutVars>
          <dgm:chPref val="3"/>
        </dgm:presLayoutVars>
      </dgm:prSet>
      <dgm:spPr/>
    </dgm:pt>
    <dgm:pt modelId="{8A207A3B-F984-094A-9594-D4CFDCE94146}" type="pres">
      <dgm:prSet presAssocID="{4F1344B1-8B11-4ED2-8D00-36217444DBD6}" presName="hierChild3" presStyleCnt="0"/>
      <dgm:spPr/>
    </dgm:pt>
  </dgm:ptLst>
  <dgm:cxnLst>
    <dgm:cxn modelId="{BC223F18-B636-4062-B985-4064522BC440}" srcId="{53A1D53E-05BA-4603-BDB8-81577EA7B990}" destId="{4F1344B1-8B11-4ED2-8D00-36217444DBD6}" srcOrd="1" destOrd="0" parTransId="{7F9635B2-356E-41B3-AD34-C2590B5C2865}" sibTransId="{407C3BC1-699E-4B76-AADE-CC4F2C224A7D}"/>
    <dgm:cxn modelId="{CB6B1824-342A-8345-9C08-8AAE91CB3ED7}" type="presOf" srcId="{797D7183-194C-44FB-955B-63921F8506B2}" destId="{123CE66C-9465-FB47-AA4C-263D63171488}" srcOrd="0" destOrd="0" presId="urn:microsoft.com/office/officeart/2005/8/layout/hierarchy1"/>
    <dgm:cxn modelId="{917BD825-F2E4-3644-A5AD-E9C660192A59}" type="presOf" srcId="{01D6C078-FE58-47DD-B7A1-AB401B625F49}" destId="{AED5F63E-266A-2F4F-B3C4-18E3A9A4B724}" srcOrd="0" destOrd="0" presId="urn:microsoft.com/office/officeart/2005/8/layout/hierarchy1"/>
    <dgm:cxn modelId="{D34FF92F-6BFC-4B42-94EE-9E467D4C5CA8}" srcId="{38F6FDC5-ED5B-45E6-8B9E-774A5E6AB663}" destId="{53A1D53E-05BA-4603-BDB8-81577EA7B990}" srcOrd="1" destOrd="0" parTransId="{CC4CE089-D4D0-4FCF-A079-980BB69B0AE5}" sibTransId="{9196DA66-C266-4D67-98D1-9A6F86640107}"/>
    <dgm:cxn modelId="{324D3F3C-85CB-874B-B816-4DC008573490}" type="presOf" srcId="{4F1344B1-8B11-4ED2-8D00-36217444DBD6}" destId="{C1CC65AE-451A-4042-9FC7-604B25AB3FD9}" srcOrd="0" destOrd="0" presId="urn:microsoft.com/office/officeart/2005/8/layout/hierarchy1"/>
    <dgm:cxn modelId="{1306DB4A-8C6E-AD4E-88F4-39889D95ABDC}" type="presOf" srcId="{DC652E56-E2B9-416C-8CDF-8B744BBA3536}" destId="{47279C58-4D88-5E4E-ACDF-6E124943DF26}" srcOrd="0" destOrd="0" presId="urn:microsoft.com/office/officeart/2005/8/layout/hierarchy1"/>
    <dgm:cxn modelId="{4C7C3E4E-A440-1742-B6CC-B291063D8954}" type="presOf" srcId="{5714C37C-8232-4522-9BE6-C9CABD06E767}" destId="{AE9CC9E8-8D49-E64B-8F58-06ED349292AF}" srcOrd="0" destOrd="0" presId="urn:microsoft.com/office/officeart/2005/8/layout/hierarchy1"/>
    <dgm:cxn modelId="{81056457-F007-433E-A65F-4F5CDB4B7864}" srcId="{BA583380-7C68-47AA-84D5-8F87441C6A0B}" destId="{797D7183-194C-44FB-955B-63921F8506B2}" srcOrd="1" destOrd="0" parTransId="{DC652E56-E2B9-416C-8CDF-8B744BBA3536}" sibTransId="{559CDA57-49B2-458F-83C1-33D6BBC91902}"/>
    <dgm:cxn modelId="{68219158-21BC-3345-9BB0-FC7C69004D04}" type="presOf" srcId="{7F9635B2-356E-41B3-AD34-C2590B5C2865}" destId="{E31F762D-EBE4-7B47-83FE-347085AF2B59}" srcOrd="0" destOrd="0" presId="urn:microsoft.com/office/officeart/2005/8/layout/hierarchy1"/>
    <dgm:cxn modelId="{40ACFF5D-E1DE-4818-A6FE-4E05F515E7EF}" srcId="{BA583380-7C68-47AA-84D5-8F87441C6A0B}" destId="{5714C37C-8232-4522-9BE6-C9CABD06E767}" srcOrd="0" destOrd="0" parTransId="{D9F2A11F-1474-40E9-83EF-135ABCEE9531}" sibTransId="{49FBE388-C68C-4B5B-8291-37762A439FB6}"/>
    <dgm:cxn modelId="{10212F64-8B62-4596-A3CA-043C52DFCF20}" srcId="{38F6FDC5-ED5B-45E6-8B9E-774A5E6AB663}" destId="{BA583380-7C68-47AA-84D5-8F87441C6A0B}" srcOrd="0" destOrd="0" parTransId="{CB759C2C-0E04-4E87-A790-E9FF2BCB262A}" sibTransId="{1E1FE913-C607-4F80-938D-D5A0AAF13A68}"/>
    <dgm:cxn modelId="{27B0D96C-BD48-49EF-BC89-35CC22A8AB6B}" srcId="{53A1D53E-05BA-4603-BDB8-81577EA7B990}" destId="{01D6C078-FE58-47DD-B7A1-AB401B625F49}" srcOrd="0" destOrd="0" parTransId="{518576BE-537A-4637-A5C1-5D39D515043D}" sibTransId="{BDD0E297-A754-4D96-BC0C-611435062CBB}"/>
    <dgm:cxn modelId="{AA006081-E823-B346-9DCA-6090552E1C1A}" type="presOf" srcId="{518576BE-537A-4637-A5C1-5D39D515043D}" destId="{4662A965-2A0D-474A-B18B-4305E67E399B}" srcOrd="0" destOrd="0" presId="urn:microsoft.com/office/officeart/2005/8/layout/hierarchy1"/>
    <dgm:cxn modelId="{A8CE21DE-6137-374E-BC3C-E892A883EFFD}" type="presOf" srcId="{38F6FDC5-ED5B-45E6-8B9E-774A5E6AB663}" destId="{C73858A0-2BD0-AA4C-B571-61546DB8C966}" srcOrd="0" destOrd="0" presId="urn:microsoft.com/office/officeart/2005/8/layout/hierarchy1"/>
    <dgm:cxn modelId="{9A99A6E2-6714-3845-91D4-EE1B8D68A6E0}" type="presOf" srcId="{BA583380-7C68-47AA-84D5-8F87441C6A0B}" destId="{C245829D-6C01-4144-8495-F5B6D0DCFA90}" srcOrd="0" destOrd="0" presId="urn:microsoft.com/office/officeart/2005/8/layout/hierarchy1"/>
    <dgm:cxn modelId="{03335AE6-A23E-B14F-A0AE-5005C6ABA3C7}" type="presOf" srcId="{D9F2A11F-1474-40E9-83EF-135ABCEE9531}" destId="{9D7CF613-3801-2849-8537-F2BD9D3C347E}" srcOrd="0" destOrd="0" presId="urn:microsoft.com/office/officeart/2005/8/layout/hierarchy1"/>
    <dgm:cxn modelId="{75A952F5-145D-4E4A-AF8C-F3B445C16153}" type="presOf" srcId="{53A1D53E-05BA-4603-BDB8-81577EA7B990}" destId="{48FB5EC2-6C86-0F4E-B5B6-9DB2981AE2DA}" srcOrd="0" destOrd="0" presId="urn:microsoft.com/office/officeart/2005/8/layout/hierarchy1"/>
    <dgm:cxn modelId="{D39095BF-32F1-5849-96AF-5C478CF24721}" type="presParOf" srcId="{C73858A0-2BD0-AA4C-B571-61546DB8C966}" destId="{A38227F4-F9ED-9D44-A956-61D5C1BD5965}" srcOrd="0" destOrd="0" presId="urn:microsoft.com/office/officeart/2005/8/layout/hierarchy1"/>
    <dgm:cxn modelId="{2645B02D-AEFE-9A43-AE4A-D28ECD3E9EEB}" type="presParOf" srcId="{A38227F4-F9ED-9D44-A956-61D5C1BD5965}" destId="{E17DAEC3-6547-254A-B899-2096BA4D3B72}" srcOrd="0" destOrd="0" presId="urn:microsoft.com/office/officeart/2005/8/layout/hierarchy1"/>
    <dgm:cxn modelId="{86CAF9E5-AD66-BF4A-82B1-DB8C07C51DCF}" type="presParOf" srcId="{E17DAEC3-6547-254A-B899-2096BA4D3B72}" destId="{6B9F5B61-36CF-5C4F-88DB-8E2F008BB0F7}" srcOrd="0" destOrd="0" presId="urn:microsoft.com/office/officeart/2005/8/layout/hierarchy1"/>
    <dgm:cxn modelId="{BA414431-A698-DD4C-A8CB-029732419442}" type="presParOf" srcId="{E17DAEC3-6547-254A-B899-2096BA4D3B72}" destId="{C245829D-6C01-4144-8495-F5B6D0DCFA90}" srcOrd="1" destOrd="0" presId="urn:microsoft.com/office/officeart/2005/8/layout/hierarchy1"/>
    <dgm:cxn modelId="{9FDBE640-D2FC-754B-ADAB-086588964818}" type="presParOf" srcId="{A38227F4-F9ED-9D44-A956-61D5C1BD5965}" destId="{F1863E89-BB48-FB41-8CB5-FF3E2E40FDBA}" srcOrd="1" destOrd="0" presId="urn:microsoft.com/office/officeart/2005/8/layout/hierarchy1"/>
    <dgm:cxn modelId="{CA08D2C8-0897-454B-9F80-BB552CDA5539}" type="presParOf" srcId="{F1863E89-BB48-FB41-8CB5-FF3E2E40FDBA}" destId="{9D7CF613-3801-2849-8537-F2BD9D3C347E}" srcOrd="0" destOrd="0" presId="urn:microsoft.com/office/officeart/2005/8/layout/hierarchy1"/>
    <dgm:cxn modelId="{3BD44B27-59D8-2C4A-B52F-E432D483D792}" type="presParOf" srcId="{F1863E89-BB48-FB41-8CB5-FF3E2E40FDBA}" destId="{2938B526-956E-3647-B320-F3A3FC516622}" srcOrd="1" destOrd="0" presId="urn:microsoft.com/office/officeart/2005/8/layout/hierarchy1"/>
    <dgm:cxn modelId="{FCB4BE16-74E0-7649-9EA9-B7FA1272507E}" type="presParOf" srcId="{2938B526-956E-3647-B320-F3A3FC516622}" destId="{BB8217EF-C80D-0E4B-864F-EEF27E452D92}" srcOrd="0" destOrd="0" presId="urn:microsoft.com/office/officeart/2005/8/layout/hierarchy1"/>
    <dgm:cxn modelId="{88FE408C-D31E-5245-894F-92020A90FF1D}" type="presParOf" srcId="{BB8217EF-C80D-0E4B-864F-EEF27E452D92}" destId="{EE2D256D-85DE-164C-822B-418FCD5F3554}" srcOrd="0" destOrd="0" presId="urn:microsoft.com/office/officeart/2005/8/layout/hierarchy1"/>
    <dgm:cxn modelId="{17AD9FC0-BCCE-9E4D-BE9F-162537B8BBC2}" type="presParOf" srcId="{BB8217EF-C80D-0E4B-864F-EEF27E452D92}" destId="{AE9CC9E8-8D49-E64B-8F58-06ED349292AF}" srcOrd="1" destOrd="0" presId="urn:microsoft.com/office/officeart/2005/8/layout/hierarchy1"/>
    <dgm:cxn modelId="{B91EB014-3601-5A4F-AF9B-1BC75F66EFF2}" type="presParOf" srcId="{2938B526-956E-3647-B320-F3A3FC516622}" destId="{9F72CD0A-C327-D644-9F73-5F1CACF8E647}" srcOrd="1" destOrd="0" presId="urn:microsoft.com/office/officeart/2005/8/layout/hierarchy1"/>
    <dgm:cxn modelId="{6693CA0A-B7E1-164A-9608-16CB2FB4C891}" type="presParOf" srcId="{F1863E89-BB48-FB41-8CB5-FF3E2E40FDBA}" destId="{47279C58-4D88-5E4E-ACDF-6E124943DF26}" srcOrd="2" destOrd="0" presId="urn:microsoft.com/office/officeart/2005/8/layout/hierarchy1"/>
    <dgm:cxn modelId="{8E1607D4-E6B7-EF49-A295-40B1F73358DE}" type="presParOf" srcId="{F1863E89-BB48-FB41-8CB5-FF3E2E40FDBA}" destId="{76636A2F-D594-264D-94E3-22F885A10572}" srcOrd="3" destOrd="0" presId="urn:microsoft.com/office/officeart/2005/8/layout/hierarchy1"/>
    <dgm:cxn modelId="{C3B6B0C6-9A7C-E649-B2EF-7C8CCCC1A15A}" type="presParOf" srcId="{76636A2F-D594-264D-94E3-22F885A10572}" destId="{31739076-F9E8-6A49-A8A9-03141C7E2B1B}" srcOrd="0" destOrd="0" presId="urn:microsoft.com/office/officeart/2005/8/layout/hierarchy1"/>
    <dgm:cxn modelId="{FA4B90E4-F09F-AD48-9A30-6E99C23CA763}" type="presParOf" srcId="{31739076-F9E8-6A49-A8A9-03141C7E2B1B}" destId="{72CE8189-BB71-994F-B6C1-322909E03267}" srcOrd="0" destOrd="0" presId="urn:microsoft.com/office/officeart/2005/8/layout/hierarchy1"/>
    <dgm:cxn modelId="{0F737C70-D420-9647-81B1-66AA611D5440}" type="presParOf" srcId="{31739076-F9E8-6A49-A8A9-03141C7E2B1B}" destId="{123CE66C-9465-FB47-AA4C-263D63171488}" srcOrd="1" destOrd="0" presId="urn:microsoft.com/office/officeart/2005/8/layout/hierarchy1"/>
    <dgm:cxn modelId="{6142EABD-9AF1-4542-BAA2-B0C986D5DE8E}" type="presParOf" srcId="{76636A2F-D594-264D-94E3-22F885A10572}" destId="{A680BCFD-6C02-6043-BD3B-DED917EF4CF4}" srcOrd="1" destOrd="0" presId="urn:microsoft.com/office/officeart/2005/8/layout/hierarchy1"/>
    <dgm:cxn modelId="{5C0BE185-EE45-A54C-A90F-CEE6CCFABE1B}" type="presParOf" srcId="{C73858A0-2BD0-AA4C-B571-61546DB8C966}" destId="{B782A2C3-F88B-064D-925B-FEF92149A881}" srcOrd="1" destOrd="0" presId="urn:microsoft.com/office/officeart/2005/8/layout/hierarchy1"/>
    <dgm:cxn modelId="{6409287D-E83D-C54B-B2DC-0CD2B5940313}" type="presParOf" srcId="{B782A2C3-F88B-064D-925B-FEF92149A881}" destId="{97B4E4AF-69D6-BA41-8796-15F98B00E07D}" srcOrd="0" destOrd="0" presId="urn:microsoft.com/office/officeart/2005/8/layout/hierarchy1"/>
    <dgm:cxn modelId="{5DBF905A-5AA8-0F40-A5C1-E1B9BFCE6BD9}" type="presParOf" srcId="{97B4E4AF-69D6-BA41-8796-15F98B00E07D}" destId="{10C0E19A-A006-B949-A74A-EA097BCC8592}" srcOrd="0" destOrd="0" presId="urn:microsoft.com/office/officeart/2005/8/layout/hierarchy1"/>
    <dgm:cxn modelId="{CB8518F5-C674-6746-BBF3-68D36995F720}" type="presParOf" srcId="{97B4E4AF-69D6-BA41-8796-15F98B00E07D}" destId="{48FB5EC2-6C86-0F4E-B5B6-9DB2981AE2DA}" srcOrd="1" destOrd="0" presId="urn:microsoft.com/office/officeart/2005/8/layout/hierarchy1"/>
    <dgm:cxn modelId="{8AF3228F-0F40-1E42-AA47-B40E23DB6E2C}" type="presParOf" srcId="{B782A2C3-F88B-064D-925B-FEF92149A881}" destId="{3BA810EE-4464-D647-B0C0-AF2590B6CEB9}" srcOrd="1" destOrd="0" presId="urn:microsoft.com/office/officeart/2005/8/layout/hierarchy1"/>
    <dgm:cxn modelId="{134E7F37-2A06-1643-A055-49C42A5D94CF}" type="presParOf" srcId="{3BA810EE-4464-D647-B0C0-AF2590B6CEB9}" destId="{4662A965-2A0D-474A-B18B-4305E67E399B}" srcOrd="0" destOrd="0" presId="urn:microsoft.com/office/officeart/2005/8/layout/hierarchy1"/>
    <dgm:cxn modelId="{8A10B4B0-40F9-3F40-AA05-26462910C63B}" type="presParOf" srcId="{3BA810EE-4464-D647-B0C0-AF2590B6CEB9}" destId="{E4A186AA-A7C7-AB4A-AA6F-67067461803A}" srcOrd="1" destOrd="0" presId="urn:microsoft.com/office/officeart/2005/8/layout/hierarchy1"/>
    <dgm:cxn modelId="{F4DDAE88-2411-2143-AFE4-F571D928B5B2}" type="presParOf" srcId="{E4A186AA-A7C7-AB4A-AA6F-67067461803A}" destId="{8630AA1D-8D64-924A-9C52-37A1690B697C}" srcOrd="0" destOrd="0" presId="urn:microsoft.com/office/officeart/2005/8/layout/hierarchy1"/>
    <dgm:cxn modelId="{C4609047-CD5D-CB46-94EE-90C7E8DC30A9}" type="presParOf" srcId="{8630AA1D-8D64-924A-9C52-37A1690B697C}" destId="{93A20552-651D-064E-B577-D5CB774C3098}" srcOrd="0" destOrd="0" presId="urn:microsoft.com/office/officeart/2005/8/layout/hierarchy1"/>
    <dgm:cxn modelId="{CD6AA65C-4EB8-6E4A-97C8-FA3F70308FD7}" type="presParOf" srcId="{8630AA1D-8D64-924A-9C52-37A1690B697C}" destId="{AED5F63E-266A-2F4F-B3C4-18E3A9A4B724}" srcOrd="1" destOrd="0" presId="urn:microsoft.com/office/officeart/2005/8/layout/hierarchy1"/>
    <dgm:cxn modelId="{C3DA93C0-0CC5-BC4E-9966-948D130CF148}" type="presParOf" srcId="{E4A186AA-A7C7-AB4A-AA6F-67067461803A}" destId="{9B0EFC85-0B75-C145-B3C7-90BA31ED4D67}" srcOrd="1" destOrd="0" presId="urn:microsoft.com/office/officeart/2005/8/layout/hierarchy1"/>
    <dgm:cxn modelId="{3DF8635A-9782-8D41-A74E-8CB860B27646}" type="presParOf" srcId="{3BA810EE-4464-D647-B0C0-AF2590B6CEB9}" destId="{E31F762D-EBE4-7B47-83FE-347085AF2B59}" srcOrd="2" destOrd="0" presId="urn:microsoft.com/office/officeart/2005/8/layout/hierarchy1"/>
    <dgm:cxn modelId="{9CE75CCE-3933-FF47-AF73-2D38D615B349}" type="presParOf" srcId="{3BA810EE-4464-D647-B0C0-AF2590B6CEB9}" destId="{7298F7DB-6B82-CE45-B85B-4C7A7155B76A}" srcOrd="3" destOrd="0" presId="urn:microsoft.com/office/officeart/2005/8/layout/hierarchy1"/>
    <dgm:cxn modelId="{68BC3A84-B914-E34B-A9EA-B71A4B8ED27E}" type="presParOf" srcId="{7298F7DB-6B82-CE45-B85B-4C7A7155B76A}" destId="{4A488B40-68F5-5749-A657-C838909BE3AE}" srcOrd="0" destOrd="0" presId="urn:microsoft.com/office/officeart/2005/8/layout/hierarchy1"/>
    <dgm:cxn modelId="{A0EA803A-BF15-F54A-91EF-F46232629B1A}" type="presParOf" srcId="{4A488B40-68F5-5749-A657-C838909BE3AE}" destId="{F0A01F7C-ED7E-754A-B625-B7B77A6BE707}" srcOrd="0" destOrd="0" presId="urn:microsoft.com/office/officeart/2005/8/layout/hierarchy1"/>
    <dgm:cxn modelId="{5F34605D-3F5A-5B4A-8EE0-3DF3297812D3}" type="presParOf" srcId="{4A488B40-68F5-5749-A657-C838909BE3AE}" destId="{C1CC65AE-451A-4042-9FC7-604B25AB3FD9}" srcOrd="1" destOrd="0" presId="urn:microsoft.com/office/officeart/2005/8/layout/hierarchy1"/>
    <dgm:cxn modelId="{69325D0D-99D0-B040-B818-DF238FA714AF}" type="presParOf" srcId="{7298F7DB-6B82-CE45-B85B-4C7A7155B76A}" destId="{8A207A3B-F984-094A-9594-D4CFDCE94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5432F3-B9DE-4C5E-97D9-F4E231B31B0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D180E9-52FF-4CC7-8CE2-09E666F904B0}">
      <dgm:prSet/>
      <dgm:spPr/>
      <dgm:t>
        <a:bodyPr/>
        <a:lstStyle/>
        <a:p>
          <a:pPr>
            <a:defRPr b="1"/>
          </a:pPr>
          <a:r>
            <a:rPr lang="en-US" dirty="0"/>
            <a:t>Transformer Configuration</a:t>
          </a:r>
        </a:p>
      </dgm:t>
    </dgm:pt>
    <dgm:pt modelId="{232518C1-9A9F-41C8-A14A-46EE94F0D578}" type="parTrans" cxnId="{9BF29BC4-6F69-4DFD-A836-9EB81D943960}">
      <dgm:prSet/>
      <dgm:spPr/>
      <dgm:t>
        <a:bodyPr/>
        <a:lstStyle/>
        <a:p>
          <a:endParaRPr lang="en-US"/>
        </a:p>
      </dgm:t>
    </dgm:pt>
    <dgm:pt modelId="{CF0F8A7E-D873-451A-92C4-D5350491AB3E}" type="sibTrans" cxnId="{9BF29BC4-6F69-4DFD-A836-9EB81D943960}">
      <dgm:prSet/>
      <dgm:spPr/>
      <dgm:t>
        <a:bodyPr/>
        <a:lstStyle/>
        <a:p>
          <a:endParaRPr lang="en-US"/>
        </a:p>
      </dgm:t>
    </dgm:pt>
    <dgm:pt modelId="{36E03D5E-CF4F-448C-BB37-F4C47C95A2C1}">
      <dgm:prSet/>
      <dgm:spPr/>
      <dgm:t>
        <a:bodyPr/>
        <a:lstStyle/>
        <a:p>
          <a:r>
            <a:rPr lang="en-US" dirty="0"/>
            <a:t>3-layer encoder with 4-head multi-attention mechanism</a:t>
          </a:r>
        </a:p>
      </dgm:t>
    </dgm:pt>
    <dgm:pt modelId="{4F0FC190-4FA6-4001-A074-BC70A352D48F}" type="parTrans" cxnId="{CCB6D9E4-73E5-4DA1-AEB0-F6CA87305F04}">
      <dgm:prSet/>
      <dgm:spPr/>
      <dgm:t>
        <a:bodyPr/>
        <a:lstStyle/>
        <a:p>
          <a:endParaRPr lang="en-US"/>
        </a:p>
      </dgm:t>
    </dgm:pt>
    <dgm:pt modelId="{3146D7CC-7D20-4D0A-AF5F-1966E805FAD9}" type="sibTrans" cxnId="{CCB6D9E4-73E5-4DA1-AEB0-F6CA87305F04}">
      <dgm:prSet/>
      <dgm:spPr/>
      <dgm:t>
        <a:bodyPr/>
        <a:lstStyle/>
        <a:p>
          <a:endParaRPr lang="en-US"/>
        </a:p>
      </dgm:t>
    </dgm:pt>
    <dgm:pt modelId="{C144D223-732D-4B0B-9BF6-C2CBEA558FDB}">
      <dgm:prSet/>
      <dgm:spPr/>
      <dgm:t>
        <a:bodyPr/>
        <a:lstStyle/>
        <a:p>
          <a:r>
            <a:rPr lang="en-US"/>
            <a:t>Models complex temporal dependencies across 30-frame sequences</a:t>
          </a:r>
        </a:p>
      </dgm:t>
    </dgm:pt>
    <dgm:pt modelId="{78B963EC-BE0B-4E5A-B8E3-251CFD8E1294}" type="parTrans" cxnId="{FBDB2CE8-4EA7-4119-A08C-6E6EA7483202}">
      <dgm:prSet/>
      <dgm:spPr/>
      <dgm:t>
        <a:bodyPr/>
        <a:lstStyle/>
        <a:p>
          <a:endParaRPr lang="en-US"/>
        </a:p>
      </dgm:t>
    </dgm:pt>
    <dgm:pt modelId="{2EC7BA2D-51D3-45EA-886C-4E2CFADF9551}" type="sibTrans" cxnId="{FBDB2CE8-4EA7-4119-A08C-6E6EA7483202}">
      <dgm:prSet/>
      <dgm:spPr/>
      <dgm:t>
        <a:bodyPr/>
        <a:lstStyle/>
        <a:p>
          <a:endParaRPr lang="en-US"/>
        </a:p>
      </dgm:t>
    </dgm:pt>
    <dgm:pt modelId="{6A65C8D5-C005-41EB-AE19-63DECB2963A4}">
      <dgm:prSet/>
      <dgm:spPr/>
      <dgm:t>
        <a:bodyPr/>
        <a:lstStyle/>
        <a:p>
          <a:pPr>
            <a:defRPr b="1"/>
          </a:pPr>
          <a:r>
            <a:rPr lang="en-US"/>
            <a:t>Positional Encoding:</a:t>
          </a:r>
        </a:p>
      </dgm:t>
    </dgm:pt>
    <dgm:pt modelId="{12FFFD4A-0714-4E77-8677-2916B328A470}" type="parTrans" cxnId="{A442D2EB-F624-4BA9-95C9-65C6F548894A}">
      <dgm:prSet/>
      <dgm:spPr/>
      <dgm:t>
        <a:bodyPr/>
        <a:lstStyle/>
        <a:p>
          <a:endParaRPr lang="en-US"/>
        </a:p>
      </dgm:t>
    </dgm:pt>
    <dgm:pt modelId="{11940F31-3124-47C9-A80D-154F3458F7CE}" type="sibTrans" cxnId="{A442D2EB-F624-4BA9-95C9-65C6F548894A}">
      <dgm:prSet/>
      <dgm:spPr/>
      <dgm:t>
        <a:bodyPr/>
        <a:lstStyle/>
        <a:p>
          <a:endParaRPr lang="en-US"/>
        </a:p>
      </dgm:t>
    </dgm:pt>
    <dgm:pt modelId="{0C224033-1856-4E73-9997-DB4334315636}">
      <dgm:prSet/>
      <dgm:spPr/>
      <dgm:t>
        <a:bodyPr/>
        <a:lstStyle/>
        <a:p>
          <a:r>
            <a:rPr lang="en-US"/>
            <a:t>Learnable embeddings provide crucial temporal order information</a:t>
          </a:r>
        </a:p>
      </dgm:t>
    </dgm:pt>
    <dgm:pt modelId="{38E207A1-7A92-4319-B59C-F9FF45D478C9}" type="parTrans" cxnId="{50708FE2-DC10-402F-8C10-6555EAF86B81}">
      <dgm:prSet/>
      <dgm:spPr/>
      <dgm:t>
        <a:bodyPr/>
        <a:lstStyle/>
        <a:p>
          <a:endParaRPr lang="en-US"/>
        </a:p>
      </dgm:t>
    </dgm:pt>
    <dgm:pt modelId="{50954D43-EC50-4670-86B4-5FFA07F82BA2}" type="sibTrans" cxnId="{50708FE2-DC10-402F-8C10-6555EAF86B81}">
      <dgm:prSet/>
      <dgm:spPr/>
      <dgm:t>
        <a:bodyPr/>
        <a:lstStyle/>
        <a:p>
          <a:endParaRPr lang="en-US"/>
        </a:p>
      </dgm:t>
    </dgm:pt>
    <dgm:pt modelId="{D1C30CF1-D76F-4F87-B0BD-1E73DAE99641}">
      <dgm:prSet/>
      <dgm:spPr/>
      <dgm:t>
        <a:bodyPr/>
        <a:lstStyle/>
        <a:p>
          <a:r>
            <a:rPr lang="en-US"/>
            <a:t>Essential for accurate pattern recognition</a:t>
          </a:r>
        </a:p>
      </dgm:t>
    </dgm:pt>
    <dgm:pt modelId="{A9905C7B-1653-431F-B953-A1CAE8C3B7C6}" type="parTrans" cxnId="{6A19D47B-3AFE-4AFF-8E75-2129E04B4BBE}">
      <dgm:prSet/>
      <dgm:spPr/>
      <dgm:t>
        <a:bodyPr/>
        <a:lstStyle/>
        <a:p>
          <a:endParaRPr lang="en-US"/>
        </a:p>
      </dgm:t>
    </dgm:pt>
    <dgm:pt modelId="{B31A9749-BEF5-4DC5-A931-AE3038AEDCFC}" type="sibTrans" cxnId="{6A19D47B-3AFE-4AFF-8E75-2129E04B4BBE}">
      <dgm:prSet/>
      <dgm:spPr/>
      <dgm:t>
        <a:bodyPr/>
        <a:lstStyle/>
        <a:p>
          <a:endParaRPr lang="en-US"/>
        </a:p>
      </dgm:t>
    </dgm:pt>
    <dgm:pt modelId="{69671496-00FE-4942-ABEA-62CB8B0385CF}" type="pres">
      <dgm:prSet presAssocID="{3D5432F3-B9DE-4C5E-97D9-F4E231B31B08}" presName="root" presStyleCnt="0">
        <dgm:presLayoutVars>
          <dgm:dir/>
          <dgm:resizeHandles val="exact"/>
        </dgm:presLayoutVars>
      </dgm:prSet>
      <dgm:spPr/>
    </dgm:pt>
    <dgm:pt modelId="{B5137FDD-5E9D-4ABF-8331-7D899333F364}" type="pres">
      <dgm:prSet presAssocID="{D8D180E9-52FF-4CC7-8CE2-09E666F904B0}" presName="compNode" presStyleCnt="0"/>
      <dgm:spPr/>
    </dgm:pt>
    <dgm:pt modelId="{57A10BB4-4478-4326-9172-348418B7C80A}" type="pres">
      <dgm:prSet presAssocID="{D8D180E9-52FF-4CC7-8CE2-09E666F904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3436D86D-034D-4BF9-96C8-5248B96723DB}" type="pres">
      <dgm:prSet presAssocID="{D8D180E9-52FF-4CC7-8CE2-09E666F904B0}" presName="iconSpace" presStyleCnt="0"/>
      <dgm:spPr/>
    </dgm:pt>
    <dgm:pt modelId="{A9620102-75B9-4147-94D0-2CADDB9BA1A5}" type="pres">
      <dgm:prSet presAssocID="{D8D180E9-52FF-4CC7-8CE2-09E666F904B0}" presName="parTx" presStyleLbl="revTx" presStyleIdx="0" presStyleCnt="4">
        <dgm:presLayoutVars>
          <dgm:chMax val="0"/>
          <dgm:chPref val="0"/>
        </dgm:presLayoutVars>
      </dgm:prSet>
      <dgm:spPr/>
    </dgm:pt>
    <dgm:pt modelId="{1A0B7FF4-0595-4BA7-B3B6-6E3D73D84DB6}" type="pres">
      <dgm:prSet presAssocID="{D8D180E9-52FF-4CC7-8CE2-09E666F904B0}" presName="txSpace" presStyleCnt="0"/>
      <dgm:spPr/>
    </dgm:pt>
    <dgm:pt modelId="{5B94DE8E-3067-43AA-A08C-EA2F7209B870}" type="pres">
      <dgm:prSet presAssocID="{D8D180E9-52FF-4CC7-8CE2-09E666F904B0}" presName="desTx" presStyleLbl="revTx" presStyleIdx="1" presStyleCnt="4">
        <dgm:presLayoutVars/>
      </dgm:prSet>
      <dgm:spPr/>
    </dgm:pt>
    <dgm:pt modelId="{1ABE96C9-8F41-4AE8-89EB-6D6815F03EF5}" type="pres">
      <dgm:prSet presAssocID="{CF0F8A7E-D873-451A-92C4-D5350491AB3E}" presName="sibTrans" presStyleCnt="0"/>
      <dgm:spPr/>
    </dgm:pt>
    <dgm:pt modelId="{ACF97EF7-E16E-434B-A563-FB963D8376EA}" type="pres">
      <dgm:prSet presAssocID="{6A65C8D5-C005-41EB-AE19-63DECB2963A4}" presName="compNode" presStyleCnt="0"/>
      <dgm:spPr/>
    </dgm:pt>
    <dgm:pt modelId="{0F29DECB-6B20-4F35-826D-855717F99A90}" type="pres">
      <dgm:prSet presAssocID="{6A65C8D5-C005-41EB-AE19-63DECB2963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ADDB6E-E802-4C5D-9BE6-3B942248C875}" type="pres">
      <dgm:prSet presAssocID="{6A65C8D5-C005-41EB-AE19-63DECB2963A4}" presName="iconSpace" presStyleCnt="0"/>
      <dgm:spPr/>
    </dgm:pt>
    <dgm:pt modelId="{CDEF71BC-95E6-4F80-8C71-8F87917EA674}" type="pres">
      <dgm:prSet presAssocID="{6A65C8D5-C005-41EB-AE19-63DECB2963A4}" presName="parTx" presStyleLbl="revTx" presStyleIdx="2" presStyleCnt="4">
        <dgm:presLayoutVars>
          <dgm:chMax val="0"/>
          <dgm:chPref val="0"/>
        </dgm:presLayoutVars>
      </dgm:prSet>
      <dgm:spPr/>
    </dgm:pt>
    <dgm:pt modelId="{25F7EDF6-B821-4E2E-9A87-A3B7ED150124}" type="pres">
      <dgm:prSet presAssocID="{6A65C8D5-C005-41EB-AE19-63DECB2963A4}" presName="txSpace" presStyleCnt="0"/>
      <dgm:spPr/>
    </dgm:pt>
    <dgm:pt modelId="{B46F3B60-CD0B-473A-9B3F-84A441DCAC8B}" type="pres">
      <dgm:prSet presAssocID="{6A65C8D5-C005-41EB-AE19-63DECB2963A4}" presName="desTx" presStyleLbl="revTx" presStyleIdx="3" presStyleCnt="4">
        <dgm:presLayoutVars/>
      </dgm:prSet>
      <dgm:spPr/>
    </dgm:pt>
  </dgm:ptLst>
  <dgm:cxnLst>
    <dgm:cxn modelId="{609D393B-7060-4519-BFB7-28A1563D884A}" type="presOf" srcId="{3D5432F3-B9DE-4C5E-97D9-F4E231B31B08}" destId="{69671496-00FE-4942-ABEA-62CB8B0385CF}" srcOrd="0" destOrd="0" presId="urn:microsoft.com/office/officeart/2018/5/layout/CenteredIconLabelDescriptionList"/>
    <dgm:cxn modelId="{35EE246D-22D3-4467-A286-98109D2BD9DE}" type="presOf" srcId="{6A65C8D5-C005-41EB-AE19-63DECB2963A4}" destId="{CDEF71BC-95E6-4F80-8C71-8F87917EA674}" srcOrd="0" destOrd="0" presId="urn:microsoft.com/office/officeart/2018/5/layout/CenteredIconLabelDescriptionList"/>
    <dgm:cxn modelId="{D7E31A72-A289-4262-9467-4B90C097FF07}" type="presOf" srcId="{D8D180E9-52FF-4CC7-8CE2-09E666F904B0}" destId="{A9620102-75B9-4147-94D0-2CADDB9BA1A5}" srcOrd="0" destOrd="0" presId="urn:microsoft.com/office/officeart/2018/5/layout/CenteredIconLabelDescriptionList"/>
    <dgm:cxn modelId="{F833EE78-C0A5-4992-924E-4ACBD3945308}" type="presOf" srcId="{D1C30CF1-D76F-4F87-B0BD-1E73DAE99641}" destId="{B46F3B60-CD0B-473A-9B3F-84A441DCAC8B}" srcOrd="0" destOrd="1" presId="urn:microsoft.com/office/officeart/2018/5/layout/CenteredIconLabelDescriptionList"/>
    <dgm:cxn modelId="{6A19D47B-3AFE-4AFF-8E75-2129E04B4BBE}" srcId="{6A65C8D5-C005-41EB-AE19-63DECB2963A4}" destId="{D1C30CF1-D76F-4F87-B0BD-1E73DAE99641}" srcOrd="1" destOrd="0" parTransId="{A9905C7B-1653-431F-B953-A1CAE8C3B7C6}" sibTransId="{B31A9749-BEF5-4DC5-A931-AE3038AEDCFC}"/>
    <dgm:cxn modelId="{C1D0648C-0F8F-4CB8-B6B0-6F4D0657C974}" type="presOf" srcId="{36E03D5E-CF4F-448C-BB37-F4C47C95A2C1}" destId="{5B94DE8E-3067-43AA-A08C-EA2F7209B870}" srcOrd="0" destOrd="0" presId="urn:microsoft.com/office/officeart/2018/5/layout/CenteredIconLabelDescriptionList"/>
    <dgm:cxn modelId="{9CEB9CB9-78EF-4C7A-833E-E6B7B463D463}" type="presOf" srcId="{0C224033-1856-4E73-9997-DB4334315636}" destId="{B46F3B60-CD0B-473A-9B3F-84A441DCAC8B}" srcOrd="0" destOrd="0" presId="urn:microsoft.com/office/officeart/2018/5/layout/CenteredIconLabelDescriptionList"/>
    <dgm:cxn modelId="{9BF29BC4-6F69-4DFD-A836-9EB81D943960}" srcId="{3D5432F3-B9DE-4C5E-97D9-F4E231B31B08}" destId="{D8D180E9-52FF-4CC7-8CE2-09E666F904B0}" srcOrd="0" destOrd="0" parTransId="{232518C1-9A9F-41C8-A14A-46EE94F0D578}" sibTransId="{CF0F8A7E-D873-451A-92C4-D5350491AB3E}"/>
    <dgm:cxn modelId="{50708FE2-DC10-402F-8C10-6555EAF86B81}" srcId="{6A65C8D5-C005-41EB-AE19-63DECB2963A4}" destId="{0C224033-1856-4E73-9997-DB4334315636}" srcOrd="0" destOrd="0" parTransId="{38E207A1-7A92-4319-B59C-F9FF45D478C9}" sibTransId="{50954D43-EC50-4670-86B4-5FFA07F82BA2}"/>
    <dgm:cxn modelId="{CCB6D9E4-73E5-4DA1-AEB0-F6CA87305F04}" srcId="{D8D180E9-52FF-4CC7-8CE2-09E666F904B0}" destId="{36E03D5E-CF4F-448C-BB37-F4C47C95A2C1}" srcOrd="0" destOrd="0" parTransId="{4F0FC190-4FA6-4001-A074-BC70A352D48F}" sibTransId="{3146D7CC-7D20-4D0A-AF5F-1966E805FAD9}"/>
    <dgm:cxn modelId="{FBDB2CE8-4EA7-4119-A08C-6E6EA7483202}" srcId="{D8D180E9-52FF-4CC7-8CE2-09E666F904B0}" destId="{C144D223-732D-4B0B-9BF6-C2CBEA558FDB}" srcOrd="1" destOrd="0" parTransId="{78B963EC-BE0B-4E5A-B8E3-251CFD8E1294}" sibTransId="{2EC7BA2D-51D3-45EA-886C-4E2CFADF9551}"/>
    <dgm:cxn modelId="{A4E4F9EA-714B-4319-B8E1-465066316A1E}" type="presOf" srcId="{C144D223-732D-4B0B-9BF6-C2CBEA558FDB}" destId="{5B94DE8E-3067-43AA-A08C-EA2F7209B870}" srcOrd="0" destOrd="1" presId="urn:microsoft.com/office/officeart/2018/5/layout/CenteredIconLabelDescriptionList"/>
    <dgm:cxn modelId="{A442D2EB-F624-4BA9-95C9-65C6F548894A}" srcId="{3D5432F3-B9DE-4C5E-97D9-F4E231B31B08}" destId="{6A65C8D5-C005-41EB-AE19-63DECB2963A4}" srcOrd="1" destOrd="0" parTransId="{12FFFD4A-0714-4E77-8677-2916B328A470}" sibTransId="{11940F31-3124-47C9-A80D-154F3458F7CE}"/>
    <dgm:cxn modelId="{10728688-E53A-4CCF-A57B-9DC53902B045}" type="presParOf" srcId="{69671496-00FE-4942-ABEA-62CB8B0385CF}" destId="{B5137FDD-5E9D-4ABF-8331-7D899333F364}" srcOrd="0" destOrd="0" presId="urn:microsoft.com/office/officeart/2018/5/layout/CenteredIconLabelDescriptionList"/>
    <dgm:cxn modelId="{5CEFF3E8-31AB-4282-B497-DD816CA6BFC0}" type="presParOf" srcId="{B5137FDD-5E9D-4ABF-8331-7D899333F364}" destId="{57A10BB4-4478-4326-9172-348418B7C80A}" srcOrd="0" destOrd="0" presId="urn:microsoft.com/office/officeart/2018/5/layout/CenteredIconLabelDescriptionList"/>
    <dgm:cxn modelId="{27F7A4EA-BA90-4669-92DB-B45C2BB66A1D}" type="presParOf" srcId="{B5137FDD-5E9D-4ABF-8331-7D899333F364}" destId="{3436D86D-034D-4BF9-96C8-5248B96723DB}" srcOrd="1" destOrd="0" presId="urn:microsoft.com/office/officeart/2018/5/layout/CenteredIconLabelDescriptionList"/>
    <dgm:cxn modelId="{B5BE3916-8910-4D4F-873D-0A6411554610}" type="presParOf" srcId="{B5137FDD-5E9D-4ABF-8331-7D899333F364}" destId="{A9620102-75B9-4147-94D0-2CADDB9BA1A5}" srcOrd="2" destOrd="0" presId="urn:microsoft.com/office/officeart/2018/5/layout/CenteredIconLabelDescriptionList"/>
    <dgm:cxn modelId="{79103ABA-9343-4ACF-A78E-1D92743E1945}" type="presParOf" srcId="{B5137FDD-5E9D-4ABF-8331-7D899333F364}" destId="{1A0B7FF4-0595-4BA7-B3B6-6E3D73D84DB6}" srcOrd="3" destOrd="0" presId="urn:microsoft.com/office/officeart/2018/5/layout/CenteredIconLabelDescriptionList"/>
    <dgm:cxn modelId="{25161B65-E4FC-49ED-AA78-E1AB4AEAC9A2}" type="presParOf" srcId="{B5137FDD-5E9D-4ABF-8331-7D899333F364}" destId="{5B94DE8E-3067-43AA-A08C-EA2F7209B870}" srcOrd="4" destOrd="0" presId="urn:microsoft.com/office/officeart/2018/5/layout/CenteredIconLabelDescriptionList"/>
    <dgm:cxn modelId="{FC5EA11B-B85F-4923-8EE2-F50185AB96F7}" type="presParOf" srcId="{69671496-00FE-4942-ABEA-62CB8B0385CF}" destId="{1ABE96C9-8F41-4AE8-89EB-6D6815F03EF5}" srcOrd="1" destOrd="0" presId="urn:microsoft.com/office/officeart/2018/5/layout/CenteredIconLabelDescriptionList"/>
    <dgm:cxn modelId="{C38163F5-B78E-4D62-9BFD-BBCF2B2DECFF}" type="presParOf" srcId="{69671496-00FE-4942-ABEA-62CB8B0385CF}" destId="{ACF97EF7-E16E-434B-A563-FB963D8376EA}" srcOrd="2" destOrd="0" presId="urn:microsoft.com/office/officeart/2018/5/layout/CenteredIconLabelDescriptionList"/>
    <dgm:cxn modelId="{19C9AA51-30FC-433C-B19A-AC41E822CC45}" type="presParOf" srcId="{ACF97EF7-E16E-434B-A563-FB963D8376EA}" destId="{0F29DECB-6B20-4F35-826D-855717F99A90}" srcOrd="0" destOrd="0" presId="urn:microsoft.com/office/officeart/2018/5/layout/CenteredIconLabelDescriptionList"/>
    <dgm:cxn modelId="{CDB41BFA-FD9E-482A-8BA4-71E5822097DB}" type="presParOf" srcId="{ACF97EF7-E16E-434B-A563-FB963D8376EA}" destId="{3FADDB6E-E802-4C5D-9BE6-3B942248C875}" srcOrd="1" destOrd="0" presId="urn:microsoft.com/office/officeart/2018/5/layout/CenteredIconLabelDescriptionList"/>
    <dgm:cxn modelId="{FB69F1B5-3F78-40EB-9401-D47C1145A4DF}" type="presParOf" srcId="{ACF97EF7-E16E-434B-A563-FB963D8376EA}" destId="{CDEF71BC-95E6-4F80-8C71-8F87917EA674}" srcOrd="2" destOrd="0" presId="urn:microsoft.com/office/officeart/2018/5/layout/CenteredIconLabelDescriptionList"/>
    <dgm:cxn modelId="{9D4E336F-3C20-4833-9939-419AD248DB43}" type="presParOf" srcId="{ACF97EF7-E16E-434B-A563-FB963D8376EA}" destId="{25F7EDF6-B821-4E2E-9A87-A3B7ED150124}" srcOrd="3" destOrd="0" presId="urn:microsoft.com/office/officeart/2018/5/layout/CenteredIconLabelDescriptionList"/>
    <dgm:cxn modelId="{E704F353-0B2B-4A83-8EA6-207D41109C1F}" type="presParOf" srcId="{ACF97EF7-E16E-434B-A563-FB963D8376EA}" destId="{B46F3B60-CD0B-473A-9B3F-84A441DCAC8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19C763B-6A93-4B43-955C-67D698515D9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3F009B-49D8-48DD-8EA5-C1FABC8BE8AC}">
      <dgm:prSet/>
      <dgm:spPr/>
      <dgm:t>
        <a:bodyPr/>
        <a:lstStyle/>
        <a:p>
          <a:r>
            <a:rPr lang="en-US"/>
            <a:t>Classification System</a:t>
          </a:r>
        </a:p>
      </dgm:t>
    </dgm:pt>
    <dgm:pt modelId="{9123C741-78CD-40D6-AF77-BD1B882BD276}" type="parTrans" cxnId="{5586B8EB-AEC1-4BD8-9593-C71976B29088}">
      <dgm:prSet/>
      <dgm:spPr/>
      <dgm:t>
        <a:bodyPr/>
        <a:lstStyle/>
        <a:p>
          <a:endParaRPr lang="en-US"/>
        </a:p>
      </dgm:t>
    </dgm:pt>
    <dgm:pt modelId="{B72764E9-526F-477D-BA8F-221608D3AF13}" type="sibTrans" cxnId="{5586B8EB-AEC1-4BD8-9593-C71976B29088}">
      <dgm:prSet/>
      <dgm:spPr/>
      <dgm:t>
        <a:bodyPr/>
        <a:lstStyle/>
        <a:p>
          <a:endParaRPr lang="en-US"/>
        </a:p>
      </dgm:t>
    </dgm:pt>
    <dgm:pt modelId="{2A54EA0E-CF41-41BF-8297-4776348EF380}">
      <dgm:prSet/>
      <dgm:spPr/>
      <dgm:t>
        <a:bodyPr/>
        <a:lstStyle/>
        <a:p>
          <a:r>
            <a:rPr lang="en-US" dirty="0"/>
            <a:t>Sigmoid classifier with optimized threshold (0.5)</a:t>
          </a:r>
        </a:p>
      </dgm:t>
    </dgm:pt>
    <dgm:pt modelId="{1523A692-E4C2-4029-A10C-462F853DF7E1}" type="parTrans" cxnId="{F1875A68-8A93-4A11-815F-918A66EF341B}">
      <dgm:prSet/>
      <dgm:spPr/>
      <dgm:t>
        <a:bodyPr/>
        <a:lstStyle/>
        <a:p>
          <a:endParaRPr lang="en-US"/>
        </a:p>
      </dgm:t>
    </dgm:pt>
    <dgm:pt modelId="{12CEA2A9-020B-4B2B-A88F-EE9019E865FF}" type="sibTrans" cxnId="{F1875A68-8A93-4A11-815F-918A66EF341B}">
      <dgm:prSet/>
      <dgm:spPr/>
      <dgm:t>
        <a:bodyPr/>
        <a:lstStyle/>
        <a:p>
          <a:endParaRPr lang="en-US"/>
        </a:p>
      </dgm:t>
    </dgm:pt>
    <dgm:pt modelId="{8D6E3E1B-CA1A-431B-B059-4D72010B1BDA}">
      <dgm:prSet/>
      <dgm:spPr/>
      <dgm:t>
        <a:bodyPr/>
        <a:lstStyle/>
        <a:p>
          <a:r>
            <a:rPr lang="en-US"/>
            <a:t>Balances sensitivity and specificity for reliable detection</a:t>
          </a:r>
        </a:p>
      </dgm:t>
    </dgm:pt>
    <dgm:pt modelId="{9AFED299-485A-4F81-8746-A1380DEF0BB6}" type="parTrans" cxnId="{30A5A937-352A-4E8E-99CF-D9AF5223A152}">
      <dgm:prSet/>
      <dgm:spPr/>
      <dgm:t>
        <a:bodyPr/>
        <a:lstStyle/>
        <a:p>
          <a:endParaRPr lang="en-US"/>
        </a:p>
      </dgm:t>
    </dgm:pt>
    <dgm:pt modelId="{12505F99-BD64-4D8B-AA08-F00FF66C193D}" type="sibTrans" cxnId="{30A5A937-352A-4E8E-99CF-D9AF5223A152}">
      <dgm:prSet/>
      <dgm:spPr/>
      <dgm:t>
        <a:bodyPr/>
        <a:lstStyle/>
        <a:p>
          <a:endParaRPr lang="en-US"/>
        </a:p>
      </dgm:t>
    </dgm:pt>
    <dgm:pt modelId="{AD421FC1-A3CE-4AC5-80CD-758E12C598C4}">
      <dgm:prSet/>
      <dgm:spPr/>
      <dgm:t>
        <a:bodyPr/>
        <a:lstStyle/>
        <a:p>
          <a:r>
            <a:rPr lang="en-US"/>
            <a:t>Confidence Scoring:</a:t>
          </a:r>
        </a:p>
      </dgm:t>
    </dgm:pt>
    <dgm:pt modelId="{EA8C06C2-557C-44C4-B4DE-42FD0183A4D9}" type="parTrans" cxnId="{0F2B34C3-AA1E-4909-B97A-B6CB7E118237}">
      <dgm:prSet/>
      <dgm:spPr/>
      <dgm:t>
        <a:bodyPr/>
        <a:lstStyle/>
        <a:p>
          <a:endParaRPr lang="en-US"/>
        </a:p>
      </dgm:t>
    </dgm:pt>
    <dgm:pt modelId="{3E3D63DB-5064-49D0-9303-A99E8E42CAD7}" type="sibTrans" cxnId="{0F2B34C3-AA1E-4909-B97A-B6CB7E118237}">
      <dgm:prSet/>
      <dgm:spPr/>
      <dgm:t>
        <a:bodyPr/>
        <a:lstStyle/>
        <a:p>
          <a:endParaRPr lang="en-US"/>
        </a:p>
      </dgm:t>
    </dgm:pt>
    <dgm:pt modelId="{033FCCC2-6AB2-4AC0-937D-ACA788E0CA08}">
      <dgm:prSet/>
      <dgm:spPr/>
      <dgm:t>
        <a:bodyPr/>
        <a:lstStyle/>
        <a:p>
          <a:r>
            <a:rPr lang="en-US"/>
            <a:t>Probability outputs enable fine-tuned decision making</a:t>
          </a:r>
        </a:p>
      </dgm:t>
    </dgm:pt>
    <dgm:pt modelId="{EAEDA07E-ABFF-46DF-89C8-FD7C572DCB22}" type="parTrans" cxnId="{9F277B04-31B6-4997-84C4-50C8C0CA27D9}">
      <dgm:prSet/>
      <dgm:spPr/>
      <dgm:t>
        <a:bodyPr/>
        <a:lstStyle/>
        <a:p>
          <a:endParaRPr lang="en-US"/>
        </a:p>
      </dgm:t>
    </dgm:pt>
    <dgm:pt modelId="{4154AF51-1187-4AC6-A401-A9559A716120}" type="sibTrans" cxnId="{9F277B04-31B6-4997-84C4-50C8C0CA27D9}">
      <dgm:prSet/>
      <dgm:spPr/>
      <dgm:t>
        <a:bodyPr/>
        <a:lstStyle/>
        <a:p>
          <a:endParaRPr lang="en-US"/>
        </a:p>
      </dgm:t>
    </dgm:pt>
    <dgm:pt modelId="{3DD463D5-2898-43FA-8D77-9BFFD212BCEE}">
      <dgm:prSet/>
      <dgm:spPr/>
      <dgm:t>
        <a:bodyPr/>
        <a:lstStyle/>
        <a:p>
          <a:r>
            <a:rPr lang="en-US"/>
            <a:t>Uncertainty quantification for robust performance</a:t>
          </a:r>
        </a:p>
      </dgm:t>
    </dgm:pt>
    <dgm:pt modelId="{CED23F82-495C-4A1A-9350-E60F63B890C6}" type="parTrans" cxnId="{E833AA46-69F1-457C-A63B-704ACA0C77CF}">
      <dgm:prSet/>
      <dgm:spPr/>
      <dgm:t>
        <a:bodyPr/>
        <a:lstStyle/>
        <a:p>
          <a:endParaRPr lang="en-US"/>
        </a:p>
      </dgm:t>
    </dgm:pt>
    <dgm:pt modelId="{4F36D174-C077-4487-BB59-E123E7020AF9}" type="sibTrans" cxnId="{E833AA46-69F1-457C-A63B-704ACA0C77CF}">
      <dgm:prSet/>
      <dgm:spPr/>
      <dgm:t>
        <a:bodyPr/>
        <a:lstStyle/>
        <a:p>
          <a:endParaRPr lang="en-US"/>
        </a:p>
      </dgm:t>
    </dgm:pt>
    <dgm:pt modelId="{BB8017DB-0972-9E41-8A5A-549907A50440}" type="pres">
      <dgm:prSet presAssocID="{A19C763B-6A93-4B43-955C-67D698515D9E}" presName="Name0" presStyleCnt="0">
        <dgm:presLayoutVars>
          <dgm:dir/>
          <dgm:animLvl val="lvl"/>
          <dgm:resizeHandles val="exact"/>
        </dgm:presLayoutVars>
      </dgm:prSet>
      <dgm:spPr/>
    </dgm:pt>
    <dgm:pt modelId="{1F813EC8-0F68-B94D-8088-150C0E317D19}" type="pres">
      <dgm:prSet presAssocID="{AD421FC1-A3CE-4AC5-80CD-758E12C598C4}" presName="boxAndChildren" presStyleCnt="0"/>
      <dgm:spPr/>
    </dgm:pt>
    <dgm:pt modelId="{55929E53-A24A-D546-8EB5-539C9FBFB1B2}" type="pres">
      <dgm:prSet presAssocID="{AD421FC1-A3CE-4AC5-80CD-758E12C598C4}" presName="parentTextBox" presStyleLbl="node1" presStyleIdx="0" presStyleCnt="2"/>
      <dgm:spPr/>
    </dgm:pt>
    <dgm:pt modelId="{5087CDF6-0736-A14F-BA25-3B9E074533DC}" type="pres">
      <dgm:prSet presAssocID="{AD421FC1-A3CE-4AC5-80CD-758E12C598C4}" presName="entireBox" presStyleLbl="node1" presStyleIdx="0" presStyleCnt="2"/>
      <dgm:spPr/>
    </dgm:pt>
    <dgm:pt modelId="{047493C7-993D-3746-B963-D3234E5B1B09}" type="pres">
      <dgm:prSet presAssocID="{AD421FC1-A3CE-4AC5-80CD-758E12C598C4}" presName="descendantBox" presStyleCnt="0"/>
      <dgm:spPr/>
    </dgm:pt>
    <dgm:pt modelId="{2625C489-0039-6B47-BC88-BB3FE1CE1E06}" type="pres">
      <dgm:prSet presAssocID="{033FCCC2-6AB2-4AC0-937D-ACA788E0CA08}" presName="childTextBox" presStyleLbl="fgAccFollowNode1" presStyleIdx="0" presStyleCnt="4">
        <dgm:presLayoutVars>
          <dgm:bulletEnabled val="1"/>
        </dgm:presLayoutVars>
      </dgm:prSet>
      <dgm:spPr/>
    </dgm:pt>
    <dgm:pt modelId="{41B1409B-2AD9-FE4A-9F57-1771CB6E1B96}" type="pres">
      <dgm:prSet presAssocID="{3DD463D5-2898-43FA-8D77-9BFFD212BCEE}" presName="childTextBox" presStyleLbl="fgAccFollowNode1" presStyleIdx="1" presStyleCnt="4">
        <dgm:presLayoutVars>
          <dgm:bulletEnabled val="1"/>
        </dgm:presLayoutVars>
      </dgm:prSet>
      <dgm:spPr/>
    </dgm:pt>
    <dgm:pt modelId="{4F40D646-1546-CC4A-842F-C904529A2D30}" type="pres">
      <dgm:prSet presAssocID="{B72764E9-526F-477D-BA8F-221608D3AF13}" presName="sp" presStyleCnt="0"/>
      <dgm:spPr/>
    </dgm:pt>
    <dgm:pt modelId="{F28907B1-48EE-2A4B-98CD-186F8065E6E0}" type="pres">
      <dgm:prSet presAssocID="{0A3F009B-49D8-48DD-8EA5-C1FABC8BE8AC}" presName="arrowAndChildren" presStyleCnt="0"/>
      <dgm:spPr/>
    </dgm:pt>
    <dgm:pt modelId="{A8012C3C-C046-AC48-AAE6-B1E92BC8F4C7}" type="pres">
      <dgm:prSet presAssocID="{0A3F009B-49D8-48DD-8EA5-C1FABC8BE8AC}" presName="parentTextArrow" presStyleLbl="node1" presStyleIdx="0" presStyleCnt="2"/>
      <dgm:spPr/>
    </dgm:pt>
    <dgm:pt modelId="{1DA0FF46-B3E6-DE4E-95F0-67C33FC930A2}" type="pres">
      <dgm:prSet presAssocID="{0A3F009B-49D8-48DD-8EA5-C1FABC8BE8AC}" presName="arrow" presStyleLbl="node1" presStyleIdx="1" presStyleCnt="2"/>
      <dgm:spPr/>
    </dgm:pt>
    <dgm:pt modelId="{3529C13B-83AE-7040-8E74-449E27362453}" type="pres">
      <dgm:prSet presAssocID="{0A3F009B-49D8-48DD-8EA5-C1FABC8BE8AC}" presName="descendantArrow" presStyleCnt="0"/>
      <dgm:spPr/>
    </dgm:pt>
    <dgm:pt modelId="{9064663E-49C2-1B47-AD8B-C4D5329FB6DF}" type="pres">
      <dgm:prSet presAssocID="{2A54EA0E-CF41-41BF-8297-4776348EF380}" presName="childTextArrow" presStyleLbl="fgAccFollowNode1" presStyleIdx="2" presStyleCnt="4">
        <dgm:presLayoutVars>
          <dgm:bulletEnabled val="1"/>
        </dgm:presLayoutVars>
      </dgm:prSet>
      <dgm:spPr/>
    </dgm:pt>
    <dgm:pt modelId="{1A5AC2EE-5142-5C48-83AC-F012C56A4D1D}" type="pres">
      <dgm:prSet presAssocID="{8D6E3E1B-CA1A-431B-B059-4D72010B1BDA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9F277B04-31B6-4997-84C4-50C8C0CA27D9}" srcId="{AD421FC1-A3CE-4AC5-80CD-758E12C598C4}" destId="{033FCCC2-6AB2-4AC0-937D-ACA788E0CA08}" srcOrd="0" destOrd="0" parTransId="{EAEDA07E-ABFF-46DF-89C8-FD7C572DCB22}" sibTransId="{4154AF51-1187-4AC6-A401-A9559A716120}"/>
    <dgm:cxn modelId="{68572806-A127-6A4D-AFA1-9D2BC09A941F}" type="presOf" srcId="{0A3F009B-49D8-48DD-8EA5-C1FABC8BE8AC}" destId="{1DA0FF46-B3E6-DE4E-95F0-67C33FC930A2}" srcOrd="1" destOrd="0" presId="urn:microsoft.com/office/officeart/2005/8/layout/process4"/>
    <dgm:cxn modelId="{F3C70A1E-0EDF-6643-A8A9-EE1F6CC125C2}" type="presOf" srcId="{8D6E3E1B-CA1A-431B-B059-4D72010B1BDA}" destId="{1A5AC2EE-5142-5C48-83AC-F012C56A4D1D}" srcOrd="0" destOrd="0" presId="urn:microsoft.com/office/officeart/2005/8/layout/process4"/>
    <dgm:cxn modelId="{30A5A937-352A-4E8E-99CF-D9AF5223A152}" srcId="{0A3F009B-49D8-48DD-8EA5-C1FABC8BE8AC}" destId="{8D6E3E1B-CA1A-431B-B059-4D72010B1BDA}" srcOrd="1" destOrd="0" parTransId="{9AFED299-485A-4F81-8746-A1380DEF0BB6}" sibTransId="{12505F99-BD64-4D8B-AA08-F00FF66C193D}"/>
    <dgm:cxn modelId="{E833AA46-69F1-457C-A63B-704ACA0C77CF}" srcId="{AD421FC1-A3CE-4AC5-80CD-758E12C598C4}" destId="{3DD463D5-2898-43FA-8D77-9BFFD212BCEE}" srcOrd="1" destOrd="0" parTransId="{CED23F82-495C-4A1A-9350-E60F63B890C6}" sibTransId="{4F36D174-C077-4487-BB59-E123E7020AF9}"/>
    <dgm:cxn modelId="{04C70557-3A4B-D746-BBAB-EBBA19A0B729}" type="presOf" srcId="{0A3F009B-49D8-48DD-8EA5-C1FABC8BE8AC}" destId="{A8012C3C-C046-AC48-AAE6-B1E92BC8F4C7}" srcOrd="0" destOrd="0" presId="urn:microsoft.com/office/officeart/2005/8/layout/process4"/>
    <dgm:cxn modelId="{358C3663-DE2D-6044-93FC-6D4A40F4951B}" type="presOf" srcId="{AD421FC1-A3CE-4AC5-80CD-758E12C598C4}" destId="{55929E53-A24A-D546-8EB5-539C9FBFB1B2}" srcOrd="0" destOrd="0" presId="urn:microsoft.com/office/officeart/2005/8/layout/process4"/>
    <dgm:cxn modelId="{F1875A68-8A93-4A11-815F-918A66EF341B}" srcId="{0A3F009B-49D8-48DD-8EA5-C1FABC8BE8AC}" destId="{2A54EA0E-CF41-41BF-8297-4776348EF380}" srcOrd="0" destOrd="0" parTransId="{1523A692-E4C2-4029-A10C-462F853DF7E1}" sibTransId="{12CEA2A9-020B-4B2B-A88F-EE9019E865FF}"/>
    <dgm:cxn modelId="{399AFAA8-5BC0-A54A-8795-A7F215DA5E81}" type="presOf" srcId="{AD421FC1-A3CE-4AC5-80CD-758E12C598C4}" destId="{5087CDF6-0736-A14F-BA25-3B9E074533DC}" srcOrd="1" destOrd="0" presId="urn:microsoft.com/office/officeart/2005/8/layout/process4"/>
    <dgm:cxn modelId="{BED985BB-A188-7E40-B653-51C7AB636B5C}" type="presOf" srcId="{3DD463D5-2898-43FA-8D77-9BFFD212BCEE}" destId="{41B1409B-2AD9-FE4A-9F57-1771CB6E1B96}" srcOrd="0" destOrd="0" presId="urn:microsoft.com/office/officeart/2005/8/layout/process4"/>
    <dgm:cxn modelId="{0F2B34C3-AA1E-4909-B97A-B6CB7E118237}" srcId="{A19C763B-6A93-4B43-955C-67D698515D9E}" destId="{AD421FC1-A3CE-4AC5-80CD-758E12C598C4}" srcOrd="1" destOrd="0" parTransId="{EA8C06C2-557C-44C4-B4DE-42FD0183A4D9}" sibTransId="{3E3D63DB-5064-49D0-9303-A99E8E42CAD7}"/>
    <dgm:cxn modelId="{488C99C4-E84B-424C-8D7C-77A6B5EC953A}" type="presOf" srcId="{A19C763B-6A93-4B43-955C-67D698515D9E}" destId="{BB8017DB-0972-9E41-8A5A-549907A50440}" srcOrd="0" destOrd="0" presId="urn:microsoft.com/office/officeart/2005/8/layout/process4"/>
    <dgm:cxn modelId="{5586B8EB-AEC1-4BD8-9593-C71976B29088}" srcId="{A19C763B-6A93-4B43-955C-67D698515D9E}" destId="{0A3F009B-49D8-48DD-8EA5-C1FABC8BE8AC}" srcOrd="0" destOrd="0" parTransId="{9123C741-78CD-40D6-AF77-BD1B882BD276}" sibTransId="{B72764E9-526F-477D-BA8F-221608D3AF13}"/>
    <dgm:cxn modelId="{9EAB8CF2-5C5F-584A-AFD8-9CA58428107A}" type="presOf" srcId="{2A54EA0E-CF41-41BF-8297-4776348EF380}" destId="{9064663E-49C2-1B47-AD8B-C4D5329FB6DF}" srcOrd="0" destOrd="0" presId="urn:microsoft.com/office/officeart/2005/8/layout/process4"/>
    <dgm:cxn modelId="{199E3DFF-5CBE-D448-B624-9FC22C88DE6A}" type="presOf" srcId="{033FCCC2-6AB2-4AC0-937D-ACA788E0CA08}" destId="{2625C489-0039-6B47-BC88-BB3FE1CE1E06}" srcOrd="0" destOrd="0" presId="urn:microsoft.com/office/officeart/2005/8/layout/process4"/>
    <dgm:cxn modelId="{33B7E8C0-4FCB-CB40-8927-60660D150C7D}" type="presParOf" srcId="{BB8017DB-0972-9E41-8A5A-549907A50440}" destId="{1F813EC8-0F68-B94D-8088-150C0E317D19}" srcOrd="0" destOrd="0" presId="urn:microsoft.com/office/officeart/2005/8/layout/process4"/>
    <dgm:cxn modelId="{B55A29A8-3D99-7F4D-B7EF-D7DD7AABD72E}" type="presParOf" srcId="{1F813EC8-0F68-B94D-8088-150C0E317D19}" destId="{55929E53-A24A-D546-8EB5-539C9FBFB1B2}" srcOrd="0" destOrd="0" presId="urn:microsoft.com/office/officeart/2005/8/layout/process4"/>
    <dgm:cxn modelId="{D9BD7C8C-E5F7-1F48-BC4D-198CFC1868CC}" type="presParOf" srcId="{1F813EC8-0F68-B94D-8088-150C0E317D19}" destId="{5087CDF6-0736-A14F-BA25-3B9E074533DC}" srcOrd="1" destOrd="0" presId="urn:microsoft.com/office/officeart/2005/8/layout/process4"/>
    <dgm:cxn modelId="{8F6691B5-A248-6C49-A74E-8BBCE356F902}" type="presParOf" srcId="{1F813EC8-0F68-B94D-8088-150C0E317D19}" destId="{047493C7-993D-3746-B963-D3234E5B1B09}" srcOrd="2" destOrd="0" presId="urn:microsoft.com/office/officeart/2005/8/layout/process4"/>
    <dgm:cxn modelId="{C5E81B16-3727-4B4A-8C7E-E8AF6640E73E}" type="presParOf" srcId="{047493C7-993D-3746-B963-D3234E5B1B09}" destId="{2625C489-0039-6B47-BC88-BB3FE1CE1E06}" srcOrd="0" destOrd="0" presId="urn:microsoft.com/office/officeart/2005/8/layout/process4"/>
    <dgm:cxn modelId="{25F85F89-46F1-D243-B0DA-BA3375CC211B}" type="presParOf" srcId="{047493C7-993D-3746-B963-D3234E5B1B09}" destId="{41B1409B-2AD9-FE4A-9F57-1771CB6E1B96}" srcOrd="1" destOrd="0" presId="urn:microsoft.com/office/officeart/2005/8/layout/process4"/>
    <dgm:cxn modelId="{C405445F-8E5A-4D45-97C4-BAD85685930A}" type="presParOf" srcId="{BB8017DB-0972-9E41-8A5A-549907A50440}" destId="{4F40D646-1546-CC4A-842F-C904529A2D30}" srcOrd="1" destOrd="0" presId="urn:microsoft.com/office/officeart/2005/8/layout/process4"/>
    <dgm:cxn modelId="{11794A25-92BA-F846-98BD-85EDA8221282}" type="presParOf" srcId="{BB8017DB-0972-9E41-8A5A-549907A50440}" destId="{F28907B1-48EE-2A4B-98CD-186F8065E6E0}" srcOrd="2" destOrd="0" presId="urn:microsoft.com/office/officeart/2005/8/layout/process4"/>
    <dgm:cxn modelId="{95CCE713-A921-E243-9106-BDA63E5B3A70}" type="presParOf" srcId="{F28907B1-48EE-2A4B-98CD-186F8065E6E0}" destId="{A8012C3C-C046-AC48-AAE6-B1E92BC8F4C7}" srcOrd="0" destOrd="0" presId="urn:microsoft.com/office/officeart/2005/8/layout/process4"/>
    <dgm:cxn modelId="{CF5BCC01-B31A-244C-A3B4-AB126EB22F14}" type="presParOf" srcId="{F28907B1-48EE-2A4B-98CD-186F8065E6E0}" destId="{1DA0FF46-B3E6-DE4E-95F0-67C33FC930A2}" srcOrd="1" destOrd="0" presId="urn:microsoft.com/office/officeart/2005/8/layout/process4"/>
    <dgm:cxn modelId="{7B6ACB93-3F5E-274E-83A4-75C936F8B5DD}" type="presParOf" srcId="{F28907B1-48EE-2A4B-98CD-186F8065E6E0}" destId="{3529C13B-83AE-7040-8E74-449E27362453}" srcOrd="2" destOrd="0" presId="urn:microsoft.com/office/officeart/2005/8/layout/process4"/>
    <dgm:cxn modelId="{D8803454-05B4-1141-BF71-487E913A0EE6}" type="presParOf" srcId="{3529C13B-83AE-7040-8E74-449E27362453}" destId="{9064663E-49C2-1B47-AD8B-C4D5329FB6DF}" srcOrd="0" destOrd="0" presId="urn:microsoft.com/office/officeart/2005/8/layout/process4"/>
    <dgm:cxn modelId="{CF5BA8CE-55C2-A34D-8F31-2C2B9F074446}" type="presParOf" srcId="{3529C13B-83AE-7040-8E74-449E27362453}" destId="{1A5AC2EE-5142-5C48-83AC-F012C56A4D1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544DDD-B9BA-4CD1-A35C-666DE19B9E9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DD922-42A3-424F-8FB8-817B69E8C70A}">
      <dgm:prSet/>
      <dgm:spPr/>
      <dgm:t>
        <a:bodyPr/>
        <a:lstStyle/>
        <a:p>
          <a:r>
            <a:rPr lang="tr-TR" b="1" i="0" dirty="0" err="1"/>
            <a:t>Parameters</a:t>
          </a:r>
          <a:endParaRPr lang="en-US" dirty="0"/>
        </a:p>
      </dgm:t>
    </dgm:pt>
    <dgm:pt modelId="{40A432F8-040F-4D32-A7DD-8BB760EE730B}" type="parTrans" cxnId="{E40EDA5D-2ABB-46B9-B336-EC3087516F17}">
      <dgm:prSet/>
      <dgm:spPr/>
      <dgm:t>
        <a:bodyPr/>
        <a:lstStyle/>
        <a:p>
          <a:endParaRPr lang="en-US"/>
        </a:p>
      </dgm:t>
    </dgm:pt>
    <dgm:pt modelId="{77010444-52DA-498F-AD9D-FA4A1F2F182A}" type="sibTrans" cxnId="{E40EDA5D-2ABB-46B9-B336-EC3087516F17}">
      <dgm:prSet/>
      <dgm:spPr/>
      <dgm:t>
        <a:bodyPr/>
        <a:lstStyle/>
        <a:p>
          <a:endParaRPr lang="en-US"/>
        </a:p>
      </dgm:t>
    </dgm:pt>
    <dgm:pt modelId="{D41B24A4-A258-4163-BA48-53586761169A}">
      <dgm:prSet custT="1"/>
      <dgm:spPr/>
      <dgm:t>
        <a:bodyPr/>
        <a:lstStyle/>
        <a:p>
          <a:r>
            <a:rPr lang="en-US" sz="1500" b="1" i="0" noProof="0" dirty="0"/>
            <a:t>Flash Detection:</a:t>
          </a:r>
          <a:r>
            <a:rPr lang="en-US" sz="1500" b="0" i="0" noProof="0" dirty="0"/>
            <a:t> Threshold of 180 on scale 0-255</a:t>
          </a:r>
          <a:endParaRPr lang="en-US" sz="1500" noProof="0" dirty="0"/>
        </a:p>
      </dgm:t>
    </dgm:pt>
    <dgm:pt modelId="{34B048B4-85C3-4316-AAFF-D6F88A0FFF93}" type="parTrans" cxnId="{03F20E87-15D8-4D48-8F59-0677446622D5}">
      <dgm:prSet/>
      <dgm:spPr/>
      <dgm:t>
        <a:bodyPr/>
        <a:lstStyle/>
        <a:p>
          <a:endParaRPr lang="en-US"/>
        </a:p>
      </dgm:t>
    </dgm:pt>
    <dgm:pt modelId="{29B44944-9B1E-43A5-853C-C78E5604FB7C}" type="sibTrans" cxnId="{03F20E87-15D8-4D48-8F59-0677446622D5}">
      <dgm:prSet/>
      <dgm:spPr/>
      <dgm:t>
        <a:bodyPr/>
        <a:lstStyle/>
        <a:p>
          <a:endParaRPr lang="en-US"/>
        </a:p>
      </dgm:t>
    </dgm:pt>
    <dgm:pt modelId="{B923D2A9-35FD-45E7-A21E-123BC51B09B7}">
      <dgm:prSet/>
      <dgm:spPr/>
      <dgm:t>
        <a:bodyPr/>
        <a:lstStyle/>
        <a:p>
          <a:r>
            <a:rPr lang="en-US" dirty="0"/>
            <a:t>Pixel Variance Analysis for Flicker</a:t>
          </a:r>
        </a:p>
      </dgm:t>
    </dgm:pt>
    <dgm:pt modelId="{B645B71C-BD6C-421F-802B-E2387D54A12B}" type="parTrans" cxnId="{2A7C0FE3-2193-476A-8387-3AE4D587AE8D}">
      <dgm:prSet/>
      <dgm:spPr/>
      <dgm:t>
        <a:bodyPr/>
        <a:lstStyle/>
        <a:p>
          <a:endParaRPr lang="en-US"/>
        </a:p>
      </dgm:t>
    </dgm:pt>
    <dgm:pt modelId="{721FBBE7-88ED-4B5F-BFAB-0C6ABB5A6277}" type="sibTrans" cxnId="{2A7C0FE3-2193-476A-8387-3AE4D587AE8D}">
      <dgm:prSet/>
      <dgm:spPr/>
      <dgm:t>
        <a:bodyPr/>
        <a:lstStyle/>
        <a:p>
          <a:endParaRPr lang="en-US"/>
        </a:p>
      </dgm:t>
    </dgm:pt>
    <dgm:pt modelId="{68D16966-DFC9-4D4E-BB4C-3A1575E8C4F0}">
      <dgm:prSet/>
      <dgm:spPr/>
      <dgm:t>
        <a:bodyPr/>
        <a:lstStyle/>
        <a:p>
          <a:r>
            <a:rPr lang="en-US" b="0" i="0" noProof="0" dirty="0"/>
            <a:t>Stacking greyscale frames and calculating the variance of each pixel overtime.</a:t>
          </a:r>
          <a:endParaRPr lang="en-US" dirty="0"/>
        </a:p>
      </dgm:t>
    </dgm:pt>
    <dgm:pt modelId="{27428E81-193A-4D52-85BF-44004D758A80}" type="parTrans" cxnId="{4094BC96-97C8-406C-B976-2ED1721CA58D}">
      <dgm:prSet/>
      <dgm:spPr/>
      <dgm:t>
        <a:bodyPr/>
        <a:lstStyle/>
        <a:p>
          <a:endParaRPr lang="en-US"/>
        </a:p>
      </dgm:t>
    </dgm:pt>
    <dgm:pt modelId="{56F691D6-EC8B-460C-A1C7-9E63E4B4FE7B}" type="sibTrans" cxnId="{4094BC96-97C8-406C-B976-2ED1721CA58D}">
      <dgm:prSet/>
      <dgm:spPr/>
      <dgm:t>
        <a:bodyPr/>
        <a:lstStyle/>
        <a:p>
          <a:endParaRPr lang="en-US"/>
        </a:p>
      </dgm:t>
    </dgm:pt>
    <dgm:pt modelId="{F5B2AED5-9E45-4078-977F-A4F032D03ED5}">
      <dgm:prSet/>
      <dgm:spPr/>
      <dgm:t>
        <a:bodyPr/>
        <a:lstStyle/>
        <a:p>
          <a:r>
            <a:rPr lang="en-US" dirty="0"/>
            <a:t>Intense Color Detection</a:t>
          </a:r>
        </a:p>
      </dgm:t>
    </dgm:pt>
    <dgm:pt modelId="{EBDD7354-1ECC-4E41-B1E3-F8109E29DAF9}" type="parTrans" cxnId="{094DFEDB-C110-4720-A088-98C35C072AD1}">
      <dgm:prSet/>
      <dgm:spPr/>
      <dgm:t>
        <a:bodyPr/>
        <a:lstStyle/>
        <a:p>
          <a:endParaRPr lang="en-US"/>
        </a:p>
      </dgm:t>
    </dgm:pt>
    <dgm:pt modelId="{40696320-4071-4EA1-8724-7E563F58BC83}" type="sibTrans" cxnId="{094DFEDB-C110-4720-A088-98C35C072AD1}">
      <dgm:prSet/>
      <dgm:spPr/>
      <dgm:t>
        <a:bodyPr/>
        <a:lstStyle/>
        <a:p>
          <a:endParaRPr lang="en-US"/>
        </a:p>
      </dgm:t>
    </dgm:pt>
    <dgm:pt modelId="{DF5C022B-2D43-4C2B-BA11-FBE22F64F736}">
      <dgm:prSet/>
      <dgm:spPr/>
      <dgm:t>
        <a:bodyPr/>
        <a:lstStyle/>
        <a:p>
          <a:r>
            <a:rPr lang="en-US" dirty="0"/>
            <a:t>If it has 200 on scale of 0-255 and if its intensity is at least x1.5 larger than other channels which makes sure we only flag dominant colors.</a:t>
          </a:r>
        </a:p>
      </dgm:t>
    </dgm:pt>
    <dgm:pt modelId="{E6917242-7F88-4250-B506-8EE967B89603}" type="parTrans" cxnId="{1E1FA977-5FED-4DD6-B3A5-88A09F29FE81}">
      <dgm:prSet/>
      <dgm:spPr/>
      <dgm:t>
        <a:bodyPr/>
        <a:lstStyle/>
        <a:p>
          <a:endParaRPr lang="en-US"/>
        </a:p>
      </dgm:t>
    </dgm:pt>
    <dgm:pt modelId="{91A5826C-4689-4B0F-9A66-A14A5769FDD0}" type="sibTrans" cxnId="{1E1FA977-5FED-4DD6-B3A5-88A09F29FE81}">
      <dgm:prSet/>
      <dgm:spPr/>
      <dgm:t>
        <a:bodyPr/>
        <a:lstStyle/>
        <a:p>
          <a:endParaRPr lang="en-US"/>
        </a:p>
      </dgm:t>
    </dgm:pt>
    <dgm:pt modelId="{A8587592-2626-3144-B9DC-2BBB33DCCECB}">
      <dgm:prSet custT="1"/>
      <dgm:spPr/>
      <dgm:t>
        <a:bodyPr/>
        <a:lstStyle/>
        <a:p>
          <a:r>
            <a:rPr lang="en-US" sz="1500" b="1" i="0" noProof="0" dirty="0"/>
            <a:t>Intense Color Detection:</a:t>
          </a:r>
          <a:r>
            <a:rPr lang="en-US" sz="1500" b="0" i="0" noProof="0" dirty="0"/>
            <a:t> Threshold of 200 on scale 0-255 for RGB channels.</a:t>
          </a:r>
          <a:endParaRPr lang="en-US" sz="1500" noProof="0" dirty="0"/>
        </a:p>
      </dgm:t>
    </dgm:pt>
    <dgm:pt modelId="{4F3A7177-E7AD-C343-94BF-368B2178D331}" type="parTrans" cxnId="{3EB91BD8-3CB1-A547-A98B-6386C0633636}">
      <dgm:prSet/>
      <dgm:spPr/>
      <dgm:t>
        <a:bodyPr/>
        <a:lstStyle/>
        <a:p>
          <a:endParaRPr lang="tr-TR"/>
        </a:p>
      </dgm:t>
    </dgm:pt>
    <dgm:pt modelId="{CCDB7196-B3ED-7649-944B-1FD7E62B2F8D}" type="sibTrans" cxnId="{3EB91BD8-3CB1-A547-A98B-6386C0633636}">
      <dgm:prSet/>
      <dgm:spPr/>
      <dgm:t>
        <a:bodyPr/>
        <a:lstStyle/>
        <a:p>
          <a:endParaRPr lang="tr-TR"/>
        </a:p>
      </dgm:t>
    </dgm:pt>
    <dgm:pt modelId="{BC21873D-3774-0D47-BC27-F3ADC9066544}">
      <dgm:prSet custT="1"/>
      <dgm:spPr/>
      <dgm:t>
        <a:bodyPr/>
        <a:lstStyle/>
        <a:p>
          <a:r>
            <a:rPr lang="en-US" sz="1500" b="1" i="0" noProof="0" dirty="0"/>
            <a:t>Flicker Detection:</a:t>
          </a:r>
          <a:r>
            <a:rPr lang="en-US" sz="1500" b="0" i="0" noProof="0" dirty="0"/>
            <a:t> Average brightness across frame, with threshold of 30.</a:t>
          </a:r>
          <a:endParaRPr lang="en-US" sz="1500" noProof="0" dirty="0"/>
        </a:p>
      </dgm:t>
    </dgm:pt>
    <dgm:pt modelId="{06CF9EED-BDD1-4F46-B506-28DEDE6617D3}" type="parTrans" cxnId="{35BF3347-372F-E341-9B14-155AAEDF8213}">
      <dgm:prSet/>
      <dgm:spPr/>
      <dgm:t>
        <a:bodyPr/>
        <a:lstStyle/>
        <a:p>
          <a:endParaRPr lang="tr-TR"/>
        </a:p>
      </dgm:t>
    </dgm:pt>
    <dgm:pt modelId="{D542F5B4-7183-8845-B817-1FB64ACB469D}" type="sibTrans" cxnId="{35BF3347-372F-E341-9B14-155AAEDF8213}">
      <dgm:prSet/>
      <dgm:spPr/>
      <dgm:t>
        <a:bodyPr/>
        <a:lstStyle/>
        <a:p>
          <a:endParaRPr lang="tr-TR"/>
        </a:p>
      </dgm:t>
    </dgm:pt>
    <dgm:pt modelId="{AED01122-E378-2947-B52F-E9BB0B160A3F}">
      <dgm:prSet custT="1"/>
      <dgm:spPr/>
      <dgm:t>
        <a:bodyPr/>
        <a:lstStyle/>
        <a:p>
          <a:r>
            <a:rPr lang="en-US" sz="1500" b="1" i="0" noProof="0" dirty="0"/>
            <a:t>Flicker Frequency:</a:t>
          </a:r>
          <a:r>
            <a:rPr lang="en-US" sz="1500" b="0" i="0" noProof="0" dirty="0"/>
            <a:t> If there are 3 or more detections in a second</a:t>
          </a:r>
          <a:endParaRPr lang="en-US" sz="1500" noProof="0" dirty="0"/>
        </a:p>
      </dgm:t>
    </dgm:pt>
    <dgm:pt modelId="{A4718008-89C3-5346-858B-47A4E583EBC2}" type="parTrans" cxnId="{28254FDB-6FDB-E848-8ED7-529A39543A79}">
      <dgm:prSet/>
      <dgm:spPr/>
      <dgm:t>
        <a:bodyPr/>
        <a:lstStyle/>
        <a:p>
          <a:endParaRPr lang="tr-TR"/>
        </a:p>
      </dgm:t>
    </dgm:pt>
    <dgm:pt modelId="{D9F6EFF2-A91C-7B44-9687-183FB8ABC89C}" type="sibTrans" cxnId="{28254FDB-6FDB-E848-8ED7-529A39543A79}">
      <dgm:prSet/>
      <dgm:spPr/>
      <dgm:t>
        <a:bodyPr/>
        <a:lstStyle/>
        <a:p>
          <a:endParaRPr lang="tr-TR"/>
        </a:p>
      </dgm:t>
    </dgm:pt>
    <dgm:pt modelId="{B9C42105-8AB2-B445-973A-C46E929CFAD8}">
      <dgm:prSet/>
      <dgm:spPr/>
      <dgm:t>
        <a:bodyPr/>
        <a:lstStyle/>
        <a:p>
          <a:r>
            <a:rPr lang="en-US" b="0" i="0" noProof="0" dirty="0"/>
            <a:t>A steady pixel will have low variance like someone’s face.</a:t>
          </a:r>
          <a:endParaRPr lang="en-US" noProof="0" dirty="0"/>
        </a:p>
      </dgm:t>
    </dgm:pt>
    <dgm:pt modelId="{917A910E-5A26-9749-9148-3006C03319D9}" type="parTrans" cxnId="{A486D1D9-BA23-DE4E-B8F3-64349F02FA3E}">
      <dgm:prSet/>
      <dgm:spPr/>
      <dgm:t>
        <a:bodyPr/>
        <a:lstStyle/>
        <a:p>
          <a:endParaRPr lang="tr-TR"/>
        </a:p>
      </dgm:t>
    </dgm:pt>
    <dgm:pt modelId="{6A8F1AC5-1EC1-A94F-B4D8-0C06A3617DB5}" type="sibTrans" cxnId="{A486D1D9-BA23-DE4E-B8F3-64349F02FA3E}">
      <dgm:prSet/>
      <dgm:spPr/>
      <dgm:t>
        <a:bodyPr/>
        <a:lstStyle/>
        <a:p>
          <a:endParaRPr lang="tr-TR"/>
        </a:p>
      </dgm:t>
    </dgm:pt>
    <dgm:pt modelId="{CB9D3950-3E1E-1541-B714-06EAC701813D}">
      <dgm:prSet/>
      <dgm:spPr/>
      <dgm:t>
        <a:bodyPr/>
        <a:lstStyle/>
        <a:p>
          <a:r>
            <a:rPr lang="en-US" b="0" i="0" noProof="0" dirty="0"/>
            <a:t>A rapid changing area like a disco ball will have high variance.</a:t>
          </a:r>
          <a:endParaRPr lang="en-US" noProof="0" dirty="0"/>
        </a:p>
      </dgm:t>
    </dgm:pt>
    <dgm:pt modelId="{F712BB58-A985-9243-ADA8-17BE338EECA8}" type="parTrans" cxnId="{3A6B07DA-E9C1-1943-A2D9-1E603F0355D3}">
      <dgm:prSet/>
      <dgm:spPr/>
      <dgm:t>
        <a:bodyPr/>
        <a:lstStyle/>
        <a:p>
          <a:endParaRPr lang="tr-TR"/>
        </a:p>
      </dgm:t>
    </dgm:pt>
    <dgm:pt modelId="{B279F76D-0C0D-8E47-91CC-0BAD0F2E11C4}" type="sibTrans" cxnId="{3A6B07DA-E9C1-1943-A2D9-1E603F0355D3}">
      <dgm:prSet/>
      <dgm:spPr/>
      <dgm:t>
        <a:bodyPr/>
        <a:lstStyle/>
        <a:p>
          <a:endParaRPr lang="tr-TR"/>
        </a:p>
      </dgm:t>
    </dgm:pt>
    <dgm:pt modelId="{E8BDBF7A-13C1-FA4B-BDE4-B8F1F4D7DD8C}">
      <dgm:prSet/>
      <dgm:spPr/>
      <dgm:t>
        <a:bodyPr/>
        <a:lstStyle/>
        <a:p>
          <a:r>
            <a:rPr lang="en-US" b="0" i="0" noProof="0" dirty="0"/>
            <a:t>If there is a low variance area in front a high variance one the low variance will be left as is, only high variance area will be masked.</a:t>
          </a:r>
          <a:endParaRPr lang="en-US" noProof="0" dirty="0"/>
        </a:p>
      </dgm:t>
    </dgm:pt>
    <dgm:pt modelId="{81A784A6-8135-594F-9240-1008D4C0B46C}" type="parTrans" cxnId="{8CBA87FC-8330-6A46-A261-1DDDD52FE938}">
      <dgm:prSet/>
      <dgm:spPr/>
      <dgm:t>
        <a:bodyPr/>
        <a:lstStyle/>
        <a:p>
          <a:endParaRPr lang="tr-TR"/>
        </a:p>
      </dgm:t>
    </dgm:pt>
    <dgm:pt modelId="{A4D914B2-2C24-BF40-A35F-6AEAD17CB247}" type="sibTrans" cxnId="{8CBA87FC-8330-6A46-A261-1DDDD52FE938}">
      <dgm:prSet/>
      <dgm:spPr/>
      <dgm:t>
        <a:bodyPr/>
        <a:lstStyle/>
        <a:p>
          <a:endParaRPr lang="tr-TR"/>
        </a:p>
      </dgm:t>
    </dgm:pt>
    <dgm:pt modelId="{C0C66A1F-1C11-6A44-BDCE-8423BC140F2D}">
      <dgm:prSet/>
      <dgm:spPr/>
      <dgm:t>
        <a:bodyPr/>
        <a:lstStyle/>
        <a:p>
          <a:r>
            <a:rPr lang="en-US" dirty="0"/>
            <a:t>Pixels of frames which either include intense red or blue are flagged true.</a:t>
          </a:r>
        </a:p>
      </dgm:t>
    </dgm:pt>
    <dgm:pt modelId="{A063B4EA-B894-E64C-B6AB-95ABB2B1E850}" type="parTrans" cxnId="{91F3ACE7-C209-8746-96C1-071AB389B157}">
      <dgm:prSet/>
      <dgm:spPr/>
      <dgm:t>
        <a:bodyPr/>
        <a:lstStyle/>
        <a:p>
          <a:endParaRPr lang="tr-TR"/>
        </a:p>
      </dgm:t>
    </dgm:pt>
    <dgm:pt modelId="{BCAFD353-9576-BF4E-82FF-99717A5DBCF2}" type="sibTrans" cxnId="{91F3ACE7-C209-8746-96C1-071AB389B157}">
      <dgm:prSet/>
      <dgm:spPr/>
      <dgm:t>
        <a:bodyPr/>
        <a:lstStyle/>
        <a:p>
          <a:endParaRPr lang="tr-TR"/>
        </a:p>
      </dgm:t>
    </dgm:pt>
    <dgm:pt modelId="{725EA09E-FA15-C94F-8561-CE21718F229B}">
      <dgm:prSet/>
      <dgm:spPr/>
      <dgm:t>
        <a:bodyPr/>
        <a:lstStyle/>
        <a:p>
          <a:r>
            <a:rPr lang="en-US" dirty="0"/>
            <a:t>Morphological operations are done to the masks to connect nearby pixels that should be the part of the same mask area.</a:t>
          </a:r>
        </a:p>
      </dgm:t>
    </dgm:pt>
    <dgm:pt modelId="{2DDB965A-AFAB-ED42-90A4-CD2997B211CB}" type="parTrans" cxnId="{3768AC84-D5F5-FA43-B36E-434CBEDF5B14}">
      <dgm:prSet/>
      <dgm:spPr/>
      <dgm:t>
        <a:bodyPr/>
        <a:lstStyle/>
        <a:p>
          <a:endParaRPr lang="tr-TR"/>
        </a:p>
      </dgm:t>
    </dgm:pt>
    <dgm:pt modelId="{6A93910F-47FA-FB4F-8536-04E1EDD94D35}" type="sibTrans" cxnId="{3768AC84-D5F5-FA43-B36E-434CBEDF5B14}">
      <dgm:prSet/>
      <dgm:spPr/>
      <dgm:t>
        <a:bodyPr/>
        <a:lstStyle/>
        <a:p>
          <a:endParaRPr lang="tr-TR"/>
        </a:p>
      </dgm:t>
    </dgm:pt>
    <dgm:pt modelId="{2DACF32B-6118-7244-8EA3-2AE40E6F4C34}">
      <dgm:prSet/>
      <dgm:spPr/>
      <dgm:t>
        <a:bodyPr/>
        <a:lstStyle/>
        <a:p>
          <a:r>
            <a:rPr lang="en-US" dirty="0"/>
            <a:t>Saturation reduction is done using masks.</a:t>
          </a:r>
        </a:p>
      </dgm:t>
    </dgm:pt>
    <dgm:pt modelId="{C7CACBEE-C96B-1F4D-8361-7747CAD05B78}" type="parTrans" cxnId="{09AB5F1E-73ED-DD44-B619-A1794C39EFFD}">
      <dgm:prSet/>
      <dgm:spPr/>
      <dgm:t>
        <a:bodyPr/>
        <a:lstStyle/>
        <a:p>
          <a:endParaRPr lang="tr-TR"/>
        </a:p>
      </dgm:t>
    </dgm:pt>
    <dgm:pt modelId="{877AD491-A769-2748-A4E4-92D613E55566}" type="sibTrans" cxnId="{09AB5F1E-73ED-DD44-B619-A1794C39EFFD}">
      <dgm:prSet/>
      <dgm:spPr/>
      <dgm:t>
        <a:bodyPr/>
        <a:lstStyle/>
        <a:p>
          <a:endParaRPr lang="tr-TR"/>
        </a:p>
      </dgm:t>
    </dgm:pt>
    <dgm:pt modelId="{C6F38960-B766-E447-A331-41BA2BD77810}" type="pres">
      <dgm:prSet presAssocID="{13544DDD-B9BA-4CD1-A35C-666DE19B9E97}" presName="Name0" presStyleCnt="0">
        <dgm:presLayoutVars>
          <dgm:dir/>
          <dgm:animLvl val="lvl"/>
          <dgm:resizeHandles val="exact"/>
        </dgm:presLayoutVars>
      </dgm:prSet>
      <dgm:spPr/>
    </dgm:pt>
    <dgm:pt modelId="{7735563E-BB3E-6846-8B7A-B4ECA17ADC7C}" type="pres">
      <dgm:prSet presAssocID="{D3EDD922-42A3-424F-8FB8-817B69E8C70A}" presName="composite" presStyleCnt="0"/>
      <dgm:spPr/>
    </dgm:pt>
    <dgm:pt modelId="{841331B0-55C6-8649-90AF-827C3C9DD8D0}" type="pres">
      <dgm:prSet presAssocID="{D3EDD922-42A3-424F-8FB8-817B69E8C7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87E3C1C-7081-4C4E-AC71-DAD0138FAEB4}" type="pres">
      <dgm:prSet presAssocID="{D3EDD922-42A3-424F-8FB8-817B69E8C70A}" presName="desTx" presStyleLbl="alignAccFollowNode1" presStyleIdx="0" presStyleCnt="3">
        <dgm:presLayoutVars>
          <dgm:bulletEnabled val="1"/>
        </dgm:presLayoutVars>
      </dgm:prSet>
      <dgm:spPr/>
    </dgm:pt>
    <dgm:pt modelId="{B0DD80E2-4FA3-7F4B-90A0-FB7E91E4A2B7}" type="pres">
      <dgm:prSet presAssocID="{77010444-52DA-498F-AD9D-FA4A1F2F182A}" presName="space" presStyleCnt="0"/>
      <dgm:spPr/>
    </dgm:pt>
    <dgm:pt modelId="{1F27427E-B82C-154A-985D-86A0F40C3242}" type="pres">
      <dgm:prSet presAssocID="{B923D2A9-35FD-45E7-A21E-123BC51B09B7}" presName="composite" presStyleCnt="0"/>
      <dgm:spPr/>
    </dgm:pt>
    <dgm:pt modelId="{CF3E9BF7-E92B-1349-A213-3ED38DC980A2}" type="pres">
      <dgm:prSet presAssocID="{B923D2A9-35FD-45E7-A21E-123BC51B09B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4B9491A-782A-0342-B536-1DF64C13C4A3}" type="pres">
      <dgm:prSet presAssocID="{B923D2A9-35FD-45E7-A21E-123BC51B09B7}" presName="desTx" presStyleLbl="alignAccFollowNode1" presStyleIdx="1" presStyleCnt="3">
        <dgm:presLayoutVars>
          <dgm:bulletEnabled val="1"/>
        </dgm:presLayoutVars>
      </dgm:prSet>
      <dgm:spPr/>
    </dgm:pt>
    <dgm:pt modelId="{16A8ECBC-81E5-A740-8EDC-4992B2BE872A}" type="pres">
      <dgm:prSet presAssocID="{721FBBE7-88ED-4B5F-BFAB-0C6ABB5A6277}" presName="space" presStyleCnt="0"/>
      <dgm:spPr/>
    </dgm:pt>
    <dgm:pt modelId="{B4C4B090-C778-5144-971C-91D942F0E670}" type="pres">
      <dgm:prSet presAssocID="{F5B2AED5-9E45-4078-977F-A4F032D03ED5}" presName="composite" presStyleCnt="0"/>
      <dgm:spPr/>
    </dgm:pt>
    <dgm:pt modelId="{1A0CAD83-0FAD-5742-BE1F-043F4B5EFC1D}" type="pres">
      <dgm:prSet presAssocID="{F5B2AED5-9E45-4078-977F-A4F032D03E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D285BE-9F75-8747-8A92-39871FCAE9AD}" type="pres">
      <dgm:prSet presAssocID="{F5B2AED5-9E45-4078-977F-A4F032D03ED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09AB5F1E-73ED-DD44-B619-A1794C39EFFD}" srcId="{F5B2AED5-9E45-4078-977F-A4F032D03ED5}" destId="{2DACF32B-6118-7244-8EA3-2AE40E6F4C34}" srcOrd="3" destOrd="0" parTransId="{C7CACBEE-C96B-1F4D-8361-7747CAD05B78}" sibTransId="{877AD491-A769-2748-A4E4-92D613E55566}"/>
    <dgm:cxn modelId="{154CC323-1282-5E4C-A6BF-F43EC82F684F}" type="presOf" srcId="{725EA09E-FA15-C94F-8561-CE21718F229B}" destId="{3FD285BE-9F75-8747-8A92-39871FCAE9AD}" srcOrd="0" destOrd="2" presId="urn:microsoft.com/office/officeart/2005/8/layout/hList1"/>
    <dgm:cxn modelId="{51694024-149A-C44E-A2C7-1F0DF991E627}" type="presOf" srcId="{D3EDD922-42A3-424F-8FB8-817B69E8C70A}" destId="{841331B0-55C6-8649-90AF-827C3C9DD8D0}" srcOrd="0" destOrd="0" presId="urn:microsoft.com/office/officeart/2005/8/layout/hList1"/>
    <dgm:cxn modelId="{98EC043E-1484-DD45-B22A-DBB6D4E44480}" type="presOf" srcId="{DF5C022B-2D43-4C2B-BA11-FBE22F64F736}" destId="{3FD285BE-9F75-8747-8A92-39871FCAE9AD}" srcOrd="0" destOrd="0" presId="urn:microsoft.com/office/officeart/2005/8/layout/hList1"/>
    <dgm:cxn modelId="{F3F82041-5107-7548-9052-5C541BFEA0BD}" type="presOf" srcId="{A8587592-2626-3144-B9DC-2BBB33DCCECB}" destId="{687E3C1C-7081-4C4E-AC71-DAD0138FAEB4}" srcOrd="0" destOrd="1" presId="urn:microsoft.com/office/officeart/2005/8/layout/hList1"/>
    <dgm:cxn modelId="{35BF3347-372F-E341-9B14-155AAEDF8213}" srcId="{D3EDD922-42A3-424F-8FB8-817B69E8C70A}" destId="{BC21873D-3774-0D47-BC27-F3ADC9066544}" srcOrd="2" destOrd="0" parTransId="{06CF9EED-BDD1-4F46-B506-28DEDE6617D3}" sibTransId="{D542F5B4-7183-8845-B817-1FB64ACB469D}"/>
    <dgm:cxn modelId="{D1CE5448-8683-8E4C-9672-A9A4D76E2EF8}" type="presOf" srcId="{F5B2AED5-9E45-4078-977F-A4F032D03ED5}" destId="{1A0CAD83-0FAD-5742-BE1F-043F4B5EFC1D}" srcOrd="0" destOrd="0" presId="urn:microsoft.com/office/officeart/2005/8/layout/hList1"/>
    <dgm:cxn modelId="{745B2F4B-3DB4-9E43-A29E-8492EDFCF454}" type="presOf" srcId="{E8BDBF7A-13C1-FA4B-BDE4-B8F1F4D7DD8C}" destId="{14B9491A-782A-0342-B536-1DF64C13C4A3}" srcOrd="0" destOrd="3" presId="urn:microsoft.com/office/officeart/2005/8/layout/hList1"/>
    <dgm:cxn modelId="{E40EDA5D-2ABB-46B9-B336-EC3087516F17}" srcId="{13544DDD-B9BA-4CD1-A35C-666DE19B9E97}" destId="{D3EDD922-42A3-424F-8FB8-817B69E8C70A}" srcOrd="0" destOrd="0" parTransId="{40A432F8-040F-4D32-A7DD-8BB760EE730B}" sibTransId="{77010444-52DA-498F-AD9D-FA4A1F2F182A}"/>
    <dgm:cxn modelId="{8AB30B60-85A7-9B42-A400-D6FDBAE33A0C}" type="presOf" srcId="{AED01122-E378-2947-B52F-E9BB0B160A3F}" destId="{687E3C1C-7081-4C4E-AC71-DAD0138FAEB4}" srcOrd="0" destOrd="3" presId="urn:microsoft.com/office/officeart/2005/8/layout/hList1"/>
    <dgm:cxn modelId="{5CCE336F-4C64-4741-BD28-0644839D9F85}" type="presOf" srcId="{CB9D3950-3E1E-1541-B714-06EAC701813D}" destId="{14B9491A-782A-0342-B536-1DF64C13C4A3}" srcOrd="0" destOrd="2" presId="urn:microsoft.com/office/officeart/2005/8/layout/hList1"/>
    <dgm:cxn modelId="{58C9526F-1206-6C44-81A9-84C7D8C7EAB5}" type="presOf" srcId="{B9C42105-8AB2-B445-973A-C46E929CFAD8}" destId="{14B9491A-782A-0342-B536-1DF64C13C4A3}" srcOrd="0" destOrd="1" presId="urn:microsoft.com/office/officeart/2005/8/layout/hList1"/>
    <dgm:cxn modelId="{1E1FA977-5FED-4DD6-B3A5-88A09F29FE81}" srcId="{F5B2AED5-9E45-4078-977F-A4F032D03ED5}" destId="{DF5C022B-2D43-4C2B-BA11-FBE22F64F736}" srcOrd="0" destOrd="0" parTransId="{E6917242-7F88-4250-B506-8EE967B89603}" sibTransId="{91A5826C-4689-4B0F-9A66-A14A5769FDD0}"/>
    <dgm:cxn modelId="{3768AC84-D5F5-FA43-B36E-434CBEDF5B14}" srcId="{F5B2AED5-9E45-4078-977F-A4F032D03ED5}" destId="{725EA09E-FA15-C94F-8561-CE21718F229B}" srcOrd="2" destOrd="0" parTransId="{2DDB965A-AFAB-ED42-90A4-CD2997B211CB}" sibTransId="{6A93910F-47FA-FB4F-8536-04E1EDD94D35}"/>
    <dgm:cxn modelId="{03F20E87-15D8-4D48-8F59-0677446622D5}" srcId="{D3EDD922-42A3-424F-8FB8-817B69E8C70A}" destId="{D41B24A4-A258-4163-BA48-53586761169A}" srcOrd="0" destOrd="0" parTransId="{34B048B4-85C3-4316-AAFF-D6F88A0FFF93}" sibTransId="{29B44944-9B1E-43A5-853C-C78E5604FB7C}"/>
    <dgm:cxn modelId="{4094BC96-97C8-406C-B976-2ED1721CA58D}" srcId="{B923D2A9-35FD-45E7-A21E-123BC51B09B7}" destId="{68D16966-DFC9-4D4E-BB4C-3A1575E8C4F0}" srcOrd="0" destOrd="0" parTransId="{27428E81-193A-4D52-85BF-44004D758A80}" sibTransId="{56F691D6-EC8B-460C-A1C7-9E63E4B4FE7B}"/>
    <dgm:cxn modelId="{FC22AD99-BEF3-7841-A454-9BE267228ED4}" type="presOf" srcId="{2DACF32B-6118-7244-8EA3-2AE40E6F4C34}" destId="{3FD285BE-9F75-8747-8A92-39871FCAE9AD}" srcOrd="0" destOrd="3" presId="urn:microsoft.com/office/officeart/2005/8/layout/hList1"/>
    <dgm:cxn modelId="{1999A1A1-115A-9846-9614-CF40C4AA361D}" type="presOf" srcId="{13544DDD-B9BA-4CD1-A35C-666DE19B9E97}" destId="{C6F38960-B766-E447-A331-41BA2BD77810}" srcOrd="0" destOrd="0" presId="urn:microsoft.com/office/officeart/2005/8/layout/hList1"/>
    <dgm:cxn modelId="{5DE852C3-F75D-5A45-A1BE-6A771F6FD1E5}" type="presOf" srcId="{68D16966-DFC9-4D4E-BB4C-3A1575E8C4F0}" destId="{14B9491A-782A-0342-B536-1DF64C13C4A3}" srcOrd="0" destOrd="0" presId="urn:microsoft.com/office/officeart/2005/8/layout/hList1"/>
    <dgm:cxn modelId="{4E5CA0C6-6207-2D4F-A155-9C1F9D6F4674}" type="presOf" srcId="{D41B24A4-A258-4163-BA48-53586761169A}" destId="{687E3C1C-7081-4C4E-AC71-DAD0138FAEB4}" srcOrd="0" destOrd="0" presId="urn:microsoft.com/office/officeart/2005/8/layout/hList1"/>
    <dgm:cxn modelId="{3D32D4CD-AD70-124F-A7BE-5ADF9C617471}" type="presOf" srcId="{C0C66A1F-1C11-6A44-BDCE-8423BC140F2D}" destId="{3FD285BE-9F75-8747-8A92-39871FCAE9AD}" srcOrd="0" destOrd="1" presId="urn:microsoft.com/office/officeart/2005/8/layout/hList1"/>
    <dgm:cxn modelId="{FD619ED3-A797-6245-9017-2D46D3584177}" type="presOf" srcId="{BC21873D-3774-0D47-BC27-F3ADC9066544}" destId="{687E3C1C-7081-4C4E-AC71-DAD0138FAEB4}" srcOrd="0" destOrd="2" presId="urn:microsoft.com/office/officeart/2005/8/layout/hList1"/>
    <dgm:cxn modelId="{3EB91BD8-3CB1-A547-A98B-6386C0633636}" srcId="{D3EDD922-42A3-424F-8FB8-817B69E8C70A}" destId="{A8587592-2626-3144-B9DC-2BBB33DCCECB}" srcOrd="1" destOrd="0" parTransId="{4F3A7177-E7AD-C343-94BF-368B2178D331}" sibTransId="{CCDB7196-B3ED-7649-944B-1FD7E62B2F8D}"/>
    <dgm:cxn modelId="{A486D1D9-BA23-DE4E-B8F3-64349F02FA3E}" srcId="{B923D2A9-35FD-45E7-A21E-123BC51B09B7}" destId="{B9C42105-8AB2-B445-973A-C46E929CFAD8}" srcOrd="1" destOrd="0" parTransId="{917A910E-5A26-9749-9148-3006C03319D9}" sibTransId="{6A8F1AC5-1EC1-A94F-B4D8-0C06A3617DB5}"/>
    <dgm:cxn modelId="{3A6B07DA-E9C1-1943-A2D9-1E603F0355D3}" srcId="{B923D2A9-35FD-45E7-A21E-123BC51B09B7}" destId="{CB9D3950-3E1E-1541-B714-06EAC701813D}" srcOrd="2" destOrd="0" parTransId="{F712BB58-A985-9243-ADA8-17BE338EECA8}" sibTransId="{B279F76D-0C0D-8E47-91CC-0BAD0F2E11C4}"/>
    <dgm:cxn modelId="{28254FDB-6FDB-E848-8ED7-529A39543A79}" srcId="{D3EDD922-42A3-424F-8FB8-817B69E8C70A}" destId="{AED01122-E378-2947-B52F-E9BB0B160A3F}" srcOrd="3" destOrd="0" parTransId="{A4718008-89C3-5346-858B-47A4E583EBC2}" sibTransId="{D9F6EFF2-A91C-7B44-9687-183FB8ABC89C}"/>
    <dgm:cxn modelId="{094DFEDB-C110-4720-A088-98C35C072AD1}" srcId="{13544DDD-B9BA-4CD1-A35C-666DE19B9E97}" destId="{F5B2AED5-9E45-4078-977F-A4F032D03ED5}" srcOrd="2" destOrd="0" parTransId="{EBDD7354-1ECC-4E41-B1E3-F8109E29DAF9}" sibTransId="{40696320-4071-4EA1-8724-7E563F58BC83}"/>
    <dgm:cxn modelId="{2A7C0FE3-2193-476A-8387-3AE4D587AE8D}" srcId="{13544DDD-B9BA-4CD1-A35C-666DE19B9E97}" destId="{B923D2A9-35FD-45E7-A21E-123BC51B09B7}" srcOrd="1" destOrd="0" parTransId="{B645B71C-BD6C-421F-802B-E2387D54A12B}" sibTransId="{721FBBE7-88ED-4B5F-BFAB-0C6ABB5A6277}"/>
    <dgm:cxn modelId="{91F3ACE7-C209-8746-96C1-071AB389B157}" srcId="{F5B2AED5-9E45-4078-977F-A4F032D03ED5}" destId="{C0C66A1F-1C11-6A44-BDCE-8423BC140F2D}" srcOrd="1" destOrd="0" parTransId="{A063B4EA-B894-E64C-B6AB-95ABB2B1E850}" sibTransId="{BCAFD353-9576-BF4E-82FF-99717A5DBCF2}"/>
    <dgm:cxn modelId="{842AE0F6-429C-C145-8A4F-C4625BD68BCC}" type="presOf" srcId="{B923D2A9-35FD-45E7-A21E-123BC51B09B7}" destId="{CF3E9BF7-E92B-1349-A213-3ED38DC980A2}" srcOrd="0" destOrd="0" presId="urn:microsoft.com/office/officeart/2005/8/layout/hList1"/>
    <dgm:cxn modelId="{8CBA87FC-8330-6A46-A261-1DDDD52FE938}" srcId="{B923D2A9-35FD-45E7-A21E-123BC51B09B7}" destId="{E8BDBF7A-13C1-FA4B-BDE4-B8F1F4D7DD8C}" srcOrd="3" destOrd="0" parTransId="{81A784A6-8135-594F-9240-1008D4C0B46C}" sibTransId="{A4D914B2-2C24-BF40-A35F-6AEAD17CB247}"/>
    <dgm:cxn modelId="{FD24FDD8-320D-4E4D-90A1-9CD201AB7CAB}" type="presParOf" srcId="{C6F38960-B766-E447-A331-41BA2BD77810}" destId="{7735563E-BB3E-6846-8B7A-B4ECA17ADC7C}" srcOrd="0" destOrd="0" presId="urn:microsoft.com/office/officeart/2005/8/layout/hList1"/>
    <dgm:cxn modelId="{50F06878-E3FA-9A41-B06F-73278F450C2A}" type="presParOf" srcId="{7735563E-BB3E-6846-8B7A-B4ECA17ADC7C}" destId="{841331B0-55C6-8649-90AF-827C3C9DD8D0}" srcOrd="0" destOrd="0" presId="urn:microsoft.com/office/officeart/2005/8/layout/hList1"/>
    <dgm:cxn modelId="{37710EF8-664A-B148-96D4-1275C256E392}" type="presParOf" srcId="{7735563E-BB3E-6846-8B7A-B4ECA17ADC7C}" destId="{687E3C1C-7081-4C4E-AC71-DAD0138FAEB4}" srcOrd="1" destOrd="0" presId="urn:microsoft.com/office/officeart/2005/8/layout/hList1"/>
    <dgm:cxn modelId="{419E2318-F6FA-9548-8EFC-79AA950E5F1A}" type="presParOf" srcId="{C6F38960-B766-E447-A331-41BA2BD77810}" destId="{B0DD80E2-4FA3-7F4B-90A0-FB7E91E4A2B7}" srcOrd="1" destOrd="0" presId="urn:microsoft.com/office/officeart/2005/8/layout/hList1"/>
    <dgm:cxn modelId="{C43873D8-6D98-B849-ABB5-78B5DE3B5841}" type="presParOf" srcId="{C6F38960-B766-E447-A331-41BA2BD77810}" destId="{1F27427E-B82C-154A-985D-86A0F40C3242}" srcOrd="2" destOrd="0" presId="urn:microsoft.com/office/officeart/2005/8/layout/hList1"/>
    <dgm:cxn modelId="{A4E55801-46BB-B548-8CA4-4903E9AF5CCD}" type="presParOf" srcId="{1F27427E-B82C-154A-985D-86A0F40C3242}" destId="{CF3E9BF7-E92B-1349-A213-3ED38DC980A2}" srcOrd="0" destOrd="0" presId="urn:microsoft.com/office/officeart/2005/8/layout/hList1"/>
    <dgm:cxn modelId="{5604C53D-C71B-0E4E-9337-9000887C09FE}" type="presParOf" srcId="{1F27427E-B82C-154A-985D-86A0F40C3242}" destId="{14B9491A-782A-0342-B536-1DF64C13C4A3}" srcOrd="1" destOrd="0" presId="urn:microsoft.com/office/officeart/2005/8/layout/hList1"/>
    <dgm:cxn modelId="{008E2747-FDB6-144B-A8A7-E7C0A8BD90CD}" type="presParOf" srcId="{C6F38960-B766-E447-A331-41BA2BD77810}" destId="{16A8ECBC-81E5-A740-8EDC-4992B2BE872A}" srcOrd="3" destOrd="0" presId="urn:microsoft.com/office/officeart/2005/8/layout/hList1"/>
    <dgm:cxn modelId="{4A545A16-5BA7-7D41-A3AA-B8F2D3D4A830}" type="presParOf" srcId="{C6F38960-B766-E447-A331-41BA2BD77810}" destId="{B4C4B090-C778-5144-971C-91D942F0E670}" srcOrd="4" destOrd="0" presId="urn:microsoft.com/office/officeart/2005/8/layout/hList1"/>
    <dgm:cxn modelId="{A9B3836D-4A72-6B49-B4F3-73D605DD3A1C}" type="presParOf" srcId="{B4C4B090-C778-5144-971C-91D942F0E670}" destId="{1A0CAD83-0FAD-5742-BE1F-043F4B5EFC1D}" srcOrd="0" destOrd="0" presId="urn:microsoft.com/office/officeart/2005/8/layout/hList1"/>
    <dgm:cxn modelId="{6152D801-C377-4C49-B422-6EDBDE4AFD77}" type="presParOf" srcId="{B4C4B090-C778-5144-971C-91D942F0E670}" destId="{3FD285BE-9F75-8747-8A92-39871FCAE9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8C148-65CF-4974-A947-90890CD7CCD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BB0D65-F427-4589-8C1A-ADFE634EB46D}">
      <dgm:prSet/>
      <dgm:spPr/>
      <dgm:t>
        <a:bodyPr/>
        <a:lstStyle/>
        <a:p>
          <a:r>
            <a:rPr lang="en-US"/>
            <a:t>PEAT Verification:</a:t>
          </a:r>
        </a:p>
      </dgm:t>
    </dgm:pt>
    <dgm:pt modelId="{E299A125-B3F4-4B27-BE18-6489BDDB9B3A}" type="parTrans" cxnId="{326672D7-1163-40F9-ACC0-3E0B0B8E5787}">
      <dgm:prSet/>
      <dgm:spPr/>
      <dgm:t>
        <a:bodyPr/>
        <a:lstStyle/>
        <a:p>
          <a:endParaRPr lang="en-US"/>
        </a:p>
      </dgm:t>
    </dgm:pt>
    <dgm:pt modelId="{292852E8-3050-4C37-A1C1-91BE6DBD274C}" type="sibTrans" cxnId="{326672D7-1163-40F9-ACC0-3E0B0B8E5787}">
      <dgm:prSet/>
      <dgm:spPr/>
      <dgm:t>
        <a:bodyPr/>
        <a:lstStyle/>
        <a:p>
          <a:endParaRPr lang="en-US"/>
        </a:p>
      </dgm:t>
    </dgm:pt>
    <dgm:pt modelId="{B753135B-FEB2-4933-8F1D-7911FA068E27}">
      <dgm:prSet/>
      <dgm:spPr/>
      <dgm:t>
        <a:bodyPr/>
        <a:lstStyle/>
        <a:p>
          <a:r>
            <a:rPr lang="en-US"/>
            <a:t>Automated validation using Photosensitive Epilepsy Analysis Tool</a:t>
          </a:r>
        </a:p>
      </dgm:t>
    </dgm:pt>
    <dgm:pt modelId="{C142B236-97BA-4A9F-837A-264C2B71F3F5}" type="parTrans" cxnId="{F4A9F497-51EB-4BBD-B1DB-64B3EA726FA4}">
      <dgm:prSet/>
      <dgm:spPr/>
      <dgm:t>
        <a:bodyPr/>
        <a:lstStyle/>
        <a:p>
          <a:endParaRPr lang="en-US"/>
        </a:p>
      </dgm:t>
    </dgm:pt>
    <dgm:pt modelId="{BBBC092C-7783-42F2-905C-7238BC41FE7D}" type="sibTrans" cxnId="{F4A9F497-51EB-4BBD-B1DB-64B3EA726FA4}">
      <dgm:prSet/>
      <dgm:spPr/>
      <dgm:t>
        <a:bodyPr/>
        <a:lstStyle/>
        <a:p>
          <a:endParaRPr lang="en-US"/>
        </a:p>
      </dgm:t>
    </dgm:pt>
    <dgm:pt modelId="{C0F3BBED-B7DA-4A4A-ACD7-688B0BE483F4}">
      <dgm:prSet/>
      <dgm:spPr/>
      <dgm:t>
        <a:bodyPr/>
        <a:lstStyle/>
        <a:p>
          <a:r>
            <a:rPr lang="en-US"/>
            <a:t>Ensures corrected content meets safety standards</a:t>
          </a:r>
        </a:p>
      </dgm:t>
    </dgm:pt>
    <dgm:pt modelId="{8D17B75E-5C70-48F3-80E8-9DDAC61BB713}" type="parTrans" cxnId="{F360675E-4844-4E80-A01C-9EED350C2418}">
      <dgm:prSet/>
      <dgm:spPr/>
      <dgm:t>
        <a:bodyPr/>
        <a:lstStyle/>
        <a:p>
          <a:endParaRPr lang="en-US"/>
        </a:p>
      </dgm:t>
    </dgm:pt>
    <dgm:pt modelId="{F2F53119-4F5F-4F37-845F-7485FCB183A4}" type="sibTrans" cxnId="{F360675E-4844-4E80-A01C-9EED350C2418}">
      <dgm:prSet/>
      <dgm:spPr/>
      <dgm:t>
        <a:bodyPr/>
        <a:lstStyle/>
        <a:p>
          <a:endParaRPr lang="en-US"/>
        </a:p>
      </dgm:t>
    </dgm:pt>
    <dgm:pt modelId="{D048F3F2-9B13-CC4C-B222-9BFBCE36A897}" type="pres">
      <dgm:prSet presAssocID="{4F78C148-65CF-4974-A947-90890CD7CC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1B391B-2DF9-E14C-9147-37735A29D358}" type="pres">
      <dgm:prSet presAssocID="{E4BB0D65-F427-4589-8C1A-ADFE634EB46D}" presName="hierRoot1" presStyleCnt="0"/>
      <dgm:spPr/>
    </dgm:pt>
    <dgm:pt modelId="{7CA4B212-51F1-6548-9014-1D528C816BC0}" type="pres">
      <dgm:prSet presAssocID="{E4BB0D65-F427-4589-8C1A-ADFE634EB46D}" presName="composite" presStyleCnt="0"/>
      <dgm:spPr/>
    </dgm:pt>
    <dgm:pt modelId="{15A6BE93-94A5-CD4B-AFE5-F86E6E91D639}" type="pres">
      <dgm:prSet presAssocID="{E4BB0D65-F427-4589-8C1A-ADFE634EB46D}" presName="background" presStyleLbl="node0" presStyleIdx="0" presStyleCnt="1"/>
      <dgm:spPr/>
    </dgm:pt>
    <dgm:pt modelId="{1AA7C626-0A39-774E-8E3A-80BC2C4D598D}" type="pres">
      <dgm:prSet presAssocID="{E4BB0D65-F427-4589-8C1A-ADFE634EB46D}" presName="text" presStyleLbl="fgAcc0" presStyleIdx="0" presStyleCnt="1">
        <dgm:presLayoutVars>
          <dgm:chPref val="3"/>
        </dgm:presLayoutVars>
      </dgm:prSet>
      <dgm:spPr/>
    </dgm:pt>
    <dgm:pt modelId="{98059BA1-F85A-F84E-9172-B8A8EF8472A1}" type="pres">
      <dgm:prSet presAssocID="{E4BB0D65-F427-4589-8C1A-ADFE634EB46D}" presName="hierChild2" presStyleCnt="0"/>
      <dgm:spPr/>
    </dgm:pt>
    <dgm:pt modelId="{C17A0F4E-4C71-0C46-9589-4BE11AF7F591}" type="pres">
      <dgm:prSet presAssocID="{C142B236-97BA-4A9F-837A-264C2B71F3F5}" presName="Name10" presStyleLbl="parChTrans1D2" presStyleIdx="0" presStyleCnt="2"/>
      <dgm:spPr/>
    </dgm:pt>
    <dgm:pt modelId="{0EAC5ED6-0497-8040-B268-DF3086CEABDA}" type="pres">
      <dgm:prSet presAssocID="{B753135B-FEB2-4933-8F1D-7911FA068E27}" presName="hierRoot2" presStyleCnt="0"/>
      <dgm:spPr/>
    </dgm:pt>
    <dgm:pt modelId="{E8A10E3D-7AE4-054B-9578-C3904D016F64}" type="pres">
      <dgm:prSet presAssocID="{B753135B-FEB2-4933-8F1D-7911FA068E27}" presName="composite2" presStyleCnt="0"/>
      <dgm:spPr/>
    </dgm:pt>
    <dgm:pt modelId="{CDDEC16A-96A8-B94D-A8D6-B8DB2FD71934}" type="pres">
      <dgm:prSet presAssocID="{B753135B-FEB2-4933-8F1D-7911FA068E27}" presName="background2" presStyleLbl="node2" presStyleIdx="0" presStyleCnt="2"/>
      <dgm:spPr/>
    </dgm:pt>
    <dgm:pt modelId="{FDE8CA06-EE6E-3642-A242-20FE40FBAC5D}" type="pres">
      <dgm:prSet presAssocID="{B753135B-FEB2-4933-8F1D-7911FA068E27}" presName="text2" presStyleLbl="fgAcc2" presStyleIdx="0" presStyleCnt="2">
        <dgm:presLayoutVars>
          <dgm:chPref val="3"/>
        </dgm:presLayoutVars>
      </dgm:prSet>
      <dgm:spPr/>
    </dgm:pt>
    <dgm:pt modelId="{484FDAF7-864E-E943-8F52-61313687D400}" type="pres">
      <dgm:prSet presAssocID="{B753135B-FEB2-4933-8F1D-7911FA068E27}" presName="hierChild3" presStyleCnt="0"/>
      <dgm:spPr/>
    </dgm:pt>
    <dgm:pt modelId="{7E97BE9D-B1A0-2141-A333-194262822B74}" type="pres">
      <dgm:prSet presAssocID="{8D17B75E-5C70-48F3-80E8-9DDAC61BB713}" presName="Name10" presStyleLbl="parChTrans1D2" presStyleIdx="1" presStyleCnt="2"/>
      <dgm:spPr/>
    </dgm:pt>
    <dgm:pt modelId="{86E68649-9D16-7D42-BED3-AC185EF7D46A}" type="pres">
      <dgm:prSet presAssocID="{C0F3BBED-B7DA-4A4A-ACD7-688B0BE483F4}" presName="hierRoot2" presStyleCnt="0"/>
      <dgm:spPr/>
    </dgm:pt>
    <dgm:pt modelId="{56475C3A-BCB2-F04C-A648-0F8F37081304}" type="pres">
      <dgm:prSet presAssocID="{C0F3BBED-B7DA-4A4A-ACD7-688B0BE483F4}" presName="composite2" presStyleCnt="0"/>
      <dgm:spPr/>
    </dgm:pt>
    <dgm:pt modelId="{5BE5EC2A-A2A1-A64D-B4DB-5AC8457F079B}" type="pres">
      <dgm:prSet presAssocID="{C0F3BBED-B7DA-4A4A-ACD7-688B0BE483F4}" presName="background2" presStyleLbl="node2" presStyleIdx="1" presStyleCnt="2"/>
      <dgm:spPr/>
    </dgm:pt>
    <dgm:pt modelId="{21BAF1E6-B695-2344-A2A0-5216D76B8A2B}" type="pres">
      <dgm:prSet presAssocID="{C0F3BBED-B7DA-4A4A-ACD7-688B0BE483F4}" presName="text2" presStyleLbl="fgAcc2" presStyleIdx="1" presStyleCnt="2">
        <dgm:presLayoutVars>
          <dgm:chPref val="3"/>
        </dgm:presLayoutVars>
      </dgm:prSet>
      <dgm:spPr/>
    </dgm:pt>
    <dgm:pt modelId="{683A3500-8AEF-4E45-88B8-879EAAD00E0A}" type="pres">
      <dgm:prSet presAssocID="{C0F3BBED-B7DA-4A4A-ACD7-688B0BE483F4}" presName="hierChild3" presStyleCnt="0"/>
      <dgm:spPr/>
    </dgm:pt>
  </dgm:ptLst>
  <dgm:cxnLst>
    <dgm:cxn modelId="{EC219014-33AC-394A-9477-F67796843B93}" type="presOf" srcId="{B753135B-FEB2-4933-8F1D-7911FA068E27}" destId="{FDE8CA06-EE6E-3642-A242-20FE40FBAC5D}" srcOrd="0" destOrd="0" presId="urn:microsoft.com/office/officeart/2005/8/layout/hierarchy1"/>
    <dgm:cxn modelId="{25FA3C20-7BF2-5647-90FC-B503A4F1C9D1}" type="presOf" srcId="{C0F3BBED-B7DA-4A4A-ACD7-688B0BE483F4}" destId="{21BAF1E6-B695-2344-A2A0-5216D76B8A2B}" srcOrd="0" destOrd="0" presId="urn:microsoft.com/office/officeart/2005/8/layout/hierarchy1"/>
    <dgm:cxn modelId="{F360675E-4844-4E80-A01C-9EED350C2418}" srcId="{E4BB0D65-F427-4589-8C1A-ADFE634EB46D}" destId="{C0F3BBED-B7DA-4A4A-ACD7-688B0BE483F4}" srcOrd="1" destOrd="0" parTransId="{8D17B75E-5C70-48F3-80E8-9DDAC61BB713}" sibTransId="{F2F53119-4F5F-4F37-845F-7485FCB183A4}"/>
    <dgm:cxn modelId="{DBFBF379-0F20-2244-92D3-0DDA23CF9EF9}" type="presOf" srcId="{C142B236-97BA-4A9F-837A-264C2B71F3F5}" destId="{C17A0F4E-4C71-0C46-9589-4BE11AF7F591}" srcOrd="0" destOrd="0" presId="urn:microsoft.com/office/officeart/2005/8/layout/hierarchy1"/>
    <dgm:cxn modelId="{F4A9F497-51EB-4BBD-B1DB-64B3EA726FA4}" srcId="{E4BB0D65-F427-4589-8C1A-ADFE634EB46D}" destId="{B753135B-FEB2-4933-8F1D-7911FA068E27}" srcOrd="0" destOrd="0" parTransId="{C142B236-97BA-4A9F-837A-264C2B71F3F5}" sibTransId="{BBBC092C-7783-42F2-905C-7238BC41FE7D}"/>
    <dgm:cxn modelId="{918D66A8-5343-C449-8244-F20C6731BDBD}" type="presOf" srcId="{8D17B75E-5C70-48F3-80E8-9DDAC61BB713}" destId="{7E97BE9D-B1A0-2141-A333-194262822B74}" srcOrd="0" destOrd="0" presId="urn:microsoft.com/office/officeart/2005/8/layout/hierarchy1"/>
    <dgm:cxn modelId="{C165E9D1-BFED-EB40-BE4A-DBAFE27AEE4C}" type="presOf" srcId="{E4BB0D65-F427-4589-8C1A-ADFE634EB46D}" destId="{1AA7C626-0A39-774E-8E3A-80BC2C4D598D}" srcOrd="0" destOrd="0" presId="urn:microsoft.com/office/officeart/2005/8/layout/hierarchy1"/>
    <dgm:cxn modelId="{06D773D4-AD77-C040-8407-0E803266F18C}" type="presOf" srcId="{4F78C148-65CF-4974-A947-90890CD7CCD8}" destId="{D048F3F2-9B13-CC4C-B222-9BFBCE36A897}" srcOrd="0" destOrd="0" presId="urn:microsoft.com/office/officeart/2005/8/layout/hierarchy1"/>
    <dgm:cxn modelId="{326672D7-1163-40F9-ACC0-3E0B0B8E5787}" srcId="{4F78C148-65CF-4974-A947-90890CD7CCD8}" destId="{E4BB0D65-F427-4589-8C1A-ADFE634EB46D}" srcOrd="0" destOrd="0" parTransId="{E299A125-B3F4-4B27-BE18-6489BDDB9B3A}" sibTransId="{292852E8-3050-4C37-A1C1-91BE6DBD274C}"/>
    <dgm:cxn modelId="{0F2BA60E-B68E-5347-8477-ED9AF7A05581}" type="presParOf" srcId="{D048F3F2-9B13-CC4C-B222-9BFBCE36A897}" destId="{A21B391B-2DF9-E14C-9147-37735A29D358}" srcOrd="0" destOrd="0" presId="urn:microsoft.com/office/officeart/2005/8/layout/hierarchy1"/>
    <dgm:cxn modelId="{27EACB6C-6110-4F48-A6DD-C52ACD9AAAD8}" type="presParOf" srcId="{A21B391B-2DF9-E14C-9147-37735A29D358}" destId="{7CA4B212-51F1-6548-9014-1D528C816BC0}" srcOrd="0" destOrd="0" presId="urn:microsoft.com/office/officeart/2005/8/layout/hierarchy1"/>
    <dgm:cxn modelId="{1AAE5A6E-93B5-E14A-BDB7-CCC88373E9FC}" type="presParOf" srcId="{7CA4B212-51F1-6548-9014-1D528C816BC0}" destId="{15A6BE93-94A5-CD4B-AFE5-F86E6E91D639}" srcOrd="0" destOrd="0" presId="urn:microsoft.com/office/officeart/2005/8/layout/hierarchy1"/>
    <dgm:cxn modelId="{84270212-3101-3543-B0D1-17C633865ABE}" type="presParOf" srcId="{7CA4B212-51F1-6548-9014-1D528C816BC0}" destId="{1AA7C626-0A39-774E-8E3A-80BC2C4D598D}" srcOrd="1" destOrd="0" presId="urn:microsoft.com/office/officeart/2005/8/layout/hierarchy1"/>
    <dgm:cxn modelId="{4D695D22-C81C-B34F-8530-23BB32BF0C99}" type="presParOf" srcId="{A21B391B-2DF9-E14C-9147-37735A29D358}" destId="{98059BA1-F85A-F84E-9172-B8A8EF8472A1}" srcOrd="1" destOrd="0" presId="urn:microsoft.com/office/officeart/2005/8/layout/hierarchy1"/>
    <dgm:cxn modelId="{C9061B8E-3CF7-3E4C-A73D-CCB1FAFE6171}" type="presParOf" srcId="{98059BA1-F85A-F84E-9172-B8A8EF8472A1}" destId="{C17A0F4E-4C71-0C46-9589-4BE11AF7F591}" srcOrd="0" destOrd="0" presId="urn:microsoft.com/office/officeart/2005/8/layout/hierarchy1"/>
    <dgm:cxn modelId="{7F6277F1-0A6B-5040-AF52-9CCEBD3F16DD}" type="presParOf" srcId="{98059BA1-F85A-F84E-9172-B8A8EF8472A1}" destId="{0EAC5ED6-0497-8040-B268-DF3086CEABDA}" srcOrd="1" destOrd="0" presId="urn:microsoft.com/office/officeart/2005/8/layout/hierarchy1"/>
    <dgm:cxn modelId="{71B1579D-D587-0140-9553-840050C57ED9}" type="presParOf" srcId="{0EAC5ED6-0497-8040-B268-DF3086CEABDA}" destId="{E8A10E3D-7AE4-054B-9578-C3904D016F64}" srcOrd="0" destOrd="0" presId="urn:microsoft.com/office/officeart/2005/8/layout/hierarchy1"/>
    <dgm:cxn modelId="{2B00C7D9-88D8-9D41-A11E-3793BE30609A}" type="presParOf" srcId="{E8A10E3D-7AE4-054B-9578-C3904D016F64}" destId="{CDDEC16A-96A8-B94D-A8D6-B8DB2FD71934}" srcOrd="0" destOrd="0" presId="urn:microsoft.com/office/officeart/2005/8/layout/hierarchy1"/>
    <dgm:cxn modelId="{47202BD8-8CE1-9240-8494-95DE209E2C7C}" type="presParOf" srcId="{E8A10E3D-7AE4-054B-9578-C3904D016F64}" destId="{FDE8CA06-EE6E-3642-A242-20FE40FBAC5D}" srcOrd="1" destOrd="0" presId="urn:microsoft.com/office/officeart/2005/8/layout/hierarchy1"/>
    <dgm:cxn modelId="{E43F37DA-20DB-1D4D-BB78-FA767774C02F}" type="presParOf" srcId="{0EAC5ED6-0497-8040-B268-DF3086CEABDA}" destId="{484FDAF7-864E-E943-8F52-61313687D400}" srcOrd="1" destOrd="0" presId="urn:microsoft.com/office/officeart/2005/8/layout/hierarchy1"/>
    <dgm:cxn modelId="{6B2CFCB7-789B-A54E-88EA-205B0265B80D}" type="presParOf" srcId="{98059BA1-F85A-F84E-9172-B8A8EF8472A1}" destId="{7E97BE9D-B1A0-2141-A333-194262822B74}" srcOrd="2" destOrd="0" presId="urn:microsoft.com/office/officeart/2005/8/layout/hierarchy1"/>
    <dgm:cxn modelId="{D3203C03-D92F-474D-9C37-65A7775B302B}" type="presParOf" srcId="{98059BA1-F85A-F84E-9172-B8A8EF8472A1}" destId="{86E68649-9D16-7D42-BED3-AC185EF7D46A}" srcOrd="3" destOrd="0" presId="urn:microsoft.com/office/officeart/2005/8/layout/hierarchy1"/>
    <dgm:cxn modelId="{BE150DF9-6EAF-2541-B950-F0ED61DB9BD6}" type="presParOf" srcId="{86E68649-9D16-7D42-BED3-AC185EF7D46A}" destId="{56475C3A-BCB2-F04C-A648-0F8F37081304}" srcOrd="0" destOrd="0" presId="urn:microsoft.com/office/officeart/2005/8/layout/hierarchy1"/>
    <dgm:cxn modelId="{87F93AFE-A7BE-3840-A8DF-9359539B8AD0}" type="presParOf" srcId="{56475C3A-BCB2-F04C-A648-0F8F37081304}" destId="{5BE5EC2A-A2A1-A64D-B4DB-5AC8457F079B}" srcOrd="0" destOrd="0" presId="urn:microsoft.com/office/officeart/2005/8/layout/hierarchy1"/>
    <dgm:cxn modelId="{97B31375-FCCE-2E46-A451-8605D14F0262}" type="presParOf" srcId="{56475C3A-BCB2-F04C-A648-0F8F37081304}" destId="{21BAF1E6-B695-2344-A2A0-5216D76B8A2B}" srcOrd="1" destOrd="0" presId="urn:microsoft.com/office/officeart/2005/8/layout/hierarchy1"/>
    <dgm:cxn modelId="{13042CB2-37F0-0641-A7AB-7BF67CA6D858}" type="presParOf" srcId="{86E68649-9D16-7D42-BED3-AC185EF7D46A}" destId="{683A3500-8AEF-4E45-88B8-879EAAD00E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F8309-F195-0F43-859D-C1492B29CD74}">
      <dsp:nvSpPr>
        <dsp:cNvPr id="0" name=""/>
        <dsp:cNvSpPr/>
      </dsp:nvSpPr>
      <dsp:spPr>
        <a:xfrm>
          <a:off x="0" y="3357542"/>
          <a:ext cx="9618133" cy="7345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for automated detection and correction systems</a:t>
          </a:r>
        </a:p>
      </dsp:txBody>
      <dsp:txXfrm>
        <a:off x="0" y="3357542"/>
        <a:ext cx="9618133" cy="734548"/>
      </dsp:txXfrm>
    </dsp:sp>
    <dsp:sp modelId="{2A772DD5-FCCC-484C-91C1-3B0572FFBE6B}">
      <dsp:nvSpPr>
        <dsp:cNvPr id="0" name=""/>
        <dsp:cNvSpPr/>
      </dsp:nvSpPr>
      <dsp:spPr>
        <a:xfrm rot="10800000">
          <a:off x="0" y="2238825"/>
          <a:ext cx="9618133" cy="112973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Current digital media landscape lacks safety measures</a:t>
          </a:r>
        </a:p>
      </dsp:txBody>
      <dsp:txXfrm rot="10800000">
        <a:off x="0" y="2238825"/>
        <a:ext cx="9618133" cy="734068"/>
      </dsp:txXfrm>
    </dsp:sp>
    <dsp:sp modelId="{2B8CA77B-69E0-7C46-A07C-B419D55E0DC1}">
      <dsp:nvSpPr>
        <dsp:cNvPr id="0" name=""/>
        <dsp:cNvSpPr/>
      </dsp:nvSpPr>
      <dsp:spPr>
        <a:xfrm rot="10800000">
          <a:off x="0" y="1120108"/>
          <a:ext cx="9618133" cy="112973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Triggered by specific visual patterns:</a:t>
          </a:r>
        </a:p>
      </dsp:txBody>
      <dsp:txXfrm rot="-10800000">
        <a:off x="0" y="1120108"/>
        <a:ext cx="9618133" cy="396537"/>
      </dsp:txXfrm>
    </dsp:sp>
    <dsp:sp modelId="{544FF930-BF65-4C4C-8162-0BB791ACD355}">
      <dsp:nvSpPr>
        <dsp:cNvPr id="0" name=""/>
        <dsp:cNvSpPr/>
      </dsp:nvSpPr>
      <dsp:spPr>
        <a:xfrm>
          <a:off x="4696" y="1516645"/>
          <a:ext cx="3202913" cy="3377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Rapid flashing lights</a:t>
          </a:r>
        </a:p>
      </dsp:txBody>
      <dsp:txXfrm>
        <a:off x="4696" y="1516645"/>
        <a:ext cx="3202913" cy="337790"/>
      </dsp:txXfrm>
    </dsp:sp>
    <dsp:sp modelId="{429A9A1A-E370-3A4C-BC7A-53A147227108}">
      <dsp:nvSpPr>
        <dsp:cNvPr id="0" name=""/>
        <dsp:cNvSpPr/>
      </dsp:nvSpPr>
      <dsp:spPr>
        <a:xfrm>
          <a:off x="3207609" y="1516645"/>
          <a:ext cx="3202913" cy="33779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contrast patterns</a:t>
          </a:r>
        </a:p>
      </dsp:txBody>
      <dsp:txXfrm>
        <a:off x="3207609" y="1516645"/>
        <a:ext cx="3202913" cy="337790"/>
      </dsp:txXfrm>
    </dsp:sp>
    <dsp:sp modelId="{B4EC0960-72E4-7D42-9D03-4D9575E31925}">
      <dsp:nvSpPr>
        <dsp:cNvPr id="0" name=""/>
        <dsp:cNvSpPr/>
      </dsp:nvSpPr>
      <dsp:spPr>
        <a:xfrm>
          <a:off x="6410523" y="1516645"/>
          <a:ext cx="3202913" cy="33779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Certain color combinations</a:t>
          </a:r>
        </a:p>
      </dsp:txBody>
      <dsp:txXfrm>
        <a:off x="6410523" y="1516645"/>
        <a:ext cx="3202913" cy="337790"/>
      </dsp:txXfrm>
    </dsp:sp>
    <dsp:sp modelId="{FAFF3C4B-085C-CA40-AEE2-D08F8AAF2DCB}">
      <dsp:nvSpPr>
        <dsp:cNvPr id="0" name=""/>
        <dsp:cNvSpPr/>
      </dsp:nvSpPr>
      <dsp:spPr>
        <a:xfrm rot="10800000">
          <a:off x="0" y="1391"/>
          <a:ext cx="9618133" cy="112973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Affects approximately 5% of people with epilepsy</a:t>
          </a:r>
        </a:p>
      </dsp:txBody>
      <dsp:txXfrm rot="10800000">
        <a:off x="0" y="1391"/>
        <a:ext cx="9618133" cy="7340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1BECD-0619-4C7A-92A2-9E7D368174F0}">
      <dsp:nvSpPr>
        <dsp:cNvPr id="0" name=""/>
        <dsp:cNvSpPr/>
      </dsp:nvSpPr>
      <dsp:spPr>
        <a:xfrm>
          <a:off x="0" y="473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3CAD6-EB48-45B3-A725-BB5D754EE5EB}">
      <dsp:nvSpPr>
        <dsp:cNvPr id="0" name=""/>
        <dsp:cNvSpPr/>
      </dsp:nvSpPr>
      <dsp:spPr>
        <a:xfrm>
          <a:off x="335327" y="249891"/>
          <a:ext cx="609686" cy="609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87415-821F-47AB-A1F4-06517FE52EDB}">
      <dsp:nvSpPr>
        <dsp:cNvPr id="0" name=""/>
        <dsp:cNvSpPr/>
      </dsp:nvSpPr>
      <dsp:spPr>
        <a:xfrm>
          <a:off x="1280342" y="473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Video Input Processing</a:t>
          </a:r>
        </a:p>
      </dsp:txBody>
      <dsp:txXfrm>
        <a:off x="1280342" y="473"/>
        <a:ext cx="3868500" cy="1108521"/>
      </dsp:txXfrm>
    </dsp:sp>
    <dsp:sp modelId="{E7BB67C9-7DF1-4A1E-8E19-D862D5E2A8F0}">
      <dsp:nvSpPr>
        <dsp:cNvPr id="0" name=""/>
        <dsp:cNvSpPr/>
      </dsp:nvSpPr>
      <dsp:spPr>
        <a:xfrm>
          <a:off x="5148843" y="473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Batch size 4, input tensor (B, 30, 3, 224, 224)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Reshape to (B×30, 3, 224, 224) for CNN processing</a:t>
          </a:r>
        </a:p>
      </dsp:txBody>
      <dsp:txXfrm>
        <a:off x="5148843" y="473"/>
        <a:ext cx="3447824" cy="1108521"/>
      </dsp:txXfrm>
    </dsp:sp>
    <dsp:sp modelId="{1253C8D4-ABD0-4079-9505-C6B3A6FAF5BA}">
      <dsp:nvSpPr>
        <dsp:cNvPr id="0" name=""/>
        <dsp:cNvSpPr/>
      </dsp:nvSpPr>
      <dsp:spPr>
        <a:xfrm>
          <a:off x="0" y="1386125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48B54-3602-4102-AB0C-601E70267D1C}">
      <dsp:nvSpPr>
        <dsp:cNvPr id="0" name=""/>
        <dsp:cNvSpPr/>
      </dsp:nvSpPr>
      <dsp:spPr>
        <a:xfrm>
          <a:off x="335327" y="1635543"/>
          <a:ext cx="609686" cy="609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E10F9-4243-403B-9A2A-4D1FEB4287D3}">
      <dsp:nvSpPr>
        <dsp:cNvPr id="0" name=""/>
        <dsp:cNvSpPr/>
      </dsp:nvSpPr>
      <dsp:spPr>
        <a:xfrm>
          <a:off x="1280342" y="1386125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CNN Feature Extraction</a:t>
          </a:r>
        </a:p>
      </dsp:txBody>
      <dsp:txXfrm>
        <a:off x="1280342" y="1386125"/>
        <a:ext cx="3868500" cy="1108521"/>
      </dsp:txXfrm>
    </dsp:sp>
    <dsp:sp modelId="{CFF81F80-FFF2-4ABA-8FCB-B59834590EEF}">
      <dsp:nvSpPr>
        <dsp:cNvPr id="0" name=""/>
        <dsp:cNvSpPr/>
      </dsp:nvSpPr>
      <dsp:spPr>
        <a:xfrm>
          <a:off x="5148843" y="1386125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EfficientNet-B0 (ImageNet pretrained)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Linear projection: 1280 → 1024 dimensions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0.3 dropout rate for regularization</a:t>
          </a:r>
        </a:p>
      </dsp:txBody>
      <dsp:txXfrm>
        <a:off x="5148843" y="1386125"/>
        <a:ext cx="3447824" cy="1108521"/>
      </dsp:txXfrm>
    </dsp:sp>
    <dsp:sp modelId="{059EC261-F493-44D2-811C-A48BDB2C8FB6}">
      <dsp:nvSpPr>
        <dsp:cNvPr id="0" name=""/>
        <dsp:cNvSpPr/>
      </dsp:nvSpPr>
      <dsp:spPr>
        <a:xfrm>
          <a:off x="0" y="2771777"/>
          <a:ext cx="8596668" cy="11085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AB4C1-A1ED-43A8-9614-BFD8775DFF18}">
      <dsp:nvSpPr>
        <dsp:cNvPr id="0" name=""/>
        <dsp:cNvSpPr/>
      </dsp:nvSpPr>
      <dsp:spPr>
        <a:xfrm>
          <a:off x="335327" y="3021195"/>
          <a:ext cx="609686" cy="609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24240-0072-4155-B8E5-5439CD51E0B0}">
      <dsp:nvSpPr>
        <dsp:cNvPr id="0" name=""/>
        <dsp:cNvSpPr/>
      </dsp:nvSpPr>
      <dsp:spPr>
        <a:xfrm>
          <a:off x="1280342" y="2771777"/>
          <a:ext cx="3868500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Transformer Encoder</a:t>
          </a:r>
        </a:p>
      </dsp:txBody>
      <dsp:txXfrm>
        <a:off x="1280342" y="2771777"/>
        <a:ext cx="3868500" cy="1108521"/>
      </dsp:txXfrm>
    </dsp:sp>
    <dsp:sp modelId="{AF0F8152-7502-45EF-9834-086A9F6629E2}">
      <dsp:nvSpPr>
        <dsp:cNvPr id="0" name=""/>
        <dsp:cNvSpPr/>
      </dsp:nvSpPr>
      <dsp:spPr>
        <a:xfrm>
          <a:off x="5148843" y="2771777"/>
          <a:ext cx="3447824" cy="1108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19" tIns="117319" rIns="117319" bIns="117319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 layers, 4-head attention, d_model=1024, d_ff=4096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Layer normalization with residual connections</a:t>
          </a:r>
        </a:p>
      </dsp:txBody>
      <dsp:txXfrm>
        <a:off x="5148843" y="2771777"/>
        <a:ext cx="3447824" cy="11085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677C0-C219-4BDF-9B83-BC61599119FB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4C6D8-0232-44CB-808B-890D29E367EE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2B555-49DC-451D-B4BB-FF5621F85B98}">
      <dsp:nvSpPr>
        <dsp:cNvPr id="0" name=""/>
        <dsp:cNvSpPr/>
      </dsp:nvSpPr>
      <dsp:spPr>
        <a:xfrm>
          <a:off x="1350519" y="499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Setup</a:t>
          </a:r>
        </a:p>
      </dsp:txBody>
      <dsp:txXfrm>
        <a:off x="1350519" y="499"/>
        <a:ext cx="4328159" cy="1169280"/>
      </dsp:txXfrm>
    </dsp:sp>
    <dsp:sp modelId="{5EF9C845-4FAD-450D-9C03-6A4A0CF7B900}">
      <dsp:nvSpPr>
        <dsp:cNvPr id="0" name=""/>
        <dsp:cNvSpPr/>
      </dsp:nvSpPr>
      <dsp:spPr>
        <a:xfrm>
          <a:off x="5678679" y="499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AdamW</a:t>
          </a:r>
          <a:r>
            <a:rPr lang="en-US" sz="1800" kern="1200" dirty="0"/>
            <a:t> optimizer: learning rate 3e-5, weight decay 1e-4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Reduce learning rate on plateau</a:t>
          </a:r>
        </a:p>
      </dsp:txBody>
      <dsp:txXfrm>
        <a:off x="5678679" y="499"/>
        <a:ext cx="3939453" cy="1169280"/>
      </dsp:txXfrm>
    </dsp:sp>
    <dsp:sp modelId="{B201A426-350E-4D08-ACE4-0B4AE562DAE4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BFD98-CB3B-4F62-A53B-DC514AC2AD2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D0609-9661-4AEA-886A-3D983B435301}">
      <dsp:nvSpPr>
        <dsp:cNvPr id="0" name=""/>
        <dsp:cNvSpPr/>
      </dsp:nvSpPr>
      <dsp:spPr>
        <a:xfrm>
          <a:off x="1350519" y="1462100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Augmentation</a:t>
          </a:r>
        </a:p>
      </dsp:txBody>
      <dsp:txXfrm>
        <a:off x="1350519" y="1462100"/>
        <a:ext cx="4328159" cy="1169280"/>
      </dsp:txXfrm>
    </dsp:sp>
    <dsp:sp modelId="{415814A8-B4B4-4254-9322-00DE4F0B2E0B}">
      <dsp:nvSpPr>
        <dsp:cNvPr id="0" name=""/>
        <dsp:cNvSpPr/>
      </dsp:nvSpPr>
      <dsp:spPr>
        <a:xfrm>
          <a:off x="5678679" y="1462100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sequence reverse by 50% of change</a:t>
          </a:r>
        </a:p>
      </dsp:txBody>
      <dsp:txXfrm>
        <a:off x="5678679" y="1462100"/>
        <a:ext cx="3939453" cy="1169280"/>
      </dsp:txXfrm>
    </dsp:sp>
    <dsp:sp modelId="{CD28DCE8-5BBD-4E0B-85CA-CA2364E65830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C843F-8D63-48D2-8C17-14D7593FC1F3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76F3D-4670-48F0-AAA8-C29DC369C8F1}">
      <dsp:nvSpPr>
        <dsp:cNvPr id="0" name=""/>
        <dsp:cNvSpPr/>
      </dsp:nvSpPr>
      <dsp:spPr>
        <a:xfrm>
          <a:off x="1350519" y="2923701"/>
          <a:ext cx="4328159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Loss Function</a:t>
          </a:r>
        </a:p>
      </dsp:txBody>
      <dsp:txXfrm>
        <a:off x="1350519" y="2923701"/>
        <a:ext cx="4328159" cy="1169280"/>
      </dsp:txXfrm>
    </dsp:sp>
    <dsp:sp modelId="{5933B2A8-429F-4F9D-9DDB-DCFCBC6E813D}">
      <dsp:nvSpPr>
        <dsp:cNvPr id="0" name=""/>
        <dsp:cNvSpPr/>
      </dsp:nvSpPr>
      <dsp:spPr>
        <a:xfrm>
          <a:off x="5678679" y="2923701"/>
          <a:ext cx="393945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Binary cross-entropy</a:t>
          </a:r>
        </a:p>
      </dsp:txBody>
      <dsp:txXfrm>
        <a:off x="5678679" y="2923701"/>
        <a:ext cx="3939453" cy="11692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D5584-4F93-4754-ADBA-AB64F78ADFA5}">
      <dsp:nvSpPr>
        <dsp:cNvPr id="0" name=""/>
        <dsp:cNvSpPr/>
      </dsp:nvSpPr>
      <dsp:spPr>
        <a:xfrm>
          <a:off x="1515066" y="2712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83328-784D-4523-A153-2BDDB5B8866E}">
      <dsp:nvSpPr>
        <dsp:cNvPr id="0" name=""/>
        <dsp:cNvSpPr/>
      </dsp:nvSpPr>
      <dsp:spPr>
        <a:xfrm>
          <a:off x="111066" y="19359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Performance Metrics</a:t>
          </a:r>
        </a:p>
      </dsp:txBody>
      <dsp:txXfrm>
        <a:off x="111066" y="1935926"/>
        <a:ext cx="4320000" cy="648000"/>
      </dsp:txXfrm>
    </dsp:sp>
    <dsp:sp modelId="{82A7C09E-5DB6-4E80-854E-6E6FBF95FDF7}">
      <dsp:nvSpPr>
        <dsp:cNvPr id="0" name=""/>
        <dsp:cNvSpPr/>
      </dsp:nvSpPr>
      <dsp:spPr>
        <a:xfrm>
          <a:off x="111066" y="2654947"/>
          <a:ext cx="4320000" cy="116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Accuracy: 88.3% on test set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Precision: 90.7% (low false positives)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Recall: 94.2% (high sensitivity)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F1-Score: 92.4% balanced performance</a:t>
          </a:r>
        </a:p>
      </dsp:txBody>
      <dsp:txXfrm>
        <a:off x="111066" y="2654947"/>
        <a:ext cx="4320000" cy="1167301"/>
      </dsp:txXfrm>
    </dsp:sp>
    <dsp:sp modelId="{4937A4F8-FA49-479D-8C2E-9E00BCF7E778}">
      <dsp:nvSpPr>
        <dsp:cNvPr id="0" name=""/>
        <dsp:cNvSpPr/>
      </dsp:nvSpPr>
      <dsp:spPr>
        <a:xfrm>
          <a:off x="6591066" y="2712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7F7ED-8BC9-4F89-8281-9FF76FF2BED6}">
      <dsp:nvSpPr>
        <dsp:cNvPr id="0" name=""/>
        <dsp:cNvSpPr/>
      </dsp:nvSpPr>
      <dsp:spPr>
        <a:xfrm>
          <a:off x="5187066" y="19359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/>
            <a:t>Test Dataset</a:t>
          </a:r>
        </a:p>
      </dsp:txBody>
      <dsp:txXfrm>
        <a:off x="5187066" y="1935926"/>
        <a:ext cx="4320000" cy="648000"/>
      </dsp:txXfrm>
    </dsp:sp>
    <dsp:sp modelId="{32336145-B138-4495-AE04-280A7F797CCE}">
      <dsp:nvSpPr>
        <dsp:cNvPr id="0" name=""/>
        <dsp:cNvSpPr/>
      </dsp:nvSpPr>
      <dsp:spPr>
        <a:xfrm>
          <a:off x="5187066" y="2654947"/>
          <a:ext cx="4320000" cy="1167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 Sequences: 273 test samples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Predictions: 241 sequences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True Positives: 195 trigger detections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True Negatives: 46 safe classifications</a:t>
          </a:r>
        </a:p>
      </dsp:txBody>
      <dsp:txXfrm>
        <a:off x="5187066" y="2654947"/>
        <a:ext cx="4320000" cy="116730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0F010-E5BF-0D4A-B789-9C418B33F117}">
      <dsp:nvSpPr>
        <dsp:cNvPr id="0" name=""/>
        <dsp:cNvSpPr/>
      </dsp:nvSpPr>
      <dsp:spPr>
        <a:xfrm>
          <a:off x="0" y="432141"/>
          <a:ext cx="9618133" cy="1360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99872" rIns="7464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30-frame sliding windows with 15-frame stride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Gradient checkpointing and mixed precision training</a:t>
          </a:r>
        </a:p>
      </dsp:txBody>
      <dsp:txXfrm>
        <a:off x="0" y="432141"/>
        <a:ext cx="9618133" cy="1360799"/>
      </dsp:txXfrm>
    </dsp:sp>
    <dsp:sp modelId="{384E0DDE-91D5-AC43-842B-3854281282BA}">
      <dsp:nvSpPr>
        <dsp:cNvPr id="0" name=""/>
        <dsp:cNvSpPr/>
      </dsp:nvSpPr>
      <dsp:spPr>
        <a:xfrm>
          <a:off x="480906" y="77901"/>
          <a:ext cx="673269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Processing Efficiency</a:t>
          </a:r>
        </a:p>
      </dsp:txBody>
      <dsp:txXfrm>
        <a:off x="515491" y="112486"/>
        <a:ext cx="6663523" cy="639310"/>
      </dsp:txXfrm>
    </dsp:sp>
    <dsp:sp modelId="{1B530F70-5C34-ED49-BF4A-AA3A5B839984}">
      <dsp:nvSpPr>
        <dsp:cNvPr id="0" name=""/>
        <dsp:cNvSpPr/>
      </dsp:nvSpPr>
      <dsp:spPr>
        <a:xfrm>
          <a:off x="0" y="2276781"/>
          <a:ext cx="9618133" cy="1738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499872" rIns="74647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PEAT validation for all corrected content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Automated safety standard compliance checking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Context-preserving corrections without content loss</a:t>
          </a:r>
        </a:p>
      </dsp:txBody>
      <dsp:txXfrm>
        <a:off x="0" y="2276781"/>
        <a:ext cx="9618133" cy="1738799"/>
      </dsp:txXfrm>
    </dsp:sp>
    <dsp:sp modelId="{16F6458B-CDB3-EF4B-B2E1-3F0C7E1211F5}">
      <dsp:nvSpPr>
        <dsp:cNvPr id="0" name=""/>
        <dsp:cNvSpPr/>
      </dsp:nvSpPr>
      <dsp:spPr>
        <a:xfrm>
          <a:off x="480906" y="1922541"/>
          <a:ext cx="6732693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Safety Assurance</a:t>
          </a:r>
        </a:p>
      </dsp:txBody>
      <dsp:txXfrm>
        <a:off x="515491" y="1957126"/>
        <a:ext cx="6663523" cy="6393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3A3B0-1565-D447-BF30-4DC728802ADE}">
      <dsp:nvSpPr>
        <dsp:cNvPr id="0" name=""/>
        <dsp:cNvSpPr/>
      </dsp:nvSpPr>
      <dsp:spPr>
        <a:xfrm>
          <a:off x="0" y="268791"/>
          <a:ext cx="9618133" cy="2154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Adaptive overlay opacity based on content brightness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Advanced flickering detection and temporal smoothing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Intelligent color intensity reduction for red/blue channels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Context-preserving corrections without content loss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Deep learning-based trigger detection with transformer architecture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PEAT validation for safety assurance</a:t>
          </a:r>
        </a:p>
      </dsp:txBody>
      <dsp:txXfrm>
        <a:off x="0" y="268791"/>
        <a:ext cx="9618133" cy="2154599"/>
      </dsp:txXfrm>
    </dsp:sp>
    <dsp:sp modelId="{E3FBE720-1BB4-CB49-9349-CEFB1C69DDB9}">
      <dsp:nvSpPr>
        <dsp:cNvPr id="0" name=""/>
        <dsp:cNvSpPr/>
      </dsp:nvSpPr>
      <dsp:spPr>
        <a:xfrm>
          <a:off x="480906" y="3111"/>
          <a:ext cx="6732693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Correction Effectiveness</a:t>
          </a:r>
        </a:p>
      </dsp:txBody>
      <dsp:txXfrm>
        <a:off x="506845" y="29050"/>
        <a:ext cx="6680815" cy="479482"/>
      </dsp:txXfrm>
    </dsp:sp>
    <dsp:sp modelId="{6519E40D-251B-284C-86CB-AE85BD1CCDD3}">
      <dsp:nvSpPr>
        <dsp:cNvPr id="0" name=""/>
        <dsp:cNvSpPr/>
      </dsp:nvSpPr>
      <dsp:spPr>
        <a:xfrm>
          <a:off x="0" y="2786271"/>
          <a:ext cx="9618133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474" tIns="374904" rIns="74647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Maintains content integrity while ensuring safety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Minimal impact on viewer experience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Professional-grade video processing</a:t>
          </a:r>
        </a:p>
      </dsp:txBody>
      <dsp:txXfrm>
        <a:off x="0" y="2786271"/>
        <a:ext cx="9618133" cy="1304100"/>
      </dsp:txXfrm>
    </dsp:sp>
    <dsp:sp modelId="{60C50A4E-9FE0-364A-A537-EC875222EFFD}">
      <dsp:nvSpPr>
        <dsp:cNvPr id="0" name=""/>
        <dsp:cNvSpPr/>
      </dsp:nvSpPr>
      <dsp:spPr>
        <a:xfrm>
          <a:off x="480906" y="2520590"/>
          <a:ext cx="6732693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Quality Preservation</a:t>
          </a:r>
        </a:p>
      </dsp:txBody>
      <dsp:txXfrm>
        <a:off x="506845" y="2546529"/>
        <a:ext cx="6680815" cy="4794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01D52-0FFC-43A7-BB5B-254FE4D7E07E}">
      <dsp:nvSpPr>
        <dsp:cNvPr id="0" name=""/>
        <dsp:cNvSpPr/>
      </dsp:nvSpPr>
      <dsp:spPr>
        <a:xfrm>
          <a:off x="1515066" y="1848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4368-FD5A-435A-B10B-0105DBAA7517}">
      <dsp:nvSpPr>
        <dsp:cNvPr id="0" name=""/>
        <dsp:cNvSpPr/>
      </dsp:nvSpPr>
      <dsp:spPr>
        <a:xfrm>
          <a:off x="111066" y="18570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Current Limitations</a:t>
          </a:r>
        </a:p>
      </dsp:txBody>
      <dsp:txXfrm>
        <a:off x="111066" y="1857005"/>
        <a:ext cx="4320000" cy="648000"/>
      </dsp:txXfrm>
    </dsp:sp>
    <dsp:sp modelId="{91BF43B0-6653-498B-85DD-39A97C85EF6B}">
      <dsp:nvSpPr>
        <dsp:cNvPr id="0" name=""/>
        <dsp:cNvSpPr/>
      </dsp:nvSpPr>
      <dsp:spPr>
        <a:xfrm>
          <a:off x="111066" y="2579479"/>
          <a:ext cx="4320000" cy="132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Application works offline instead of being real time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Limited to 30-frame temporal windows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Requires further validation on diverse content types</a:t>
          </a:r>
        </a:p>
      </dsp:txBody>
      <dsp:txXfrm>
        <a:off x="111066" y="2579479"/>
        <a:ext cx="4320000" cy="1329115"/>
      </dsp:txXfrm>
    </dsp:sp>
    <dsp:sp modelId="{C812190B-4B6D-4C36-B1CA-2A7476014BBE}">
      <dsp:nvSpPr>
        <dsp:cNvPr id="0" name=""/>
        <dsp:cNvSpPr/>
      </dsp:nvSpPr>
      <dsp:spPr>
        <a:xfrm>
          <a:off x="6591066" y="1848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3A42F-DFC9-4104-910D-EA3004BB516D}">
      <dsp:nvSpPr>
        <dsp:cNvPr id="0" name=""/>
        <dsp:cNvSpPr/>
      </dsp:nvSpPr>
      <dsp:spPr>
        <a:xfrm>
          <a:off x="5187066" y="18570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Future Work</a:t>
          </a:r>
        </a:p>
      </dsp:txBody>
      <dsp:txXfrm>
        <a:off x="5187066" y="1857005"/>
        <a:ext cx="4320000" cy="648000"/>
      </dsp:txXfrm>
    </dsp:sp>
    <dsp:sp modelId="{776A373A-E651-4965-98DE-3D96E3489266}">
      <dsp:nvSpPr>
        <dsp:cNvPr id="0" name=""/>
        <dsp:cNvSpPr/>
      </dsp:nvSpPr>
      <dsp:spPr>
        <a:xfrm>
          <a:off x="5187066" y="2579479"/>
          <a:ext cx="4320000" cy="1329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Real-time processing optimization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Extended temporal window analysis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Deep learning models for correction algorithm</a:t>
          </a:r>
        </a:p>
      </dsp:txBody>
      <dsp:txXfrm>
        <a:off x="5187066" y="2579479"/>
        <a:ext cx="4320000" cy="13291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E4122-39DE-4EDE-97AF-48CB6B042A98}">
      <dsp:nvSpPr>
        <dsp:cNvPr id="0" name=""/>
        <dsp:cNvSpPr/>
      </dsp:nvSpPr>
      <dsp:spPr>
        <a:xfrm>
          <a:off x="940036" y="89544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85AE-C002-4A5E-8AD2-BC14F84BBF7B}">
      <dsp:nvSpPr>
        <dsp:cNvPr id="0" name=""/>
        <dsp:cNvSpPr/>
      </dsp:nvSpPr>
      <dsp:spPr>
        <a:xfrm>
          <a:off x="8602" y="126094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Research Achievements</a:t>
          </a:r>
        </a:p>
      </dsp:txBody>
      <dsp:txXfrm>
        <a:off x="8602" y="1260945"/>
        <a:ext cx="2865948" cy="429892"/>
      </dsp:txXfrm>
    </dsp:sp>
    <dsp:sp modelId="{F2870566-E9E0-4E80-915C-A216D4402B0E}">
      <dsp:nvSpPr>
        <dsp:cNvPr id="0" name=""/>
        <dsp:cNvSpPr/>
      </dsp:nvSpPr>
      <dsp:spPr>
        <a:xfrm>
          <a:off x="8602" y="1769125"/>
          <a:ext cx="2865948" cy="223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Successfully developed transformer-based detection system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Achieved 88.3% accuracy with 94.2% recall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adaptive correction algorithm preserving content quality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Validated effectiveness using PEAT standards</a:t>
          </a:r>
        </a:p>
      </dsp:txBody>
      <dsp:txXfrm>
        <a:off x="8602" y="1769125"/>
        <a:ext cx="2865948" cy="2234811"/>
      </dsp:txXfrm>
    </dsp:sp>
    <dsp:sp modelId="{7C7A69CC-0F93-4DBF-8549-7CEFAB9E3FB2}">
      <dsp:nvSpPr>
        <dsp:cNvPr id="0" name=""/>
        <dsp:cNvSpPr/>
      </dsp:nvSpPr>
      <dsp:spPr>
        <a:xfrm>
          <a:off x="4307525" y="89544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CCF19-0EF9-4636-B4DA-950FB81409D6}">
      <dsp:nvSpPr>
        <dsp:cNvPr id="0" name=""/>
        <dsp:cNvSpPr/>
      </dsp:nvSpPr>
      <dsp:spPr>
        <a:xfrm>
          <a:off x="3376092" y="126094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Societal Impact</a:t>
          </a:r>
        </a:p>
      </dsp:txBody>
      <dsp:txXfrm>
        <a:off x="3376092" y="1260945"/>
        <a:ext cx="2865948" cy="429892"/>
      </dsp:txXfrm>
    </dsp:sp>
    <dsp:sp modelId="{5A2A0994-9054-4E1E-A975-B8FA4F40DC96}">
      <dsp:nvSpPr>
        <dsp:cNvPr id="0" name=""/>
        <dsp:cNvSpPr/>
      </dsp:nvSpPr>
      <dsp:spPr>
        <a:xfrm>
          <a:off x="3376092" y="1769125"/>
          <a:ext cx="2865948" cy="223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Enhances digital accessibility for photosensitive individuals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practical solution for content creators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Contributes to safer digital media landscape</a:t>
          </a:r>
        </a:p>
      </dsp:txBody>
      <dsp:txXfrm>
        <a:off x="3376092" y="1769125"/>
        <a:ext cx="2865948" cy="2234811"/>
      </dsp:txXfrm>
    </dsp:sp>
    <dsp:sp modelId="{B0DADC01-D057-45F5-9131-4B23B9CEBAAE}">
      <dsp:nvSpPr>
        <dsp:cNvPr id="0" name=""/>
        <dsp:cNvSpPr/>
      </dsp:nvSpPr>
      <dsp:spPr>
        <a:xfrm>
          <a:off x="7675014" y="89544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2360-0A5B-4AF3-A4E8-BB26DA8FC047}">
      <dsp:nvSpPr>
        <dsp:cNvPr id="0" name=""/>
        <dsp:cNvSpPr/>
      </dsp:nvSpPr>
      <dsp:spPr>
        <a:xfrm>
          <a:off x="6743581" y="1260945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Technical Contribution</a:t>
          </a:r>
        </a:p>
      </dsp:txBody>
      <dsp:txXfrm>
        <a:off x="6743581" y="1260945"/>
        <a:ext cx="2865948" cy="429892"/>
      </dsp:txXfrm>
    </dsp:sp>
    <dsp:sp modelId="{750B8279-085D-41F6-BCE4-AA3F57CDD598}">
      <dsp:nvSpPr>
        <dsp:cNvPr id="0" name=""/>
        <dsp:cNvSpPr/>
      </dsp:nvSpPr>
      <dsp:spPr>
        <a:xfrm>
          <a:off x="6743581" y="1769125"/>
          <a:ext cx="2865948" cy="2234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Novel application of transformer architecture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Context-aware correction methodology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Comprehensive evaluation framework</a:t>
          </a:r>
        </a:p>
      </dsp:txBody>
      <dsp:txXfrm>
        <a:off x="6743581" y="1769125"/>
        <a:ext cx="2865948" cy="223481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0CA6E-84C0-42B4-9B26-FEEDF10AC4AC}">
      <dsp:nvSpPr>
        <dsp:cNvPr id="0" name=""/>
        <dsp:cNvSpPr/>
      </dsp:nvSpPr>
      <dsp:spPr>
        <a:xfrm>
          <a:off x="940036" y="365590"/>
          <a:ext cx="1003081" cy="1003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63A6B-D4B6-465D-8363-1441359186FA}">
      <dsp:nvSpPr>
        <dsp:cNvPr id="0" name=""/>
        <dsp:cNvSpPr/>
      </dsp:nvSpPr>
      <dsp:spPr>
        <a:xfrm>
          <a:off x="8602" y="1513251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Model Architecture</a:t>
          </a:r>
        </a:p>
      </dsp:txBody>
      <dsp:txXfrm>
        <a:off x="8602" y="1513251"/>
        <a:ext cx="2865948" cy="429892"/>
      </dsp:txXfrm>
    </dsp:sp>
    <dsp:sp modelId="{BC613037-6082-4A60-A21E-E81685C9BC4D}">
      <dsp:nvSpPr>
        <dsp:cNvPr id="0" name=""/>
        <dsp:cNvSpPr/>
      </dsp:nvSpPr>
      <dsp:spPr>
        <a:xfrm>
          <a:off x="8602" y="2010389"/>
          <a:ext cx="2865948" cy="171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Input: 30-frame sequences (224×224×3)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CNN: EfficientNet-B0 backbone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Transformer: 3 layers, 4 heads, 1024 dimensions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Output: Binary classification (safe/dangerous)</a:t>
          </a:r>
        </a:p>
      </dsp:txBody>
      <dsp:txXfrm>
        <a:off x="8602" y="2010389"/>
        <a:ext cx="2865948" cy="1717501"/>
      </dsp:txXfrm>
    </dsp:sp>
    <dsp:sp modelId="{4FBDF8E6-2116-41DD-BE9C-9771F82CD392}">
      <dsp:nvSpPr>
        <dsp:cNvPr id="0" name=""/>
        <dsp:cNvSpPr/>
      </dsp:nvSpPr>
      <dsp:spPr>
        <a:xfrm>
          <a:off x="4307525" y="365590"/>
          <a:ext cx="1003081" cy="1003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E2E14-0A35-4355-A496-2825BCDF7532}">
      <dsp:nvSpPr>
        <dsp:cNvPr id="0" name=""/>
        <dsp:cNvSpPr/>
      </dsp:nvSpPr>
      <dsp:spPr>
        <a:xfrm>
          <a:off x="3376092" y="1513251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Training Details</a:t>
          </a:r>
        </a:p>
      </dsp:txBody>
      <dsp:txXfrm>
        <a:off x="3376092" y="1513251"/>
        <a:ext cx="2865948" cy="429892"/>
      </dsp:txXfrm>
    </dsp:sp>
    <dsp:sp modelId="{0D10AFE4-4A69-4841-A6C0-6F775A7D9CC8}">
      <dsp:nvSpPr>
        <dsp:cNvPr id="0" name=""/>
        <dsp:cNvSpPr/>
      </dsp:nvSpPr>
      <dsp:spPr>
        <a:xfrm>
          <a:off x="3376092" y="2010389"/>
          <a:ext cx="2865948" cy="171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Batch size: 4 sequences (120 frames)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Learning rate: 3e-5 with cosine annealing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Regularization: 0.3 dropout, weight decay 1e-4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Hardware: GPU-accelerated training</a:t>
          </a:r>
        </a:p>
      </dsp:txBody>
      <dsp:txXfrm>
        <a:off x="3376092" y="2010389"/>
        <a:ext cx="2865948" cy="1717501"/>
      </dsp:txXfrm>
    </dsp:sp>
    <dsp:sp modelId="{7DE9381A-ACDB-4B16-915A-AB0BF916C490}">
      <dsp:nvSpPr>
        <dsp:cNvPr id="0" name=""/>
        <dsp:cNvSpPr/>
      </dsp:nvSpPr>
      <dsp:spPr>
        <a:xfrm>
          <a:off x="7675014" y="365590"/>
          <a:ext cx="1003081" cy="1003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788DA-82E0-42D4-8BBF-C507D427E3BD}">
      <dsp:nvSpPr>
        <dsp:cNvPr id="0" name=""/>
        <dsp:cNvSpPr/>
      </dsp:nvSpPr>
      <dsp:spPr>
        <a:xfrm>
          <a:off x="6743581" y="1513251"/>
          <a:ext cx="2865948" cy="429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Performance Benchmarks</a:t>
          </a:r>
        </a:p>
      </dsp:txBody>
      <dsp:txXfrm>
        <a:off x="6743581" y="1513251"/>
        <a:ext cx="2865948" cy="429892"/>
      </dsp:txXfrm>
    </dsp:sp>
    <dsp:sp modelId="{35264CF6-CBF8-4E2B-A290-84B959BB2B90}">
      <dsp:nvSpPr>
        <dsp:cNvPr id="0" name=""/>
        <dsp:cNvSpPr/>
      </dsp:nvSpPr>
      <dsp:spPr>
        <a:xfrm>
          <a:off x="6743581" y="2010389"/>
          <a:ext cx="2865948" cy="1717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 speed: ~0.4 seconds per 30-frame sequence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Memory usage: ~8GB VRAM for batch processing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size: ~175 MB compressed</a:t>
          </a:r>
        </a:p>
      </dsp:txBody>
      <dsp:txXfrm>
        <a:off x="6743581" y="2010389"/>
        <a:ext cx="2865948" cy="1717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A49B2-B8CF-AB49-AC95-5ED9A26594B6}">
      <dsp:nvSpPr>
        <dsp:cNvPr id="0" name=""/>
        <dsp:cNvSpPr/>
      </dsp:nvSpPr>
      <dsp:spPr>
        <a:xfrm>
          <a:off x="0" y="78150"/>
          <a:ext cx="6628804" cy="11583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Novel Detection Framework: First implementation of transformer-based temporal modeling for photosensitive trigger detection</a:t>
          </a:r>
        </a:p>
      </dsp:txBody>
      <dsp:txXfrm>
        <a:off x="56544" y="134694"/>
        <a:ext cx="6515716" cy="1045212"/>
      </dsp:txXfrm>
    </dsp:sp>
    <dsp:sp modelId="{B76E8AAA-888C-B342-8ACB-057796B90345}">
      <dsp:nvSpPr>
        <dsp:cNvPr id="0" name=""/>
        <dsp:cNvSpPr/>
      </dsp:nvSpPr>
      <dsp:spPr>
        <a:xfrm>
          <a:off x="0" y="1299810"/>
          <a:ext cx="6628804" cy="11583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Adaptive Correction Algorithm: Context-aware modification system preserving content quality while ensuring safety</a:t>
          </a:r>
        </a:p>
      </dsp:txBody>
      <dsp:txXfrm>
        <a:off x="56544" y="1356354"/>
        <a:ext cx="6515716" cy="1045212"/>
      </dsp:txXfrm>
    </dsp:sp>
    <dsp:sp modelId="{D0215449-920B-D443-8DCE-DA10588B7AAE}">
      <dsp:nvSpPr>
        <dsp:cNvPr id="0" name=""/>
        <dsp:cNvSpPr/>
      </dsp:nvSpPr>
      <dsp:spPr>
        <a:xfrm>
          <a:off x="0" y="2521470"/>
          <a:ext cx="6628804" cy="11583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Comprehensive Evaluation: Extensive testing using PEAT validation and real-world video datasets</a:t>
          </a:r>
        </a:p>
      </dsp:txBody>
      <dsp:txXfrm>
        <a:off x="56544" y="2578014"/>
        <a:ext cx="6515716" cy="1045212"/>
      </dsp:txXfrm>
    </dsp:sp>
    <dsp:sp modelId="{83F4E10C-340E-8C4F-9649-492D3E881AB0}">
      <dsp:nvSpPr>
        <dsp:cNvPr id="0" name=""/>
        <dsp:cNvSpPr/>
      </dsp:nvSpPr>
      <dsp:spPr>
        <a:xfrm>
          <a:off x="0" y="3743130"/>
          <a:ext cx="6628804" cy="11583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Accessibility Impact: Practical solution for making digital media safer for photosensitive individuals</a:t>
          </a:r>
        </a:p>
      </dsp:txBody>
      <dsp:txXfrm>
        <a:off x="56544" y="3799674"/>
        <a:ext cx="6515716" cy="1045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8AB4-988F-2A4C-A492-C05837FAE11B}">
      <dsp:nvSpPr>
        <dsp:cNvPr id="0" name=""/>
        <dsp:cNvSpPr/>
      </dsp:nvSpPr>
      <dsp:spPr>
        <a:xfrm>
          <a:off x="3077802" y="1124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Video Input &amp; Preprocessing</a:t>
          </a:r>
        </a:p>
      </dsp:txBody>
      <dsp:txXfrm>
        <a:off x="3109757" y="33079"/>
        <a:ext cx="3398617" cy="590687"/>
      </dsp:txXfrm>
    </dsp:sp>
    <dsp:sp modelId="{CFB42B9D-CEFA-6C49-94D1-B4B27D92C032}">
      <dsp:nvSpPr>
        <dsp:cNvPr id="0" name=""/>
        <dsp:cNvSpPr/>
      </dsp:nvSpPr>
      <dsp:spPr>
        <a:xfrm>
          <a:off x="3077802" y="688451"/>
          <a:ext cx="3462527" cy="6545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 Extraction</a:t>
          </a:r>
        </a:p>
      </dsp:txBody>
      <dsp:txXfrm>
        <a:off x="3109757" y="720406"/>
        <a:ext cx="3398617" cy="590687"/>
      </dsp:txXfrm>
    </dsp:sp>
    <dsp:sp modelId="{500C1E9B-38E2-7741-A7C2-0F7289F8F9C8}">
      <dsp:nvSpPr>
        <dsp:cNvPr id="0" name=""/>
        <dsp:cNvSpPr/>
      </dsp:nvSpPr>
      <dsp:spPr>
        <a:xfrm>
          <a:off x="3077802" y="1375778"/>
          <a:ext cx="3462527" cy="6545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Temporal Modeling</a:t>
          </a:r>
        </a:p>
      </dsp:txBody>
      <dsp:txXfrm>
        <a:off x="3109757" y="1407733"/>
        <a:ext cx="3398617" cy="590687"/>
      </dsp:txXfrm>
    </dsp:sp>
    <dsp:sp modelId="{E1C60F81-23B5-D640-ABB9-534E7B16E175}">
      <dsp:nvSpPr>
        <dsp:cNvPr id="0" name=""/>
        <dsp:cNvSpPr/>
      </dsp:nvSpPr>
      <dsp:spPr>
        <a:xfrm>
          <a:off x="3077802" y="2063105"/>
          <a:ext cx="3462527" cy="6545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 Classification</a:t>
          </a:r>
        </a:p>
      </dsp:txBody>
      <dsp:txXfrm>
        <a:off x="3109757" y="2095060"/>
        <a:ext cx="3398617" cy="590687"/>
      </dsp:txXfrm>
    </dsp:sp>
    <dsp:sp modelId="{2FDDC76F-A808-A344-915C-F00FAB33B058}">
      <dsp:nvSpPr>
        <dsp:cNvPr id="0" name=""/>
        <dsp:cNvSpPr/>
      </dsp:nvSpPr>
      <dsp:spPr>
        <a:xfrm>
          <a:off x="3077802" y="2750433"/>
          <a:ext cx="3462527" cy="6545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Adaptive Correction</a:t>
          </a:r>
        </a:p>
      </dsp:txBody>
      <dsp:txXfrm>
        <a:off x="3109757" y="2782388"/>
        <a:ext cx="3398617" cy="590687"/>
      </dsp:txXfrm>
    </dsp:sp>
    <dsp:sp modelId="{7EBB173A-E9BE-C940-BC6A-6DAFD002E7DD}">
      <dsp:nvSpPr>
        <dsp:cNvPr id="0" name=""/>
        <dsp:cNvSpPr/>
      </dsp:nvSpPr>
      <dsp:spPr>
        <a:xfrm>
          <a:off x="3077802" y="3437760"/>
          <a:ext cx="3462527" cy="6545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Quality Validation</a:t>
          </a:r>
        </a:p>
      </dsp:txBody>
      <dsp:txXfrm>
        <a:off x="3109757" y="3469715"/>
        <a:ext cx="3398617" cy="590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8A714-7377-4436-8296-75B2C7B1DD60}">
      <dsp:nvSpPr>
        <dsp:cNvPr id="0" name=""/>
        <dsp:cNvSpPr/>
      </dsp:nvSpPr>
      <dsp:spPr>
        <a:xfrm>
          <a:off x="1910380" y="387253"/>
          <a:ext cx="1339242" cy="1339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4D46-F3E5-4E58-92F3-BF5AB96CA8C8}">
      <dsp:nvSpPr>
        <dsp:cNvPr id="0" name=""/>
        <dsp:cNvSpPr/>
      </dsp:nvSpPr>
      <dsp:spPr>
        <a:xfrm>
          <a:off x="647849" y="1914676"/>
          <a:ext cx="3826406" cy="5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Frame Extraction:</a:t>
          </a:r>
          <a:endParaRPr lang="en-US" sz="3100" kern="1200" dirty="0"/>
        </a:p>
      </dsp:txBody>
      <dsp:txXfrm>
        <a:off x="647849" y="1914676"/>
        <a:ext cx="3826406" cy="573960"/>
      </dsp:txXfrm>
    </dsp:sp>
    <dsp:sp modelId="{52D1B62D-620E-496D-998E-BBC38EC85BE6}">
      <dsp:nvSpPr>
        <dsp:cNvPr id="0" name=""/>
        <dsp:cNvSpPr/>
      </dsp:nvSpPr>
      <dsp:spPr>
        <a:xfrm>
          <a:off x="243532" y="2558833"/>
          <a:ext cx="5120994" cy="1107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30-frame sliding windows with 15-frame stride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50% overlap for comprehensive temporal coverage.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Prevents missing critical transitions</a:t>
          </a:r>
        </a:p>
      </dsp:txBody>
      <dsp:txXfrm>
        <a:off x="243532" y="2558833"/>
        <a:ext cx="5120994" cy="1107001"/>
      </dsp:txXfrm>
    </dsp:sp>
    <dsp:sp modelId="{110D91D9-651D-432A-8EF6-66FE5BF09D42}">
      <dsp:nvSpPr>
        <dsp:cNvPr id="0" name=""/>
        <dsp:cNvSpPr/>
      </dsp:nvSpPr>
      <dsp:spPr>
        <a:xfrm>
          <a:off x="7016175" y="389070"/>
          <a:ext cx="1339242" cy="1339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438AA-EBBC-4E1C-9808-4941758F4DB5}">
      <dsp:nvSpPr>
        <dsp:cNvPr id="0" name=""/>
        <dsp:cNvSpPr/>
      </dsp:nvSpPr>
      <dsp:spPr>
        <a:xfrm>
          <a:off x="5619709" y="1927921"/>
          <a:ext cx="3826406" cy="573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 dirty="0"/>
            <a:t>Preprocessing Steps:</a:t>
          </a:r>
          <a:endParaRPr lang="en-US" sz="3100" kern="1200" dirty="0"/>
        </a:p>
      </dsp:txBody>
      <dsp:txXfrm>
        <a:off x="5619709" y="1927921"/>
        <a:ext cx="3826406" cy="573960"/>
      </dsp:txXfrm>
    </dsp:sp>
    <dsp:sp modelId="{66342784-EEE1-4534-9A27-A6D7176EE666}">
      <dsp:nvSpPr>
        <dsp:cNvPr id="0" name=""/>
        <dsp:cNvSpPr/>
      </dsp:nvSpPr>
      <dsp:spPr>
        <a:xfrm>
          <a:off x="5573984" y="2617878"/>
          <a:ext cx="3826406" cy="1099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BGR to RGB conversion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Resize to 224×224 pixels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ImageNet normalization for optimal feature extraction</a:t>
          </a:r>
        </a:p>
      </dsp:txBody>
      <dsp:txXfrm>
        <a:off x="5573984" y="2617878"/>
        <a:ext cx="3826406" cy="1099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762D-EBE4-7B47-83FE-347085AF2B59}">
      <dsp:nvSpPr>
        <dsp:cNvPr id="0" name=""/>
        <dsp:cNvSpPr/>
      </dsp:nvSpPr>
      <dsp:spPr>
        <a:xfrm>
          <a:off x="7156304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750"/>
              </a:lnTo>
              <a:lnTo>
                <a:pt x="1229505" y="398750"/>
              </a:lnTo>
              <a:lnTo>
                <a:pt x="1229505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62A965-2A0D-474A-B18B-4305E67E399B}">
      <dsp:nvSpPr>
        <dsp:cNvPr id="0" name=""/>
        <dsp:cNvSpPr/>
      </dsp:nvSpPr>
      <dsp:spPr>
        <a:xfrm>
          <a:off x="5926798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1229505" y="0"/>
              </a:moveTo>
              <a:lnTo>
                <a:pt x="1229505" y="398750"/>
              </a:lnTo>
              <a:lnTo>
                <a:pt x="0" y="398750"/>
              </a:lnTo>
              <a:lnTo>
                <a:pt x="0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79C58-4D88-5E4E-ACDF-6E124943DF26}">
      <dsp:nvSpPr>
        <dsp:cNvPr id="0" name=""/>
        <dsp:cNvSpPr/>
      </dsp:nvSpPr>
      <dsp:spPr>
        <a:xfrm>
          <a:off x="2238282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8750"/>
              </a:lnTo>
              <a:lnTo>
                <a:pt x="1229505" y="398750"/>
              </a:lnTo>
              <a:lnTo>
                <a:pt x="1229505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CF613-3801-2849-8537-F2BD9D3C347E}">
      <dsp:nvSpPr>
        <dsp:cNvPr id="0" name=""/>
        <dsp:cNvSpPr/>
      </dsp:nvSpPr>
      <dsp:spPr>
        <a:xfrm>
          <a:off x="1008776" y="1647990"/>
          <a:ext cx="1229505" cy="585132"/>
        </a:xfrm>
        <a:custGeom>
          <a:avLst/>
          <a:gdLst/>
          <a:ahLst/>
          <a:cxnLst/>
          <a:rect l="0" t="0" r="0" b="0"/>
          <a:pathLst>
            <a:path>
              <a:moveTo>
                <a:pt x="1229505" y="0"/>
              </a:moveTo>
              <a:lnTo>
                <a:pt x="1229505" y="398750"/>
              </a:lnTo>
              <a:lnTo>
                <a:pt x="0" y="398750"/>
              </a:lnTo>
              <a:lnTo>
                <a:pt x="0" y="585132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F5B61-36CF-5C4F-88DB-8E2F008BB0F7}">
      <dsp:nvSpPr>
        <dsp:cNvPr id="0" name=""/>
        <dsp:cNvSpPr/>
      </dsp:nvSpPr>
      <dsp:spPr>
        <a:xfrm>
          <a:off x="1232323" y="37042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5829D-6C01-4144-8495-F5B6D0DCFA90}">
      <dsp:nvSpPr>
        <dsp:cNvPr id="0" name=""/>
        <dsp:cNvSpPr/>
      </dsp:nvSpPr>
      <dsp:spPr>
        <a:xfrm>
          <a:off x="1455869" y="5827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CNN Backbone</a:t>
          </a:r>
        </a:p>
      </dsp:txBody>
      <dsp:txXfrm>
        <a:off x="1493288" y="620210"/>
        <a:ext cx="1937080" cy="1202729"/>
      </dsp:txXfrm>
    </dsp:sp>
    <dsp:sp modelId="{EE2D256D-85DE-164C-822B-418FCD5F3554}">
      <dsp:nvSpPr>
        <dsp:cNvPr id="0" name=""/>
        <dsp:cNvSpPr/>
      </dsp:nvSpPr>
      <dsp:spPr>
        <a:xfrm>
          <a:off x="2817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CC9E8-8D49-E64B-8F58-06ED349292AF}">
      <dsp:nvSpPr>
        <dsp:cNvPr id="0" name=""/>
        <dsp:cNvSpPr/>
      </dsp:nvSpPr>
      <dsp:spPr>
        <a:xfrm>
          <a:off x="226364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EfficientNet-B0 extracts 1280-dimensional spatial features</a:t>
          </a:r>
        </a:p>
      </dsp:txBody>
      <dsp:txXfrm>
        <a:off x="263783" y="2482910"/>
        <a:ext cx="1937080" cy="1202729"/>
      </dsp:txXfrm>
    </dsp:sp>
    <dsp:sp modelId="{72CE8189-BB71-994F-B6C1-322909E03267}">
      <dsp:nvSpPr>
        <dsp:cNvPr id="0" name=""/>
        <dsp:cNvSpPr/>
      </dsp:nvSpPr>
      <dsp:spPr>
        <a:xfrm>
          <a:off x="2461828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CE66C-9465-FB47-AA4C-263D63171488}">
      <dsp:nvSpPr>
        <dsp:cNvPr id="0" name=""/>
        <dsp:cNvSpPr/>
      </dsp:nvSpPr>
      <dsp:spPr>
        <a:xfrm>
          <a:off x="2685375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Captures both local patterns and global scene characteristics</a:t>
          </a:r>
        </a:p>
      </dsp:txBody>
      <dsp:txXfrm>
        <a:off x="2722794" y="2482910"/>
        <a:ext cx="1937080" cy="1202729"/>
      </dsp:txXfrm>
    </dsp:sp>
    <dsp:sp modelId="{10C0E19A-A006-B949-A74A-EA097BCC8592}">
      <dsp:nvSpPr>
        <dsp:cNvPr id="0" name=""/>
        <dsp:cNvSpPr/>
      </dsp:nvSpPr>
      <dsp:spPr>
        <a:xfrm>
          <a:off x="6150345" y="370422"/>
          <a:ext cx="2011918" cy="1277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B5EC2-6C86-0F4E-B5B6-9DB2981AE2DA}">
      <dsp:nvSpPr>
        <dsp:cNvPr id="0" name=""/>
        <dsp:cNvSpPr/>
      </dsp:nvSpPr>
      <dsp:spPr>
        <a:xfrm>
          <a:off x="6373891" y="5827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Processing</a:t>
          </a:r>
        </a:p>
      </dsp:txBody>
      <dsp:txXfrm>
        <a:off x="6411310" y="620210"/>
        <a:ext cx="1937080" cy="1202729"/>
      </dsp:txXfrm>
    </dsp:sp>
    <dsp:sp modelId="{93A20552-651D-064E-B577-D5CB774C3098}">
      <dsp:nvSpPr>
        <dsp:cNvPr id="0" name=""/>
        <dsp:cNvSpPr/>
      </dsp:nvSpPr>
      <dsp:spPr>
        <a:xfrm>
          <a:off x="4920839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5F63E-266A-2F4F-B3C4-18E3A9A4B724}">
      <dsp:nvSpPr>
        <dsp:cNvPr id="0" name=""/>
        <dsp:cNvSpPr/>
      </dsp:nvSpPr>
      <dsp:spPr>
        <a:xfrm>
          <a:off x="5144386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projection layer reduces dimensionality to 1024</a:t>
          </a:r>
        </a:p>
      </dsp:txBody>
      <dsp:txXfrm>
        <a:off x="5181805" y="2482910"/>
        <a:ext cx="1937080" cy="1202729"/>
      </dsp:txXfrm>
    </dsp:sp>
    <dsp:sp modelId="{F0A01F7C-ED7E-754A-B625-B7B77A6BE707}">
      <dsp:nvSpPr>
        <dsp:cNvPr id="0" name=""/>
        <dsp:cNvSpPr/>
      </dsp:nvSpPr>
      <dsp:spPr>
        <a:xfrm>
          <a:off x="7379850" y="2233122"/>
          <a:ext cx="2011918" cy="12775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C65AE-451A-4042-9FC7-604B25AB3FD9}">
      <dsp:nvSpPr>
        <dsp:cNvPr id="0" name=""/>
        <dsp:cNvSpPr/>
      </dsp:nvSpPr>
      <dsp:spPr>
        <a:xfrm>
          <a:off x="7603397" y="2445491"/>
          <a:ext cx="2011918" cy="1277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Efficient transformer processing while preserving critical visual information</a:t>
          </a:r>
        </a:p>
      </dsp:txBody>
      <dsp:txXfrm>
        <a:off x="7640816" y="2482910"/>
        <a:ext cx="1937080" cy="12027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10BB4-4478-4326-9172-348418B7C80A}">
      <dsp:nvSpPr>
        <dsp:cNvPr id="0" name=""/>
        <dsp:cNvSpPr/>
      </dsp:nvSpPr>
      <dsp:spPr>
        <a:xfrm>
          <a:off x="1515066" y="35847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102-75B9-4147-94D0-2CADDB9BA1A5}">
      <dsp:nvSpPr>
        <dsp:cNvPr id="0" name=""/>
        <dsp:cNvSpPr/>
      </dsp:nvSpPr>
      <dsp:spPr>
        <a:xfrm>
          <a:off x="111066" y="2015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 dirty="0"/>
            <a:t>Transformer Configuration</a:t>
          </a:r>
        </a:p>
      </dsp:txBody>
      <dsp:txXfrm>
        <a:off x="111066" y="2015669"/>
        <a:ext cx="4320000" cy="648000"/>
      </dsp:txXfrm>
    </dsp:sp>
    <dsp:sp modelId="{5B94DE8E-3067-43AA-A08C-EA2F7209B870}">
      <dsp:nvSpPr>
        <dsp:cNvPr id="0" name=""/>
        <dsp:cNvSpPr/>
      </dsp:nvSpPr>
      <dsp:spPr>
        <a:xfrm>
          <a:off x="111066" y="2731200"/>
          <a:ext cx="4320000" cy="100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3-layer encoder with 4-head multi-attention mechanism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Models complex temporal dependencies across 30-frame sequences</a:t>
          </a:r>
        </a:p>
      </dsp:txBody>
      <dsp:txXfrm>
        <a:off x="111066" y="2731200"/>
        <a:ext cx="4320000" cy="1003802"/>
      </dsp:txXfrm>
    </dsp:sp>
    <dsp:sp modelId="{0F29DECB-6B20-4F35-826D-855717F99A90}">
      <dsp:nvSpPr>
        <dsp:cNvPr id="0" name=""/>
        <dsp:cNvSpPr/>
      </dsp:nvSpPr>
      <dsp:spPr>
        <a:xfrm>
          <a:off x="6591066" y="35847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F71BC-95E6-4F80-8C71-8F87917EA674}">
      <dsp:nvSpPr>
        <dsp:cNvPr id="0" name=""/>
        <dsp:cNvSpPr/>
      </dsp:nvSpPr>
      <dsp:spPr>
        <a:xfrm>
          <a:off x="5187066" y="2015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kern="1200"/>
            <a:t>Positional Encoding:</a:t>
          </a:r>
        </a:p>
      </dsp:txBody>
      <dsp:txXfrm>
        <a:off x="5187066" y="2015669"/>
        <a:ext cx="4320000" cy="648000"/>
      </dsp:txXfrm>
    </dsp:sp>
    <dsp:sp modelId="{B46F3B60-CD0B-473A-9B3F-84A441DCAC8B}">
      <dsp:nvSpPr>
        <dsp:cNvPr id="0" name=""/>
        <dsp:cNvSpPr/>
      </dsp:nvSpPr>
      <dsp:spPr>
        <a:xfrm>
          <a:off x="5187066" y="2731200"/>
          <a:ext cx="4320000" cy="1003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Learnable embeddings provide crucial temporal order information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Essential for accurate pattern recognition</a:t>
          </a:r>
        </a:p>
      </dsp:txBody>
      <dsp:txXfrm>
        <a:off x="5187066" y="2731200"/>
        <a:ext cx="4320000" cy="1003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7CDF6-0736-A14F-BA25-3B9E074533DC}">
      <dsp:nvSpPr>
        <dsp:cNvPr id="0" name=""/>
        <dsp:cNvSpPr/>
      </dsp:nvSpPr>
      <dsp:spPr>
        <a:xfrm>
          <a:off x="0" y="2342652"/>
          <a:ext cx="8596312" cy="15370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Confidence Scoring:</a:t>
          </a:r>
        </a:p>
      </dsp:txBody>
      <dsp:txXfrm>
        <a:off x="0" y="2342652"/>
        <a:ext cx="8596312" cy="829998"/>
      </dsp:txXfrm>
    </dsp:sp>
    <dsp:sp modelId="{2625C489-0039-6B47-BC88-BB3FE1CE1E06}">
      <dsp:nvSpPr>
        <dsp:cNvPr id="0" name=""/>
        <dsp:cNvSpPr/>
      </dsp:nvSpPr>
      <dsp:spPr>
        <a:xfrm>
          <a:off x="0" y="3141910"/>
          <a:ext cx="4298155" cy="707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Probability outputs enable fine-tuned decision making</a:t>
          </a:r>
        </a:p>
      </dsp:txBody>
      <dsp:txXfrm>
        <a:off x="0" y="3141910"/>
        <a:ext cx="4298155" cy="707035"/>
      </dsp:txXfrm>
    </dsp:sp>
    <dsp:sp modelId="{41B1409B-2AD9-FE4A-9F57-1771CB6E1B96}">
      <dsp:nvSpPr>
        <dsp:cNvPr id="0" name=""/>
        <dsp:cNvSpPr/>
      </dsp:nvSpPr>
      <dsp:spPr>
        <a:xfrm>
          <a:off x="4298156" y="3141910"/>
          <a:ext cx="4298155" cy="7070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Uncertainty quantification for robust performance</a:t>
          </a:r>
        </a:p>
      </dsp:txBody>
      <dsp:txXfrm>
        <a:off x="4298156" y="3141910"/>
        <a:ext cx="4298155" cy="707035"/>
      </dsp:txXfrm>
    </dsp:sp>
    <dsp:sp modelId="{1DA0FF46-B3E6-DE4E-95F0-67C33FC930A2}">
      <dsp:nvSpPr>
        <dsp:cNvPr id="0" name=""/>
        <dsp:cNvSpPr/>
      </dsp:nvSpPr>
      <dsp:spPr>
        <a:xfrm rot="10800000">
          <a:off x="0" y="1750"/>
          <a:ext cx="8596312" cy="23639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Classification System</a:t>
          </a:r>
        </a:p>
      </dsp:txBody>
      <dsp:txXfrm rot="-10800000">
        <a:off x="0" y="1750"/>
        <a:ext cx="8596312" cy="829749"/>
      </dsp:txXfrm>
    </dsp:sp>
    <dsp:sp modelId="{9064663E-49C2-1B47-AD8B-C4D5329FB6DF}">
      <dsp:nvSpPr>
        <dsp:cNvPr id="0" name=""/>
        <dsp:cNvSpPr/>
      </dsp:nvSpPr>
      <dsp:spPr>
        <a:xfrm>
          <a:off x="0" y="831499"/>
          <a:ext cx="4298155" cy="706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Sigmoid classifier with optimized threshold (0.5)</a:t>
          </a:r>
        </a:p>
      </dsp:txBody>
      <dsp:txXfrm>
        <a:off x="0" y="831499"/>
        <a:ext cx="4298155" cy="706823"/>
      </dsp:txXfrm>
    </dsp:sp>
    <dsp:sp modelId="{1A5AC2EE-5142-5C48-83AC-F012C56A4D1D}">
      <dsp:nvSpPr>
        <dsp:cNvPr id="0" name=""/>
        <dsp:cNvSpPr/>
      </dsp:nvSpPr>
      <dsp:spPr>
        <a:xfrm>
          <a:off x="4298156" y="831499"/>
          <a:ext cx="4298155" cy="7068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Balances sensitivity and specificity for reliable detection</a:t>
          </a:r>
        </a:p>
      </dsp:txBody>
      <dsp:txXfrm>
        <a:off x="4298156" y="831499"/>
        <a:ext cx="4298155" cy="7068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331B0-55C6-8649-90AF-827C3C9DD8D0}">
      <dsp:nvSpPr>
        <dsp:cNvPr id="0" name=""/>
        <dsp:cNvSpPr/>
      </dsp:nvSpPr>
      <dsp:spPr>
        <a:xfrm>
          <a:off x="2686" y="14661"/>
          <a:ext cx="2619188" cy="5038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i="0" kern="1200" dirty="0" err="1"/>
            <a:t>Parameters</a:t>
          </a:r>
          <a:endParaRPr lang="en-US" sz="1400" kern="1200" dirty="0"/>
        </a:p>
      </dsp:txBody>
      <dsp:txXfrm>
        <a:off x="2686" y="14661"/>
        <a:ext cx="2619188" cy="503899"/>
      </dsp:txXfrm>
    </dsp:sp>
    <dsp:sp modelId="{687E3C1C-7081-4C4E-AC71-DAD0138FAEB4}">
      <dsp:nvSpPr>
        <dsp:cNvPr id="0" name=""/>
        <dsp:cNvSpPr/>
      </dsp:nvSpPr>
      <dsp:spPr>
        <a:xfrm>
          <a:off x="2686" y="518561"/>
          <a:ext cx="2619188" cy="33482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Flash Detection:</a:t>
          </a:r>
          <a:r>
            <a:rPr lang="en-US" sz="1500" b="0" i="0" kern="1200" noProof="0" dirty="0"/>
            <a:t> Threshold of 180 on scale 0-255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Intense Color Detection:</a:t>
          </a:r>
          <a:r>
            <a:rPr lang="en-US" sz="1500" b="0" i="0" kern="1200" noProof="0" dirty="0"/>
            <a:t> Threshold of 200 on scale 0-255 for RGB channels.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Flicker Detection:</a:t>
          </a:r>
          <a:r>
            <a:rPr lang="en-US" sz="1500" b="0" i="0" kern="1200" noProof="0" dirty="0"/>
            <a:t> Average brightness across frame, with threshold of 30.</a:t>
          </a:r>
          <a:endParaRPr lang="en-US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noProof="0" dirty="0"/>
            <a:t>Flicker Frequency:</a:t>
          </a:r>
          <a:r>
            <a:rPr lang="en-US" sz="1500" b="0" i="0" kern="1200" noProof="0" dirty="0"/>
            <a:t> If there are 3 or more detections in a second</a:t>
          </a:r>
          <a:endParaRPr lang="en-US" sz="1500" kern="1200" noProof="0" dirty="0"/>
        </a:p>
      </dsp:txBody>
      <dsp:txXfrm>
        <a:off x="2686" y="518561"/>
        <a:ext cx="2619188" cy="3348213"/>
      </dsp:txXfrm>
    </dsp:sp>
    <dsp:sp modelId="{CF3E9BF7-E92B-1349-A213-3ED38DC980A2}">
      <dsp:nvSpPr>
        <dsp:cNvPr id="0" name=""/>
        <dsp:cNvSpPr/>
      </dsp:nvSpPr>
      <dsp:spPr>
        <a:xfrm>
          <a:off x="2988561" y="14661"/>
          <a:ext cx="2619188" cy="5038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Pixel Variance Analysis for Flicker</a:t>
          </a:r>
        </a:p>
      </dsp:txBody>
      <dsp:txXfrm>
        <a:off x="2988561" y="14661"/>
        <a:ext cx="2619188" cy="503899"/>
      </dsp:txXfrm>
    </dsp:sp>
    <dsp:sp modelId="{14B9491A-782A-0342-B536-1DF64C13C4A3}">
      <dsp:nvSpPr>
        <dsp:cNvPr id="0" name=""/>
        <dsp:cNvSpPr/>
      </dsp:nvSpPr>
      <dsp:spPr>
        <a:xfrm>
          <a:off x="2988561" y="518561"/>
          <a:ext cx="2619188" cy="33482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Stacking greyscale frames and calculating the variance of each pixel overtime.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A steady pixel will have low variance like someone’s face.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A rapid changing area like a disco ball will have high variance.</a:t>
          </a:r>
          <a:endParaRPr lang="en-US" sz="1400" kern="1200" noProof="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noProof="0" dirty="0"/>
            <a:t>If there is a low variance area in front a high variance one the low variance will be left as is, only high variance area will be masked.</a:t>
          </a:r>
          <a:endParaRPr lang="en-US" sz="1400" kern="1200" noProof="0" dirty="0"/>
        </a:p>
      </dsp:txBody>
      <dsp:txXfrm>
        <a:off x="2988561" y="518561"/>
        <a:ext cx="2619188" cy="3348213"/>
      </dsp:txXfrm>
    </dsp:sp>
    <dsp:sp modelId="{1A0CAD83-0FAD-5742-BE1F-043F4B5EFC1D}">
      <dsp:nvSpPr>
        <dsp:cNvPr id="0" name=""/>
        <dsp:cNvSpPr/>
      </dsp:nvSpPr>
      <dsp:spPr>
        <a:xfrm>
          <a:off x="5974436" y="14661"/>
          <a:ext cx="2619188" cy="5038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Intense Color Detection</a:t>
          </a:r>
        </a:p>
      </dsp:txBody>
      <dsp:txXfrm>
        <a:off x="5974436" y="14661"/>
        <a:ext cx="2619188" cy="503899"/>
      </dsp:txXfrm>
    </dsp:sp>
    <dsp:sp modelId="{3FD285BE-9F75-8747-8A92-39871FCAE9AD}">
      <dsp:nvSpPr>
        <dsp:cNvPr id="0" name=""/>
        <dsp:cNvSpPr/>
      </dsp:nvSpPr>
      <dsp:spPr>
        <a:xfrm>
          <a:off x="5974436" y="518561"/>
          <a:ext cx="2619188" cy="33482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If it has 200 on scale of 0-255 and if its intensity is at least x1.5 larger than other channels which makes sure we only flag dominant colors.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Pixels of frames which either include intense red or blue are flagged true.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Morphological operations are done to the masks to connect nearby pixels that should be the part of the same mask area.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Saturation reduction is done using masks.</a:t>
          </a:r>
        </a:p>
      </dsp:txBody>
      <dsp:txXfrm>
        <a:off x="5974436" y="518561"/>
        <a:ext cx="2619188" cy="33482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7BE9D-B1A0-2141-A333-194262822B74}">
      <dsp:nvSpPr>
        <dsp:cNvPr id="0" name=""/>
        <dsp:cNvSpPr/>
      </dsp:nvSpPr>
      <dsp:spPr>
        <a:xfrm>
          <a:off x="4672637" y="1560030"/>
          <a:ext cx="1500719" cy="71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10"/>
              </a:lnTo>
              <a:lnTo>
                <a:pt x="1500719" y="486710"/>
              </a:lnTo>
              <a:lnTo>
                <a:pt x="1500719" y="71420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7A0F4E-4C71-0C46-9589-4BE11AF7F591}">
      <dsp:nvSpPr>
        <dsp:cNvPr id="0" name=""/>
        <dsp:cNvSpPr/>
      </dsp:nvSpPr>
      <dsp:spPr>
        <a:xfrm>
          <a:off x="3171917" y="1560030"/>
          <a:ext cx="1500719" cy="714206"/>
        </a:xfrm>
        <a:custGeom>
          <a:avLst/>
          <a:gdLst/>
          <a:ahLst/>
          <a:cxnLst/>
          <a:rect l="0" t="0" r="0" b="0"/>
          <a:pathLst>
            <a:path>
              <a:moveTo>
                <a:pt x="1500719" y="0"/>
              </a:moveTo>
              <a:lnTo>
                <a:pt x="1500719" y="486710"/>
              </a:lnTo>
              <a:lnTo>
                <a:pt x="0" y="486710"/>
              </a:lnTo>
              <a:lnTo>
                <a:pt x="0" y="714206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6BE93-94A5-CD4B-AFE5-F86E6E91D639}">
      <dsp:nvSpPr>
        <dsp:cNvPr id="0" name=""/>
        <dsp:cNvSpPr/>
      </dsp:nvSpPr>
      <dsp:spPr>
        <a:xfrm>
          <a:off x="3444775" y="645"/>
          <a:ext cx="2455723" cy="15593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7C626-0A39-774E-8E3A-80BC2C4D598D}">
      <dsp:nvSpPr>
        <dsp:cNvPr id="0" name=""/>
        <dsp:cNvSpPr/>
      </dsp:nvSpPr>
      <dsp:spPr>
        <a:xfrm>
          <a:off x="3717633" y="25986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PEAT Verification:</a:t>
          </a:r>
        </a:p>
      </dsp:txBody>
      <dsp:txXfrm>
        <a:off x="3763306" y="305534"/>
        <a:ext cx="2364377" cy="1468038"/>
      </dsp:txXfrm>
    </dsp:sp>
    <dsp:sp modelId="{CDDEC16A-96A8-B94D-A8D6-B8DB2FD71934}">
      <dsp:nvSpPr>
        <dsp:cNvPr id="0" name=""/>
        <dsp:cNvSpPr/>
      </dsp:nvSpPr>
      <dsp:spPr>
        <a:xfrm>
          <a:off x="194405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CA06-EE6E-3642-A242-20FE40FBAC5D}">
      <dsp:nvSpPr>
        <dsp:cNvPr id="0" name=""/>
        <dsp:cNvSpPr/>
      </dsp:nvSpPr>
      <dsp:spPr>
        <a:xfrm>
          <a:off x="221691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Automated validation using Photosensitive Epilepsy Analysis Tool</a:t>
          </a:r>
        </a:p>
      </dsp:txBody>
      <dsp:txXfrm>
        <a:off x="2262586" y="2579124"/>
        <a:ext cx="2364377" cy="1468038"/>
      </dsp:txXfrm>
    </dsp:sp>
    <dsp:sp modelId="{5BE5EC2A-A2A1-A64D-B4DB-5AC8457F079B}">
      <dsp:nvSpPr>
        <dsp:cNvPr id="0" name=""/>
        <dsp:cNvSpPr/>
      </dsp:nvSpPr>
      <dsp:spPr>
        <a:xfrm>
          <a:off x="4945495" y="2274236"/>
          <a:ext cx="2455723" cy="1559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AF1E6-B695-2344-A2A0-5216D76B8A2B}">
      <dsp:nvSpPr>
        <dsp:cNvPr id="0" name=""/>
        <dsp:cNvSpPr/>
      </dsp:nvSpPr>
      <dsp:spPr>
        <a:xfrm>
          <a:off x="5218353" y="2533451"/>
          <a:ext cx="2455723" cy="1559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corrected content meets safety standards</a:t>
          </a:r>
        </a:p>
      </dsp:txBody>
      <dsp:txXfrm>
        <a:off x="5264026" y="2579124"/>
        <a:ext cx="2364377" cy="1468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97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70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525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1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038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413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703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72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0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47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3432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067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98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0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362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62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36A1-5AA9-D049-ACE5-8992C14D9852}" type="datetimeFigureOut">
              <a:rPr lang="tr-TR" smtClean="0"/>
              <a:t>19.06.2025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2421AD-5D59-074E-B90C-DE2A81E4CBB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96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C31D95-5A11-297D-25CB-C7C166C62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6" y="1017271"/>
            <a:ext cx="4299666" cy="301752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200" dirty="0"/>
              <a:t>Detection and Correction of Photosensitive Epilepsy Triggers in Videos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76AAF01-B96C-AD6E-B8B5-17D10FF0D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034791"/>
            <a:ext cx="4654296" cy="1131569"/>
          </a:xfrm>
        </p:spPr>
        <p:txBody>
          <a:bodyPr>
            <a:normAutofit fontScale="92500"/>
          </a:bodyPr>
          <a:lstStyle/>
          <a:p>
            <a:pPr algn="ctr">
              <a:lnSpc>
                <a:spcPct val="90000"/>
              </a:lnSpc>
            </a:pPr>
            <a:r>
              <a:rPr lang="en-US" sz="1400" dirty="0"/>
              <a:t>A system for identifying and mitigating epileptic seizure triggers in video content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Berra Nur Öztürk (2220356190) – Kaan Eren (2210356121)</a:t>
            </a:r>
          </a:p>
          <a:p>
            <a:pPr algn="ctr">
              <a:lnSpc>
                <a:spcPct val="90000"/>
              </a:lnSpc>
            </a:pPr>
            <a:r>
              <a:rPr lang="en-US" sz="1400" dirty="0"/>
              <a:t>Aydın Kaya (Advisor) – Görkem </a:t>
            </a:r>
            <a:r>
              <a:rPr lang="en-US" sz="1400" dirty="0" err="1"/>
              <a:t>Akyıldız</a:t>
            </a:r>
            <a:r>
              <a:rPr lang="en-US" sz="1400" dirty="0"/>
              <a:t> (Vice Advisor)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61C35283-BDAD-9E74-364B-4CE56076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017270"/>
            <a:ext cx="4654296" cy="4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22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73AD6D8-73CD-FB5B-FCEB-E8E4655D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6 - Quality Validation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B264EF4-8160-3124-3FE7-DCF0E537B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8598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CA13F-E9F9-2539-36E5-B21CF7FF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Model Architecture Details</a:t>
            </a:r>
            <a:br>
              <a:rPr lang="en-US" dirty="0"/>
            </a:br>
            <a:r>
              <a:rPr lang="en-US" dirty="0"/>
              <a:t>(Hybrid CNN-Transformer Design)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25768AE-7B7C-2C00-5D02-07D51A369C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550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CC6D26-F446-4F23-A8F1-5671F9DF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Training Configuration</a:t>
            </a:r>
            <a:br>
              <a:rPr lang="en-US" dirty="0"/>
            </a:br>
            <a:r>
              <a:rPr lang="en-US" dirty="0"/>
              <a:t>(Optimization and Data Handling)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49CD4DB-2837-7CF6-317A-F4C5BF2A3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5218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8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C3F14B-B572-A0FE-8B4D-C9894E9F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Performance Results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AE290B5-0648-B6AC-7FC4-794C23F375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68542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62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3A2A9C2-9B90-7CE8-67C3-3CD94EF0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System Implementation</a:t>
            </a:r>
            <a:br>
              <a:rPr lang="en-US" dirty="0"/>
            </a:br>
            <a:r>
              <a:rPr lang="en-US" dirty="0"/>
              <a:t>(Technical Implementation Details)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72DE907-B2C3-6A9B-AFFE-06E1D7B99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176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71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A30B61-1093-363F-56E0-E6105D6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Demonstration Results</a:t>
            </a:r>
            <a:br>
              <a:rPr lang="en-US" dirty="0"/>
            </a:br>
            <a:r>
              <a:rPr lang="en-US" dirty="0"/>
              <a:t>(Before &amp; After Comparisons)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11FF3585-467D-F629-1263-F17758D38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058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31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7DCA19-588C-A131-1E6A-B8A7A206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Work and Limitations</a:t>
            </a:r>
            <a:br>
              <a:rPr lang="en-US" dirty="0"/>
            </a:br>
            <a:r>
              <a:rPr lang="en-US" dirty="0"/>
              <a:t>(Current Limitations and Future Directions)</a:t>
            </a: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5B0E6E9-9354-D91C-F193-9C24C8CD8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3420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02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1FE484-149C-6828-0DE2-89F5B554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(Summary and Impact)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17B0CDC-AAD3-2B8B-FE5E-728AED83E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17523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378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ACC7BB-5EC0-3B2D-0536-7348C5D5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Appendix - Technical Specification</a:t>
            </a:r>
            <a:br>
              <a:rPr lang="en-US" dirty="0"/>
            </a:br>
            <a:r>
              <a:rPr lang="en-US" dirty="0"/>
              <a:t>(Detailed Technical Specifications)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AA05DBF-80F1-183F-68AD-69B775EEF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6236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34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B0B8D33-EC6A-C52E-5ACB-534CCC6B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0B966BF-B245-45DA-A55C-51396E5F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41DF7E-83E5-3EC7-9A02-564EAFC6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Photosensitive Epilepsy</a:t>
            </a:r>
            <a:br>
              <a:rPr lang="en-US" dirty="0"/>
            </a:br>
            <a:r>
              <a:rPr lang="en-US" dirty="0"/>
              <a:t>A Critical Accessibility Challenge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6723C32E-119F-141D-2237-618AF46AC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77403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15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38076B-0966-798C-93B9-F2CF8806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Research Objectives</a:t>
            </a:r>
            <a:br>
              <a:rPr lang="en-US" sz="4100" dirty="0"/>
            </a:br>
            <a:r>
              <a:rPr lang="en-US" sz="4100" dirty="0"/>
              <a:t>&amp;</a:t>
            </a:r>
            <a:br>
              <a:rPr lang="en-US" sz="4100" dirty="0"/>
            </a:br>
            <a:r>
              <a:rPr lang="en-US" sz="4100" dirty="0"/>
              <a:t>Key Contributions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8444FB8-2C94-16AE-485B-5A46B4AF1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92204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24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D7C5B4-825E-C146-DAE8-18B5C97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/>
              <a:t>Methodology Overview</a:t>
            </a:r>
            <a:br>
              <a:rPr lang="en-US" sz="3200" dirty="0"/>
            </a:br>
            <a:r>
              <a:rPr lang="en-US" sz="3200" dirty="0"/>
              <a:t>Processing Pipeline has 6 Main Stages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A3DCAF5-D2F5-6C64-DEAC-E9C6AFC8A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771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40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C00E0C-9681-DFC9-7A6B-FD6AC3B4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Stage 1 - Video Input &amp; Preprocessing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BFAA83E-CC22-FD42-CF9F-751AAB286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00889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64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97E41A-5EE8-31BF-5ECC-4B3FACE2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Stage 2 - Feature Extraction</a:t>
            </a:r>
            <a:br>
              <a:rPr lang="en-US" dirty="0"/>
            </a:br>
            <a:r>
              <a:rPr lang="en-US" dirty="0"/>
              <a:t>(CNN-Based Spatial Feature Extraction)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ED1DEA4-F277-2689-34A1-022C5D1B3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7062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B3F593-D644-DA93-E8DD-3F5F31F0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 algn="ctr"/>
            <a:r>
              <a:rPr lang="en-US" sz="3300" dirty="0"/>
              <a:t>Stage 3 - Temporal Modeling</a:t>
            </a:r>
            <a:br>
              <a:rPr lang="en-US" sz="3300" dirty="0"/>
            </a:br>
            <a:r>
              <a:rPr lang="en-US" sz="3300" dirty="0"/>
              <a:t>(Transformer Architecture for Sequence Analysis)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7FFFA68-FF7F-F0E0-81DF-7A81A74CE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3568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14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DF5256-8299-B38E-883B-C1DFC508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4 - Trigger Classification</a:t>
            </a:r>
            <a:br>
              <a:rPr lang="en-US" dirty="0"/>
            </a:br>
            <a:r>
              <a:rPr lang="en-US" dirty="0"/>
              <a:t>(Binary Decision Making)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71F8B81-013D-42D1-720E-C1E343719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75720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54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7F94AE-5EA5-10E4-DC58-E492A2F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Stage 5 - Adaptive Correction</a:t>
            </a:r>
            <a:br>
              <a:rPr lang="en-US" dirty="0"/>
            </a:br>
            <a:r>
              <a:rPr lang="en-US" dirty="0"/>
              <a:t>(Context-Aware Modification Techniques)</a:t>
            </a:r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A83FA88A-A034-01B5-0C99-B4CE25DA6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5615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148466"/>
      </p:ext>
    </p:extLst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1087</Words>
  <Application>Microsoft Macintosh PowerPoint</Application>
  <PresentationFormat>Geniş ekran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Yüzeyler</vt:lpstr>
      <vt:lpstr>Detection and Correction of Photosensitive Epilepsy Triggers in Videos</vt:lpstr>
      <vt:lpstr>Photosensitive Epilepsy A Critical Accessibility Challenge</vt:lpstr>
      <vt:lpstr>Research Objectives &amp; Key Contributions</vt:lpstr>
      <vt:lpstr>Methodology Overview Processing Pipeline has 6 Main Stages</vt:lpstr>
      <vt:lpstr>Stage 1 - Video Input &amp; Preprocessing</vt:lpstr>
      <vt:lpstr>Stage 2 - Feature Extraction (CNN-Based Spatial Feature Extraction)</vt:lpstr>
      <vt:lpstr>Stage 3 - Temporal Modeling (Transformer Architecture for Sequence Analysis)</vt:lpstr>
      <vt:lpstr>Stage 4 - Trigger Classification (Binary Decision Making)</vt:lpstr>
      <vt:lpstr>Stage 5 - Adaptive Correction (Context-Aware Modification Techniques)</vt:lpstr>
      <vt:lpstr>Stage 6 - Quality Validation</vt:lpstr>
      <vt:lpstr>Model Architecture Details (Hybrid CNN-Transformer Design)</vt:lpstr>
      <vt:lpstr>Training Configuration (Optimization and Data Handling)</vt:lpstr>
      <vt:lpstr>Performance Results</vt:lpstr>
      <vt:lpstr>System Implementation (Technical Implementation Details)</vt:lpstr>
      <vt:lpstr>Demonstration Results (Before &amp; After Comparisons)</vt:lpstr>
      <vt:lpstr>Future Work and Limitations (Current Limitations and Future Directions)</vt:lpstr>
      <vt:lpstr>Conclusion (Summary and Impact)</vt:lpstr>
      <vt:lpstr>Appendix - Technical Specification (Detailed Technical Specifications)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Görkem AKYILDIZ</dc:creator>
  <cp:lastModifiedBy>Görkem AKYILDIZ</cp:lastModifiedBy>
  <cp:revision>20</cp:revision>
  <dcterms:created xsi:type="dcterms:W3CDTF">2025-06-19T03:02:02Z</dcterms:created>
  <dcterms:modified xsi:type="dcterms:W3CDTF">2025-06-19T06:07:00Z</dcterms:modified>
</cp:coreProperties>
</file>