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B95"/>
    <a:srgbClr val="BA6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5642-829A-4A70-B3E4-2579CFAE6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493E-54D5-4B96-8303-9D689312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E318-E4A1-489B-B057-49E02A0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E91F-47F2-4B89-82FA-56E906C8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48709-CF21-4F32-A7BE-28795168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5AC-A166-4746-BCEB-14B8FA92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280D-B851-4B1E-A635-78DAD3C7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78B5-AD9D-4D3B-AF34-BF5117C6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A2CD-60F3-4CBB-9322-D5022AA1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6D5E-2010-4752-955B-2716B1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97458-BB4D-4FB3-BCC4-53573D1E2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8309F-10C8-4196-9200-2CFA8C93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E783-A51C-4D19-A26C-0CC63257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EF8D-0024-4FBB-9DD6-702CC254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D589-78CA-451D-AED1-1B8FE1E5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AD4-C7D3-4197-8FB1-E52F925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89AC-C771-48F4-8C7C-5DD7F7B6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D6FE-BB16-4679-8A01-30E0F39A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1828-DF2F-4CB0-BB43-DC1593D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FD2C-91BC-4201-9F1E-D5530467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5392-C069-4966-A161-D1924598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CB75-D84B-4E50-918C-E6846FD1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E130-F344-4A89-BB92-0258F6E8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F294-9B7E-43DA-9758-C780E5D0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BA5C-CED0-4BA9-8982-49A1B2BB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610-986B-412E-ADA0-B53C715B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66C5-4801-4CFE-92B6-129766C0C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AD0E8-B95E-4D2C-9993-589805A6D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2C9D-B382-4610-A123-B740188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BBF5-E01B-4593-86CD-2D0F26FF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3DD21-FC91-4F0E-A65B-61254E01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7E5-A549-443E-871B-064BB2F8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E3E41-24E9-40D4-930B-1BD474A0C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6141-1B69-47F4-ABFA-CA066E62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F5367-E48F-4F39-9F05-D2A36F0F5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D5024-5B70-4FB5-BED6-6E8A5BDBA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92F11-0C3B-45E9-BEB6-0A5B8222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CB9CD-C56D-4580-AA47-4F5B40FB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6EFB6-5694-4AC5-8480-020BF05C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36B1-19EA-4AFE-BA36-EB518D09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BBB7-C7CC-4ED5-A552-99CDC007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9316E-C14F-4BDC-8D3D-6F5A28E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02365-A452-4DED-9357-549F0DCE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80C4-B189-4B16-A4A5-E5A227FA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4F713-02EF-47DF-AA36-073B531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A4D8D-B088-4B64-85A1-4FB872ED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A51A-059D-4665-BC36-1C6B06E1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30B-2072-4FC3-93E6-F3B19278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8CD28-64BA-4440-9552-E4CACC0C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1FAE-3779-4DE0-B51B-B5EB217A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9E32-2BD7-4CC1-A2EE-6D2CC261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11769-FCFF-43CD-A298-9CC50FD7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2E1B-9D0A-4D0B-A128-BAFF20A0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DAEB7-5C7C-443E-B804-D5E61AA64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8C3C-F2BA-4F25-9310-CEC08854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44F9-082D-421E-8EED-8097DCB1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82AA3-9745-4688-869E-62056E4F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9F81-64DF-4ED0-B528-1053578A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85D20-83D5-43A6-904A-958C25D7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50A6-CF24-46DE-9540-1AC30D225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E485-79F4-4CE0-8E97-C078DFE76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1FD4-4985-4FB8-8931-4465C0A10572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CDBF-9CBB-4CB0-B5DE-82D982279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6979-391D-48EB-876D-298915C91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D85F-566A-4FDD-89E5-71BCA4B3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111EFD4-26CB-4B25-AB04-154A70C11CE9}"/>
              </a:ext>
            </a:extLst>
          </p:cNvPr>
          <p:cNvSpPr/>
          <p:nvPr/>
        </p:nvSpPr>
        <p:spPr>
          <a:xfrm>
            <a:off x="4122733" y="1594785"/>
            <a:ext cx="130036" cy="570770"/>
          </a:xfrm>
          <a:prstGeom prst="triangle">
            <a:avLst/>
          </a:prstGeom>
          <a:gradFill flip="none" rotWithShape="1">
            <a:gsLst>
              <a:gs pos="7000">
                <a:srgbClr val="C00000"/>
              </a:gs>
              <a:gs pos="37000">
                <a:srgbClr val="FFFF00"/>
              </a:gs>
              <a:gs pos="100000">
                <a:srgbClr val="7030A0"/>
              </a:gs>
              <a:gs pos="75000">
                <a:srgbClr val="0070C0"/>
              </a:gs>
              <a:gs pos="61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DC8988-F8A1-49BF-8660-5586ABB5163B}"/>
              </a:ext>
            </a:extLst>
          </p:cNvPr>
          <p:cNvSpPr/>
          <p:nvPr/>
        </p:nvSpPr>
        <p:spPr>
          <a:xfrm rot="5400000">
            <a:off x="7699579" y="1855481"/>
            <a:ext cx="181602" cy="812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80FD8-236A-4C81-90A1-E15177A8A8A1}"/>
              </a:ext>
            </a:extLst>
          </p:cNvPr>
          <p:cNvSpPr/>
          <p:nvPr/>
        </p:nvSpPr>
        <p:spPr>
          <a:xfrm rot="10800000">
            <a:off x="8883914" y="2487137"/>
            <a:ext cx="181602" cy="9408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8EE1D6-13E9-461E-9ADB-873412F6F6E3}"/>
              </a:ext>
            </a:extLst>
          </p:cNvPr>
          <p:cNvCxnSpPr>
            <a:cxnSpLocks/>
          </p:cNvCxnSpPr>
          <p:nvPr/>
        </p:nvCxnSpPr>
        <p:spPr>
          <a:xfrm rot="5400000" flipH="1">
            <a:off x="8827133" y="3039921"/>
            <a:ext cx="28181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0E80F3-82B5-4991-B18A-3468AA6E9F77}"/>
              </a:ext>
            </a:extLst>
          </p:cNvPr>
          <p:cNvSpPr/>
          <p:nvPr/>
        </p:nvSpPr>
        <p:spPr>
          <a:xfrm>
            <a:off x="4091604" y="3076920"/>
            <a:ext cx="198799" cy="1931531"/>
          </a:xfrm>
          <a:custGeom>
            <a:avLst/>
            <a:gdLst>
              <a:gd name="connsiteX0" fmla="*/ 99400 w 198799"/>
              <a:gd name="connsiteY0" fmla="*/ 0 h 1931531"/>
              <a:gd name="connsiteX1" fmla="*/ 198799 w 198799"/>
              <a:gd name="connsiteY1" fmla="*/ 1236800 h 1931531"/>
              <a:gd name="connsiteX2" fmla="*/ 198799 w 198799"/>
              <a:gd name="connsiteY2" fmla="*/ 1931531 h 1931531"/>
              <a:gd name="connsiteX3" fmla="*/ 428 w 198799"/>
              <a:gd name="connsiteY3" fmla="*/ 1931531 h 1931531"/>
              <a:gd name="connsiteX4" fmla="*/ 428 w 198799"/>
              <a:gd name="connsiteY4" fmla="*/ 1236800 h 1931531"/>
              <a:gd name="connsiteX5" fmla="*/ 0 w 198799"/>
              <a:gd name="connsiteY5" fmla="*/ 1236800 h 19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799" h="1931531">
                <a:moveTo>
                  <a:pt x="99400" y="0"/>
                </a:moveTo>
                <a:lnTo>
                  <a:pt x="198799" y="1236800"/>
                </a:lnTo>
                <a:lnTo>
                  <a:pt x="198799" y="1931531"/>
                </a:lnTo>
                <a:lnTo>
                  <a:pt x="428" y="1931531"/>
                </a:lnTo>
                <a:lnTo>
                  <a:pt x="428" y="1236800"/>
                </a:lnTo>
                <a:lnTo>
                  <a:pt x="0" y="1236800"/>
                </a:lnTo>
                <a:close/>
              </a:path>
            </a:pathLst>
          </a:custGeom>
          <a:gradFill>
            <a:gsLst>
              <a:gs pos="7000">
                <a:srgbClr val="C00000"/>
              </a:gs>
              <a:gs pos="37000">
                <a:srgbClr val="FFFF00"/>
              </a:gs>
              <a:gs pos="100000">
                <a:srgbClr val="7030A0"/>
              </a:gs>
              <a:gs pos="75000">
                <a:srgbClr val="0070C0"/>
              </a:gs>
              <a:gs pos="61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2F535E7-D81B-450D-AF42-451EDA31F8FE}"/>
              </a:ext>
            </a:extLst>
          </p:cNvPr>
          <p:cNvSpPr/>
          <p:nvPr/>
        </p:nvSpPr>
        <p:spPr>
          <a:xfrm rot="19833536">
            <a:off x="4370550" y="2965300"/>
            <a:ext cx="181416" cy="965997"/>
          </a:xfrm>
          <a:prstGeom prst="triangle">
            <a:avLst>
              <a:gd name="adj" fmla="val 1492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62C329-6A56-4709-8B9B-585C162E5A8C}"/>
              </a:ext>
            </a:extLst>
          </p:cNvPr>
          <p:cNvSpPr/>
          <p:nvPr/>
        </p:nvSpPr>
        <p:spPr>
          <a:xfrm rot="16200000">
            <a:off x="7019971" y="4518154"/>
            <a:ext cx="181602" cy="780227"/>
          </a:xfrm>
          <a:prstGeom prst="rect">
            <a:avLst/>
          </a:prstGeom>
          <a:solidFill>
            <a:srgbClr val="B50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ECF075A-1BB6-4BAE-A456-6545A8B77B33}"/>
              </a:ext>
            </a:extLst>
          </p:cNvPr>
          <p:cNvSpPr/>
          <p:nvPr/>
        </p:nvSpPr>
        <p:spPr>
          <a:xfrm rot="16200000">
            <a:off x="6233503" y="4502507"/>
            <a:ext cx="181416" cy="811708"/>
          </a:xfrm>
          <a:prstGeom prst="triangle">
            <a:avLst/>
          </a:prstGeom>
          <a:solidFill>
            <a:srgbClr val="B50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F826FA-8E04-46F1-8478-B75D870EBADA}"/>
              </a:ext>
            </a:extLst>
          </p:cNvPr>
          <p:cNvSpPr/>
          <p:nvPr/>
        </p:nvSpPr>
        <p:spPr>
          <a:xfrm>
            <a:off x="7319281" y="2160132"/>
            <a:ext cx="181602" cy="2738786"/>
          </a:xfrm>
          <a:prstGeom prst="rect">
            <a:avLst/>
          </a:prstGeom>
          <a:solidFill>
            <a:srgbClr val="B50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D35A4D-669C-4B37-AC35-C774FE5B7C66}"/>
              </a:ext>
            </a:extLst>
          </p:cNvPr>
          <p:cNvSpPr/>
          <p:nvPr/>
        </p:nvSpPr>
        <p:spPr>
          <a:xfrm rot="5400000">
            <a:off x="4918201" y="3990374"/>
            <a:ext cx="182593" cy="1835789"/>
          </a:xfrm>
          <a:custGeom>
            <a:avLst/>
            <a:gdLst>
              <a:gd name="connsiteX0" fmla="*/ 0 w 182593"/>
              <a:gd name="connsiteY0" fmla="*/ 1767211 h 1767211"/>
              <a:gd name="connsiteX1" fmla="*/ 0 w 182593"/>
              <a:gd name="connsiteY1" fmla="*/ 808436 h 1767211"/>
              <a:gd name="connsiteX2" fmla="*/ 1543 w 182593"/>
              <a:gd name="connsiteY2" fmla="*/ 808436 h 1767211"/>
              <a:gd name="connsiteX3" fmla="*/ 91885 w 182593"/>
              <a:gd name="connsiteY3" fmla="*/ 0 h 1767211"/>
              <a:gd name="connsiteX4" fmla="*/ 182228 w 182593"/>
              <a:gd name="connsiteY4" fmla="*/ 808436 h 1767211"/>
              <a:gd name="connsiteX5" fmla="*/ 182593 w 182593"/>
              <a:gd name="connsiteY5" fmla="*/ 808436 h 1767211"/>
              <a:gd name="connsiteX6" fmla="*/ 182593 w 182593"/>
              <a:gd name="connsiteY6" fmla="*/ 811708 h 1767211"/>
              <a:gd name="connsiteX7" fmla="*/ 182593 w 182593"/>
              <a:gd name="connsiteY7" fmla="*/ 1767211 h 176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593" h="1767211">
                <a:moveTo>
                  <a:pt x="0" y="1767211"/>
                </a:moveTo>
                <a:lnTo>
                  <a:pt x="0" y="808436"/>
                </a:lnTo>
                <a:lnTo>
                  <a:pt x="1543" y="808436"/>
                </a:lnTo>
                <a:lnTo>
                  <a:pt x="91885" y="0"/>
                </a:lnTo>
                <a:lnTo>
                  <a:pt x="182228" y="808436"/>
                </a:lnTo>
                <a:lnTo>
                  <a:pt x="182593" y="808436"/>
                </a:lnTo>
                <a:lnTo>
                  <a:pt x="182593" y="811708"/>
                </a:lnTo>
                <a:lnTo>
                  <a:pt x="182593" y="1767211"/>
                </a:lnTo>
                <a:close/>
              </a:path>
            </a:pathLst>
          </a:custGeom>
          <a:gradFill>
            <a:gsLst>
              <a:gs pos="7000">
                <a:srgbClr val="C00000"/>
              </a:gs>
              <a:gs pos="37000">
                <a:srgbClr val="FFFF00"/>
              </a:gs>
              <a:gs pos="100000">
                <a:srgbClr val="7030A0"/>
              </a:gs>
              <a:gs pos="75000">
                <a:srgbClr val="0070C0"/>
              </a:gs>
              <a:gs pos="61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66999-46C6-4DD7-AFA3-8952B84FCE47}"/>
              </a:ext>
            </a:extLst>
          </p:cNvPr>
          <p:cNvSpPr/>
          <p:nvPr/>
        </p:nvSpPr>
        <p:spPr>
          <a:xfrm>
            <a:off x="4124181" y="2165555"/>
            <a:ext cx="128588" cy="365298"/>
          </a:xfrm>
          <a:prstGeom prst="rect">
            <a:avLst/>
          </a:prstGeom>
          <a:gradFill>
            <a:gsLst>
              <a:gs pos="7000">
                <a:srgbClr val="C00000"/>
              </a:gs>
              <a:gs pos="37000">
                <a:srgbClr val="FFFF00"/>
              </a:gs>
              <a:gs pos="100000">
                <a:srgbClr val="7030A0"/>
              </a:gs>
              <a:gs pos="75000">
                <a:srgbClr val="0070C0"/>
              </a:gs>
              <a:gs pos="61000">
                <a:srgbClr val="00B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099EF1B-D345-4AB9-B10F-0E62CFF1B9FF}"/>
              </a:ext>
            </a:extLst>
          </p:cNvPr>
          <p:cNvSpPr/>
          <p:nvPr/>
        </p:nvSpPr>
        <p:spPr>
          <a:xfrm rot="10800000">
            <a:off x="4124133" y="2519274"/>
            <a:ext cx="130036" cy="570770"/>
          </a:xfrm>
          <a:prstGeom prst="triangle">
            <a:avLst/>
          </a:prstGeom>
          <a:gradFill>
            <a:gsLst>
              <a:gs pos="7000">
                <a:srgbClr val="C00000"/>
              </a:gs>
              <a:gs pos="37000">
                <a:srgbClr val="FFFF00"/>
              </a:gs>
              <a:gs pos="100000">
                <a:srgbClr val="7030A0"/>
              </a:gs>
              <a:gs pos="75000">
                <a:srgbClr val="0070C0"/>
              </a:gs>
              <a:gs pos="61000">
                <a:srgbClr val="00B05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68483-3E70-4EBA-955B-5B4387357C65}"/>
              </a:ext>
            </a:extLst>
          </p:cNvPr>
          <p:cNvSpPr/>
          <p:nvPr/>
        </p:nvSpPr>
        <p:spPr>
          <a:xfrm>
            <a:off x="5440265" y="1888245"/>
            <a:ext cx="1057328" cy="116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B761-4567-437F-B8A9-392F9C697440}"/>
              </a:ext>
            </a:extLst>
          </p:cNvPr>
          <p:cNvSpPr/>
          <p:nvPr/>
        </p:nvSpPr>
        <p:spPr>
          <a:xfrm rot="16200000">
            <a:off x="5631482" y="2857114"/>
            <a:ext cx="181602" cy="20986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59F95-9F3F-439C-B871-5B79BDD8B0AA}"/>
              </a:ext>
            </a:extLst>
          </p:cNvPr>
          <p:cNvSpPr/>
          <p:nvPr/>
        </p:nvSpPr>
        <p:spPr>
          <a:xfrm>
            <a:off x="6595900" y="2636645"/>
            <a:ext cx="181602" cy="12862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73C1B-5CC5-47AC-8ED4-AEDFB67173F2}"/>
              </a:ext>
            </a:extLst>
          </p:cNvPr>
          <p:cNvSpPr/>
          <p:nvPr/>
        </p:nvSpPr>
        <p:spPr>
          <a:xfrm rot="16200000">
            <a:off x="6103194" y="2320315"/>
            <a:ext cx="181602" cy="808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A162C6-618C-4A5A-8906-2FC79CD9DEAD}"/>
              </a:ext>
            </a:extLst>
          </p:cNvPr>
          <p:cNvSpPr/>
          <p:nvPr/>
        </p:nvSpPr>
        <p:spPr>
          <a:xfrm>
            <a:off x="5764235" y="2183809"/>
            <a:ext cx="181602" cy="5180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043D2-E4F7-45B8-A0C7-13D9571749C1}"/>
              </a:ext>
            </a:extLst>
          </p:cNvPr>
          <p:cNvSpPr/>
          <p:nvPr/>
        </p:nvSpPr>
        <p:spPr>
          <a:xfrm rot="5400000">
            <a:off x="6545305" y="1472309"/>
            <a:ext cx="181602" cy="1582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27520C-3B98-4B5E-BD03-560D39710C62}"/>
              </a:ext>
            </a:extLst>
          </p:cNvPr>
          <p:cNvSpPr/>
          <p:nvPr/>
        </p:nvSpPr>
        <p:spPr>
          <a:xfrm>
            <a:off x="8218310" y="3265161"/>
            <a:ext cx="1577982" cy="82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F533B3-D92D-4943-8FAA-DF093E8FCAC6}"/>
              </a:ext>
            </a:extLst>
          </p:cNvPr>
          <p:cNvSpPr/>
          <p:nvPr/>
        </p:nvSpPr>
        <p:spPr>
          <a:xfrm rot="18516060">
            <a:off x="7156304" y="2146938"/>
            <a:ext cx="429959" cy="20358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1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F06930-245A-4774-A67F-727AD55522F0}"/>
              </a:ext>
            </a:extLst>
          </p:cNvPr>
          <p:cNvSpPr txBox="1"/>
          <p:nvPr/>
        </p:nvSpPr>
        <p:spPr>
          <a:xfrm>
            <a:off x="7644255" y="4333331"/>
            <a:ext cx="138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Neutral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Density Filter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DA1DA5-B905-4974-ABD4-BDAF98243E33}"/>
              </a:ext>
            </a:extLst>
          </p:cNvPr>
          <p:cNvSpPr/>
          <p:nvPr/>
        </p:nvSpPr>
        <p:spPr>
          <a:xfrm rot="2700000" flipH="1">
            <a:off x="5716744" y="1932457"/>
            <a:ext cx="121510" cy="5029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ADD817-1E5D-4381-8D5F-CEDD362F667A}"/>
              </a:ext>
            </a:extLst>
          </p:cNvPr>
          <p:cNvSpPr/>
          <p:nvPr/>
        </p:nvSpPr>
        <p:spPr>
          <a:xfrm rot="18720000" flipH="1">
            <a:off x="5762646" y="2528580"/>
            <a:ext cx="119647" cy="5029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63B1FE-9700-41D1-BBDB-07F663A766FF}"/>
              </a:ext>
            </a:extLst>
          </p:cNvPr>
          <p:cNvSpPr/>
          <p:nvPr/>
        </p:nvSpPr>
        <p:spPr>
          <a:xfrm rot="16200000" flipH="1">
            <a:off x="7363152" y="4344576"/>
            <a:ext cx="128435" cy="50292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B133F9-7A6C-49F7-A66B-7FC065C5D476}"/>
              </a:ext>
            </a:extLst>
          </p:cNvPr>
          <p:cNvSpPr/>
          <p:nvPr/>
        </p:nvSpPr>
        <p:spPr>
          <a:xfrm rot="18900000" flipH="1">
            <a:off x="6709323" y="2387801"/>
            <a:ext cx="133516" cy="5029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95D825-3E3A-4FE1-9D46-EDAC1E6C04A8}"/>
              </a:ext>
            </a:extLst>
          </p:cNvPr>
          <p:cNvSpPr txBox="1"/>
          <p:nvPr/>
        </p:nvSpPr>
        <p:spPr>
          <a:xfrm>
            <a:off x="5467028" y="438076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Sapphire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22B4DE-B854-46AE-B275-782F367BA79D}"/>
              </a:ext>
            </a:extLst>
          </p:cNvPr>
          <p:cNvSpPr txBox="1"/>
          <p:nvPr/>
        </p:nvSpPr>
        <p:spPr>
          <a:xfrm>
            <a:off x="3050716" y="2907643"/>
            <a:ext cx="878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Sample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FABFE8-7942-4A74-9AFB-CB65DE81946E}"/>
              </a:ext>
            </a:extLst>
          </p:cNvPr>
          <p:cNvSpPr/>
          <p:nvPr/>
        </p:nvSpPr>
        <p:spPr>
          <a:xfrm rot="5400000">
            <a:off x="4135084" y="2333405"/>
            <a:ext cx="125120" cy="38592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BCED9DF-D331-49A3-9312-AB52E0D62F4B}"/>
              </a:ext>
            </a:extLst>
          </p:cNvPr>
          <p:cNvSpPr/>
          <p:nvPr/>
        </p:nvSpPr>
        <p:spPr>
          <a:xfrm rot="5400000">
            <a:off x="4124268" y="1967169"/>
            <a:ext cx="125120" cy="38592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5BAA59-3276-4511-94AC-7E41A58614D1}"/>
              </a:ext>
            </a:extLst>
          </p:cNvPr>
          <p:cNvSpPr/>
          <p:nvPr/>
        </p:nvSpPr>
        <p:spPr>
          <a:xfrm>
            <a:off x="10464625" y="154030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Laser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AD9510-BB37-4B83-88E4-0A7D8F4CD8C4}"/>
              </a:ext>
            </a:extLst>
          </p:cNvPr>
          <p:cNvGrpSpPr/>
          <p:nvPr/>
        </p:nvGrpSpPr>
        <p:grpSpPr>
          <a:xfrm>
            <a:off x="8196763" y="1760856"/>
            <a:ext cx="1577982" cy="834953"/>
            <a:chOff x="6531379" y="2711793"/>
            <a:chExt cx="1577982" cy="83495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9BFD2D-A7D2-4503-A8AF-7AA86F29A5B6}"/>
                </a:ext>
              </a:extLst>
            </p:cNvPr>
            <p:cNvSpPr/>
            <p:nvPr/>
          </p:nvSpPr>
          <p:spPr>
            <a:xfrm>
              <a:off x="6531379" y="2726440"/>
              <a:ext cx="1577982" cy="820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C5701-9DCB-41ED-B296-209BF23DB526}"/>
                </a:ext>
              </a:extLst>
            </p:cNvPr>
            <p:cNvSpPr txBox="1"/>
            <p:nvPr/>
          </p:nvSpPr>
          <p:spPr>
            <a:xfrm>
              <a:off x="6604413" y="2711793"/>
              <a:ext cx="1441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Optical Parametric Amplifier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CD9EE8E-F9E4-43E1-A63A-B4EF8B7C3EB8}"/>
              </a:ext>
            </a:extLst>
          </p:cNvPr>
          <p:cNvSpPr/>
          <p:nvPr/>
        </p:nvSpPr>
        <p:spPr>
          <a:xfrm>
            <a:off x="3945112" y="3013451"/>
            <a:ext cx="488078" cy="130938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9876C-DB2D-4395-A2FD-E7566894D09C}"/>
              </a:ext>
            </a:extLst>
          </p:cNvPr>
          <p:cNvSpPr txBox="1"/>
          <p:nvPr/>
        </p:nvSpPr>
        <p:spPr>
          <a:xfrm>
            <a:off x="4735249" y="2149499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Delay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Stage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457CEA-69E5-4093-BA9F-E3677F877F70}"/>
              </a:ext>
            </a:extLst>
          </p:cNvPr>
          <p:cNvCxnSpPr/>
          <p:nvPr/>
        </p:nvCxnSpPr>
        <p:spPr>
          <a:xfrm>
            <a:off x="5303740" y="1749990"/>
            <a:ext cx="127319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6B5D982-6A3B-4756-9053-2267BE37FE18}"/>
              </a:ext>
            </a:extLst>
          </p:cNvPr>
          <p:cNvSpPr/>
          <p:nvPr/>
        </p:nvSpPr>
        <p:spPr>
          <a:xfrm rot="16200000">
            <a:off x="5746393" y="4785515"/>
            <a:ext cx="387437" cy="234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BA0119-E1EF-4915-A3F1-858EF64709EE}"/>
              </a:ext>
            </a:extLst>
          </p:cNvPr>
          <p:cNvSpPr/>
          <p:nvPr/>
        </p:nvSpPr>
        <p:spPr>
          <a:xfrm>
            <a:off x="6643866" y="4725143"/>
            <a:ext cx="139353" cy="385926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solidFill>
              <a:schemeClr val="dk1">
                <a:alpha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F334BF-6E95-4347-A657-B8B9EC32C90E}"/>
              </a:ext>
            </a:extLst>
          </p:cNvPr>
          <p:cNvSpPr txBox="1"/>
          <p:nvPr/>
        </p:nvSpPr>
        <p:spPr>
          <a:xfrm>
            <a:off x="6446238" y="5083238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Lens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7AFF24-CB9C-461C-9FBE-3F1600C97DB6}"/>
              </a:ext>
            </a:extLst>
          </p:cNvPr>
          <p:cNvSpPr/>
          <p:nvPr/>
        </p:nvSpPr>
        <p:spPr>
          <a:xfrm rot="18900000" flipH="1">
            <a:off x="3921858" y="4666207"/>
            <a:ext cx="316232" cy="72280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7554D4B-2D6A-4F8D-B3D6-EBFE7EE61FE0}"/>
              </a:ext>
            </a:extLst>
          </p:cNvPr>
          <p:cNvSpPr/>
          <p:nvPr/>
        </p:nvSpPr>
        <p:spPr>
          <a:xfrm rot="5400000">
            <a:off x="4127968" y="4114842"/>
            <a:ext cx="139353" cy="385926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C98DA9-9327-43B0-B0B2-A7E5AEAA4E79}"/>
              </a:ext>
            </a:extLst>
          </p:cNvPr>
          <p:cNvSpPr/>
          <p:nvPr/>
        </p:nvSpPr>
        <p:spPr>
          <a:xfrm rot="2809845" flipH="1">
            <a:off x="6652309" y="3717274"/>
            <a:ext cx="143595" cy="5029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3CE625-2A15-4F81-9100-65F47050318B}"/>
              </a:ext>
            </a:extLst>
          </p:cNvPr>
          <p:cNvSpPr/>
          <p:nvPr/>
        </p:nvSpPr>
        <p:spPr>
          <a:xfrm>
            <a:off x="5024924" y="3702149"/>
            <a:ext cx="139353" cy="385926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085A4-DCA4-4688-A539-9222B9E962E6}"/>
              </a:ext>
            </a:extLst>
          </p:cNvPr>
          <p:cNvSpPr/>
          <p:nvPr/>
        </p:nvSpPr>
        <p:spPr>
          <a:xfrm rot="18545483" flipH="1">
            <a:off x="4586299" y="3704164"/>
            <a:ext cx="133516" cy="5029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464F4D-6F6E-4D5F-BD63-F82040F1FA63}"/>
              </a:ext>
            </a:extLst>
          </p:cNvPr>
          <p:cNvSpPr txBox="1"/>
          <p:nvPr/>
        </p:nvSpPr>
        <p:spPr>
          <a:xfrm>
            <a:off x="6871351" y="1403184"/>
            <a:ext cx="1259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Wavelength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Separator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B425F1-A106-46BD-88A9-2E609B2A24DE}"/>
              </a:ext>
            </a:extLst>
          </p:cNvPr>
          <p:cNvCxnSpPr>
            <a:cxnSpLocks/>
          </p:cNvCxnSpPr>
          <p:nvPr/>
        </p:nvCxnSpPr>
        <p:spPr>
          <a:xfrm flipH="1" flipV="1">
            <a:off x="7797163" y="2261863"/>
            <a:ext cx="271477" cy="1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>
            <a:extLst>
              <a:ext uri="{FF2B5EF4-FFF2-40B4-BE49-F238E27FC236}">
                <a16:creationId xmlns:a16="http://schemas.microsoft.com/office/drawing/2014/main" id="{A3D95B1B-4B25-4397-AAA0-5178F903FD15}"/>
              </a:ext>
            </a:extLst>
          </p:cNvPr>
          <p:cNvSpPr/>
          <p:nvPr/>
        </p:nvSpPr>
        <p:spPr>
          <a:xfrm>
            <a:off x="3272428" y="1148925"/>
            <a:ext cx="914400" cy="914400"/>
          </a:xfrm>
          <a:prstGeom prst="arc">
            <a:avLst>
              <a:gd name="adj1" fmla="val 15795330"/>
              <a:gd name="adj2" fmla="val 0"/>
            </a:avLst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ABC991-7501-4799-84AD-017BF3B704C1}"/>
              </a:ext>
            </a:extLst>
          </p:cNvPr>
          <p:cNvSpPr txBox="1"/>
          <p:nvPr/>
        </p:nvSpPr>
        <p:spPr>
          <a:xfrm>
            <a:off x="4017966" y="891256"/>
            <a:ext cx="87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Optical Fiber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FF073BD-59E8-4B66-B6C3-85D20D88A78F}"/>
              </a:ext>
            </a:extLst>
          </p:cNvPr>
          <p:cNvSpPr/>
          <p:nvPr/>
        </p:nvSpPr>
        <p:spPr>
          <a:xfrm>
            <a:off x="2151646" y="782514"/>
            <a:ext cx="1577982" cy="82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Spectrometer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1EAAD1-1028-466F-A165-060AA090CF85}"/>
              </a:ext>
            </a:extLst>
          </p:cNvPr>
          <p:cNvCxnSpPr>
            <a:cxnSpLocks/>
          </p:cNvCxnSpPr>
          <p:nvPr/>
        </p:nvCxnSpPr>
        <p:spPr>
          <a:xfrm flipH="1" flipV="1">
            <a:off x="6507887" y="2261665"/>
            <a:ext cx="271477" cy="1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2C064D-8E0D-4839-8AC1-69EBC0C3A622}"/>
              </a:ext>
            </a:extLst>
          </p:cNvPr>
          <p:cNvCxnSpPr>
            <a:cxnSpLocks/>
          </p:cNvCxnSpPr>
          <p:nvPr/>
        </p:nvCxnSpPr>
        <p:spPr>
          <a:xfrm>
            <a:off x="7413323" y="2764775"/>
            <a:ext cx="1" cy="3113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54ADF87-E00D-4C26-A1DF-A57872BE833E}"/>
              </a:ext>
            </a:extLst>
          </p:cNvPr>
          <p:cNvSpPr/>
          <p:nvPr/>
        </p:nvSpPr>
        <p:spPr>
          <a:xfrm rot="5400000">
            <a:off x="5523893" y="3910862"/>
            <a:ext cx="758131" cy="6658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4D3122-EBDD-4086-A4B1-6240C28DE978}"/>
              </a:ext>
            </a:extLst>
          </p:cNvPr>
          <p:cNvSpPr txBox="1"/>
          <p:nvPr/>
        </p:nvSpPr>
        <p:spPr>
          <a:xfrm>
            <a:off x="5064836" y="3252442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itchFamily="34" charset="0"/>
              </a:rPr>
              <a:t>Optical Shutter</a:t>
            </a:r>
          </a:p>
        </p:txBody>
      </p:sp>
    </p:spTree>
    <p:extLst>
      <p:ext uri="{BB962C8B-B14F-4D97-AF65-F5344CB8AC3E}">
        <p14:creationId xmlns:p14="http://schemas.microsoft.com/office/powerpoint/2010/main" val="95249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</dc:creator>
  <cp:lastModifiedBy>Bryan A</cp:lastModifiedBy>
  <cp:revision>29</cp:revision>
  <dcterms:created xsi:type="dcterms:W3CDTF">2020-01-10T18:29:57Z</dcterms:created>
  <dcterms:modified xsi:type="dcterms:W3CDTF">2020-01-15T17:16:46Z</dcterms:modified>
</cp:coreProperties>
</file>