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0" r:id="rId5"/>
    <p:sldId id="261" r:id="rId6"/>
    <p:sldId id="257" r:id="rId7"/>
    <p:sldId id="258" r:id="rId8"/>
    <p:sldId id="269" r:id="rId9"/>
    <p:sldId id="268" r:id="rId10"/>
    <p:sldId id="267" r:id="rId11"/>
    <p:sldId id="270" r:id="rId12"/>
    <p:sldId id="259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FC33A-B8A3-4137-B556-AAE1EC796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528AC-F5DB-471D-8D6F-A0CC8A7EE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BB58E-067D-47A6-8CEC-27D7CDAE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C395-88E3-4D02-AE2E-89C8A53726D9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AD2E3-78B0-4FE0-8DF8-9F71C3BF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679EC-1E27-4294-BF66-95336B20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21EB-7B52-45C6-97AD-A176B731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6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C8A3-EDDA-4B26-B8B8-591CF1A4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5E6B8-0F39-4824-A522-EFEFC39C3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04E48-D5E4-4111-973B-27EBED70F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C395-88E3-4D02-AE2E-89C8A53726D9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B3874-2797-43CA-9D42-BA4ABF38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28E78-C361-48B9-BB27-08D61B90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21EB-7B52-45C6-97AD-A176B731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2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F29DEE-920A-48F7-9A9B-433F76D1D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47875-B5A3-43BE-9D86-D32E97376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13C3B-6D60-433D-8D32-0BBFAA4E0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C395-88E3-4D02-AE2E-89C8A53726D9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BB9F8-88D8-451B-B7E6-08211873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5C920-70DB-476D-BAFB-BC139C09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21EB-7B52-45C6-97AD-A176B731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9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95D95-834F-4DC0-8176-A7CCB4B1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83504-274C-4F72-8268-644FDBDBD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33923-2B41-4BF0-AFD3-0ED8525A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C395-88E3-4D02-AE2E-89C8A53726D9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B64C1-82BD-44BD-837B-C6A3FFDC9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43FD8-78AB-479B-85B5-D2A1C8021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21EB-7B52-45C6-97AD-A176B731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6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BB77-EE6A-491C-A2EB-3F1E28E3C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A6B7B-AFE6-414F-8AEF-99F32DBD2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C3C70-7416-47BF-9D16-85A8FFF3A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C395-88E3-4D02-AE2E-89C8A53726D9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A17BF-4256-46FD-A0FC-9DBC5218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8C1CD-E15F-4596-AE83-5EC62A87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21EB-7B52-45C6-97AD-A176B731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1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8DB23-2D0B-4B0D-8E1B-1CF1510C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28878-6487-4EF7-86D4-886C97648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99B77-66A2-4680-ABAC-88322C85C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47E8F-FB40-43BE-B449-F7A7A51E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C395-88E3-4D02-AE2E-89C8A53726D9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261B5-B192-497D-960C-1EA50DEF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8C18A-565F-41B3-8650-AA726244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21EB-7B52-45C6-97AD-A176B731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9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60BD9-874C-4047-B7B0-C6B55E4E8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72CBC-46FC-4172-84EC-1140112CF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6F905-9912-400F-AD50-8FE47C742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72F422-E296-4F35-8756-30308450E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C7F916-DE29-455F-AB39-9A03D49B2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57CDE-5CDA-4A29-B1C2-3009EED8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C395-88E3-4D02-AE2E-89C8A53726D9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27AE2-7506-4C04-A8B9-2C822A82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EC9A91-A738-43C6-9A12-16E4F663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21EB-7B52-45C6-97AD-A176B731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9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BE631-93ED-4C62-94DB-AECB618F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9B0D59-4840-4B60-98BF-CDF67AA41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C395-88E3-4D02-AE2E-89C8A53726D9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93EDC-AE56-4F8B-97C1-0176BC4E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444CA-6F33-46A7-BAC7-0D863805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21EB-7B52-45C6-97AD-A176B731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2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E853B4-D574-44D5-AA5D-9FB68ADF6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C395-88E3-4D02-AE2E-89C8A53726D9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16F99-A2EF-4CED-9793-2EBB52A4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4B095-16E3-4685-B11B-1BB5C407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21EB-7B52-45C6-97AD-A176B731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2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187F-1F6E-48C2-834A-7E880AFE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2F717-80AB-438D-824F-1BEF1C671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0C976-AE76-4E48-8CDF-68783A36E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28AFA-B7BA-436A-8156-47D4EA82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C395-88E3-4D02-AE2E-89C8A53726D9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92C45-E1F5-4DBA-B95F-7ABD8F49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CD9D5-2775-4A98-9BD7-7E47AA03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21EB-7B52-45C6-97AD-A176B731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8C835-4E5F-4342-A9CE-1016AF27A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A61ED9-C56A-4580-B1A0-55BA15475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4574A-05DD-4256-9BFD-0FFE4799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1A05D-71BA-4E11-A58E-2E14DA493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C395-88E3-4D02-AE2E-89C8A53726D9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60375-11F1-40AB-B33F-A28BE40C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BE33A-0606-445C-9874-C51EF091C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21EB-7B52-45C6-97AD-A176B731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4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613829-68A5-4FAC-A6A2-86BABBDC2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DC047-296C-4254-A8B0-050491967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6C1DF-2F90-44D0-B220-163699C24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1C395-88E3-4D02-AE2E-89C8A53726D9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B0BED-5841-43B3-B5F8-6141747E2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19569-A327-41A5-9AC5-C142C2CB8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21EB-7B52-45C6-97AD-A176B731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9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287E7-25D2-4BC8-8D83-9BC8045D5A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C0E5D-5C33-4E99-97F3-ED354B1B37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4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7D977-50BC-43B5-A9B0-FEA1E02F1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52F36C7-8DF6-409F-A082-668E6D3EE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428" y="1690688"/>
            <a:ext cx="7137219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55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E6E4C-942B-43B5-B83E-905B6C31C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66AF0-7CD8-4330-979B-337822F1B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06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C5A3-7F32-4BEC-B21A-35EBC763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BB1F865A-DD74-4F1F-B5A8-29E6D3A0B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5460"/>
            <a:ext cx="10515600" cy="387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81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493F5-D5C2-48AC-AAC5-8A426830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3A15EED-C380-4DDD-8646-E084FC6CA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60369"/>
            <a:ext cx="10515599" cy="387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4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E1D6-E120-4822-901F-1A3E145D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4CB68E1B-5486-4186-BB0C-34DEBE882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888" y="1690688"/>
            <a:ext cx="7271884" cy="4802187"/>
          </a:xfrm>
        </p:spPr>
      </p:pic>
    </p:spTree>
    <p:extLst>
      <p:ext uri="{BB962C8B-B14F-4D97-AF65-F5344CB8AC3E}">
        <p14:creationId xmlns:p14="http://schemas.microsoft.com/office/powerpoint/2010/main" val="2266559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28A9-B161-41AE-B249-215566BF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C91C1-8190-48D7-835D-F4115EBA5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0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A4DF-0EC0-417D-BB4B-6ABC978C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46846152-D8C0-4B40-B162-A55FF6232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53" y="2258336"/>
            <a:ext cx="7050873" cy="374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9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6AA58-FC16-482A-902F-BA3FB869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53DC9D4-C0AF-4E76-A832-7BCBB09CD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672" y="2254356"/>
            <a:ext cx="5334655" cy="359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8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14569-D665-4A93-9FF5-A4F425B4F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6AC91D7-1535-4608-B49A-4B16F3DD4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030" y="1843437"/>
            <a:ext cx="4687939" cy="4351338"/>
          </a:xfrm>
        </p:spPr>
      </p:pic>
    </p:spTree>
    <p:extLst>
      <p:ext uri="{BB962C8B-B14F-4D97-AF65-F5344CB8AC3E}">
        <p14:creationId xmlns:p14="http://schemas.microsoft.com/office/powerpoint/2010/main" val="273224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14CF0-C56E-48BF-B10B-FF21D76EA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7A56A-78C5-40C6-A22B-435366484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6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4157B-D306-4278-BEAF-2126E01C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F063EB95-88A5-460D-A6EE-B043A8A62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23" y="1969995"/>
            <a:ext cx="6071353" cy="404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67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F144D-461B-45E2-AB87-CFA1BB66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A04695-269B-4BD7-896D-E48843AFB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23" y="1956551"/>
            <a:ext cx="6071353" cy="404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32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BC84-7C64-47C8-AE00-B1B50952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01C16137-3CED-4F10-80F1-60AE4E172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1923"/>
            <a:ext cx="10515600" cy="3871149"/>
          </a:xfrm>
        </p:spPr>
      </p:pic>
    </p:spTree>
    <p:extLst>
      <p:ext uri="{BB962C8B-B14F-4D97-AF65-F5344CB8AC3E}">
        <p14:creationId xmlns:p14="http://schemas.microsoft.com/office/powerpoint/2010/main" val="243464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B42F-CF28-4CBC-9235-A5AAAF7A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4150478-EE94-4623-AEEE-A599E0F85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3844"/>
            <a:ext cx="10515600" cy="3871149"/>
          </a:xfrm>
        </p:spPr>
      </p:pic>
    </p:spTree>
    <p:extLst>
      <p:ext uri="{BB962C8B-B14F-4D97-AF65-F5344CB8AC3E}">
        <p14:creationId xmlns:p14="http://schemas.microsoft.com/office/powerpoint/2010/main" val="633223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A</dc:creator>
  <cp:lastModifiedBy>Bryan A</cp:lastModifiedBy>
  <cp:revision>31</cp:revision>
  <dcterms:created xsi:type="dcterms:W3CDTF">2020-01-13T20:34:30Z</dcterms:created>
  <dcterms:modified xsi:type="dcterms:W3CDTF">2020-01-13T20:50:28Z</dcterms:modified>
</cp:coreProperties>
</file>