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8"/>
  </p:notesMasterIdLst>
  <p:handoutMasterIdLst>
    <p:handoutMasterId r:id="rId19"/>
  </p:handoutMasterIdLst>
  <p:sldIdLst>
    <p:sldId id="370" r:id="rId5"/>
    <p:sldId id="366" r:id="rId6"/>
    <p:sldId id="373" r:id="rId7"/>
    <p:sldId id="385" r:id="rId8"/>
    <p:sldId id="398" r:id="rId9"/>
    <p:sldId id="399" r:id="rId10"/>
    <p:sldId id="400" r:id="rId11"/>
    <p:sldId id="401" r:id="rId12"/>
    <p:sldId id="393" r:id="rId13"/>
    <p:sldId id="402" r:id="rId14"/>
    <p:sldId id="403" r:id="rId15"/>
    <p:sldId id="404" r:id="rId16"/>
    <p:sldId id="365"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BD3"/>
    <a:srgbClr val="D4F6FF"/>
    <a:srgbClr val="6BCFFC"/>
    <a:srgbClr val="1A2584"/>
    <a:srgbClr val="9BBEFF"/>
    <a:srgbClr val="1A31A0"/>
    <a:srgbClr val="87AEFC"/>
    <a:srgbClr val="6A9BFF"/>
    <a:srgbClr val="6B8AFC"/>
    <a:srgbClr val="3B4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69D1C-2FA1-F127-C110-1E55EB19694A}" v="8" dt="2025-02-13T09:34:16.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444" autoAdjust="0"/>
  </p:normalViewPr>
  <p:slideViewPr>
    <p:cSldViewPr>
      <p:cViewPr varScale="1">
        <p:scale>
          <a:sx n="70" d="100"/>
          <a:sy n="70" d="100"/>
        </p:scale>
        <p:origin x="92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93" d="100"/>
          <a:sy n="93" d="100"/>
        </p:scale>
        <p:origin x="257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2EF98C-C3F1-EA29-7B47-8E3A0A8702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8AF560-0EC2-50D5-DE42-C7440E2430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28D1E4-4BBA-6F41-9D9B-7C498DFA1119}" type="datetimeFigureOut">
              <a:rPr lang="en-US" smtClean="0"/>
              <a:t>3/12/25</a:t>
            </a:fld>
            <a:endParaRPr lang="en-US"/>
          </a:p>
        </p:txBody>
      </p:sp>
      <p:sp>
        <p:nvSpPr>
          <p:cNvPr id="4" name="Footer Placeholder 3">
            <a:extLst>
              <a:ext uri="{FF2B5EF4-FFF2-40B4-BE49-F238E27FC236}">
                <a16:creationId xmlns:a16="http://schemas.microsoft.com/office/drawing/2014/main" id="{29B18C8C-72F6-C0BC-D6B9-F9F0ACDBDC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3F2DF8-0D80-D9E8-E1BF-F78D65111D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D2C68-F934-1540-BB6F-D78EF71B2103}" type="slidenum">
              <a:rPr lang="en-US" smtClean="0"/>
              <a:t>‹#›</a:t>
            </a:fld>
            <a:endParaRPr lang="en-US"/>
          </a:p>
        </p:txBody>
      </p:sp>
    </p:spTree>
    <p:extLst>
      <p:ext uri="{BB962C8B-B14F-4D97-AF65-F5344CB8AC3E}">
        <p14:creationId xmlns:p14="http://schemas.microsoft.com/office/powerpoint/2010/main" val="126349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ABE01-8AD2-744F-9651-CCC9DC857332}"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575CF-62AD-8041-932F-56D977C8CDA1}" type="slidenum">
              <a:rPr lang="en-US" smtClean="0"/>
              <a:t>‹#›</a:t>
            </a:fld>
            <a:endParaRPr lang="en-US"/>
          </a:p>
        </p:txBody>
      </p:sp>
    </p:spTree>
    <p:extLst>
      <p:ext uri="{BB962C8B-B14F-4D97-AF65-F5344CB8AC3E}">
        <p14:creationId xmlns:p14="http://schemas.microsoft.com/office/powerpoint/2010/main" val="388640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www.linkedin.com/company/open-geospatial-consortium/" TargetMode="External"/><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hyperlink" Target="https://www.youtube.com/@opengeospatial" TargetMode="External"/><Relationship Id="rId5" Type="http://schemas.openxmlformats.org/officeDocument/2006/relationships/image" Target="../media/image10.svg"/><Relationship Id="rId10" Type="http://schemas.openxmlformats.org/officeDocument/2006/relationships/image" Target="../media/image14.svg"/><Relationship Id="rId4" Type="http://schemas.openxmlformats.org/officeDocument/2006/relationships/image" Target="../media/image9.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gradFill>
          <a:gsLst>
            <a:gs pos="0">
              <a:srgbClr val="9BBEFF"/>
            </a:gs>
            <a:gs pos="35000">
              <a:srgbClr val="DEE9FF"/>
            </a:gs>
            <a:gs pos="95000">
              <a:srgbClr val="DFEC8C"/>
            </a:gs>
            <a:gs pos="61000">
              <a:srgbClr val="EAF1FF"/>
            </a:gs>
          </a:gsLst>
          <a:lin ang="2700000" scaled="1"/>
        </a:gradFill>
        <a:effectLst/>
      </p:bgPr>
    </p:bg>
    <p:spTree>
      <p:nvGrpSpPr>
        <p:cNvPr id="1" name=""/>
        <p:cNvGrpSpPr/>
        <p:nvPr/>
      </p:nvGrpSpPr>
      <p:grpSpPr>
        <a:xfrm>
          <a:off x="0" y="0"/>
          <a:ext cx="0" cy="0"/>
          <a:chOff x="0" y="0"/>
          <a:chExt cx="0" cy="0"/>
        </a:xfrm>
      </p:grpSpPr>
      <p:pic>
        <p:nvPicPr>
          <p:cNvPr id="7" name="Picture 6" descr="A close-up of a wavy surface&#10;&#10;Description automatically generated">
            <a:extLst>
              <a:ext uri="{FF2B5EF4-FFF2-40B4-BE49-F238E27FC236}">
                <a16:creationId xmlns:a16="http://schemas.microsoft.com/office/drawing/2014/main" id="{83F33484-CD55-A85F-F5C7-8A57C9A4F5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25" b="1818"/>
          <a:stretch/>
        </p:blipFill>
        <p:spPr>
          <a:xfrm>
            <a:off x="0" y="-7353"/>
            <a:ext cx="18335625" cy="10372502"/>
          </a:xfrm>
          <a:prstGeom prst="rect">
            <a:avLst/>
          </a:prstGeom>
        </p:spPr>
      </p:pic>
      <p:sp>
        <p:nvSpPr>
          <p:cNvPr id="13" name="Title 1">
            <a:extLst>
              <a:ext uri="{FF2B5EF4-FFF2-40B4-BE49-F238E27FC236}">
                <a16:creationId xmlns:a16="http://schemas.microsoft.com/office/drawing/2014/main" id="{59462DC4-C603-DE76-5F96-16BFC1C39A6C}"/>
              </a:ext>
            </a:extLst>
          </p:cNvPr>
          <p:cNvSpPr txBox="1">
            <a:spLocks/>
          </p:cNvSpPr>
          <p:nvPr userDrawn="1"/>
        </p:nvSpPr>
        <p:spPr>
          <a:xfrm>
            <a:off x="728870" y="9029700"/>
            <a:ext cx="2928730" cy="346256"/>
          </a:xfrm>
          <a:prstGeom prst="rect">
            <a:avLst/>
          </a:prstGeom>
        </p:spPr>
        <p:txBody>
          <a:bodyPr vert="horz" lIns="91440" tIns="45720" rIns="91440" bIns="45720" rtlCol="0" anchor="b">
            <a:noAutofit/>
          </a:bodyPr>
          <a:lstStyle>
            <a:lvl1pPr algn="l" defTabSz="914400" rtl="0" eaLnBrk="1" latinLnBrk="0" hangingPunct="1">
              <a:lnSpc>
                <a:spcPts val="14620"/>
              </a:lnSpc>
              <a:spcBef>
                <a:spcPct val="0"/>
              </a:spcBef>
              <a:buNone/>
              <a:defRPr sz="2500" b="1" i="0" kern="1200">
                <a:solidFill>
                  <a:srgbClr val="1A2584"/>
                </a:solidFill>
                <a:latin typeface="Aptos" panose="020B0004020202020204" pitchFamily="34" charset="0"/>
                <a:ea typeface="+mj-ea"/>
                <a:cs typeface="+mj-cs"/>
              </a:defRPr>
            </a:lvl1pPr>
          </a:lstStyle>
          <a:p>
            <a:r>
              <a:rPr lang="en-US" sz="1900" dirty="0"/>
              <a:t>Meeting Sponsors -</a:t>
            </a:r>
          </a:p>
        </p:txBody>
      </p:sp>
      <p:sp>
        <p:nvSpPr>
          <p:cNvPr id="12" name="Rectangle 11">
            <a:extLst>
              <a:ext uri="{FF2B5EF4-FFF2-40B4-BE49-F238E27FC236}">
                <a16:creationId xmlns:a16="http://schemas.microsoft.com/office/drawing/2014/main" id="{92354EF5-8161-F85A-7D65-6C9939918912}"/>
              </a:ext>
            </a:extLst>
          </p:cNvPr>
          <p:cNvSpPr/>
          <p:nvPr userDrawn="1"/>
        </p:nvSpPr>
        <p:spPr>
          <a:xfrm>
            <a:off x="762000" y="7277100"/>
            <a:ext cx="152400" cy="1219200"/>
          </a:xfrm>
          <a:prstGeom prst="rect">
            <a:avLst/>
          </a:prstGeom>
          <a:solidFill>
            <a:srgbClr val="AAB50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116333A3-B750-9646-62EF-6C4CDF8425F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5392400" y="419100"/>
            <a:ext cx="2561492" cy="916054"/>
          </a:xfrm>
          <a:prstGeom prst="rect">
            <a:avLst/>
          </a:prstGeom>
        </p:spPr>
      </p:pic>
      <p:sp>
        <p:nvSpPr>
          <p:cNvPr id="15" name="Title 1">
            <a:extLst>
              <a:ext uri="{FF2B5EF4-FFF2-40B4-BE49-F238E27FC236}">
                <a16:creationId xmlns:a16="http://schemas.microsoft.com/office/drawing/2014/main" id="{1562239E-3A1A-4C63-C629-FA1A084D49D6}"/>
              </a:ext>
            </a:extLst>
          </p:cNvPr>
          <p:cNvSpPr>
            <a:spLocks noGrp="1"/>
          </p:cNvSpPr>
          <p:nvPr>
            <p:ph type="title" hasCustomPrompt="1"/>
          </p:nvPr>
        </p:nvSpPr>
        <p:spPr>
          <a:xfrm>
            <a:off x="1066800" y="7277100"/>
            <a:ext cx="5486400" cy="566738"/>
          </a:xfrm>
        </p:spPr>
        <p:txBody>
          <a:bodyPr anchor="b"/>
          <a:lstStyle>
            <a:lvl1pPr algn="l">
              <a:defRPr sz="2500" b="1">
                <a:solidFill>
                  <a:srgbClr val="1A2584"/>
                </a:solidFill>
              </a:defRPr>
            </a:lvl1pPr>
          </a:lstStyle>
          <a:p>
            <a:r>
              <a:rPr lang="en-US" dirty="0"/>
              <a:t>AUTHOR, AFFILIATION</a:t>
            </a:r>
          </a:p>
        </p:txBody>
      </p:sp>
      <p:sp>
        <p:nvSpPr>
          <p:cNvPr id="16" name="Text Placeholder 3">
            <a:extLst>
              <a:ext uri="{FF2B5EF4-FFF2-40B4-BE49-F238E27FC236}">
                <a16:creationId xmlns:a16="http://schemas.microsoft.com/office/drawing/2014/main" id="{9A1A0C37-3096-8EE4-5521-B16CCA73AE1F}"/>
              </a:ext>
            </a:extLst>
          </p:cNvPr>
          <p:cNvSpPr>
            <a:spLocks noGrp="1"/>
          </p:cNvSpPr>
          <p:nvPr>
            <p:ph type="body" sz="half" idx="2" hasCustomPrompt="1"/>
          </p:nvPr>
        </p:nvSpPr>
        <p:spPr>
          <a:xfrm>
            <a:off x="1071282" y="7915274"/>
            <a:ext cx="5481918" cy="538163"/>
          </a:xfrm>
        </p:spPr>
        <p:txBody>
          <a:bodyPr>
            <a:normAutofit/>
          </a:bodyPr>
          <a:lstStyle>
            <a:lvl1pPr marL="0" indent="0">
              <a:buNone/>
              <a:defRPr sz="2500" b="0" i="0">
                <a:solidFill>
                  <a:srgbClr val="1A2584"/>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Date Year</a:t>
            </a:r>
          </a:p>
        </p:txBody>
      </p:sp>
      <p:sp>
        <p:nvSpPr>
          <p:cNvPr id="11" name="Text Placeholder 10">
            <a:extLst>
              <a:ext uri="{FF2B5EF4-FFF2-40B4-BE49-F238E27FC236}">
                <a16:creationId xmlns:a16="http://schemas.microsoft.com/office/drawing/2014/main" id="{FB76B5EB-5752-3565-B357-2130CC963D71}"/>
              </a:ext>
            </a:extLst>
          </p:cNvPr>
          <p:cNvSpPr>
            <a:spLocks noGrp="1"/>
          </p:cNvSpPr>
          <p:nvPr>
            <p:ph type="body" sz="quarter" idx="11" hasCustomPrompt="1"/>
          </p:nvPr>
        </p:nvSpPr>
        <p:spPr>
          <a:xfrm>
            <a:off x="728870" y="545170"/>
            <a:ext cx="10929730" cy="2971800"/>
          </a:xfrm>
        </p:spPr>
        <p:txBody>
          <a:bodyPr>
            <a:normAutofit/>
          </a:bodyPr>
          <a:lstStyle>
            <a:lvl1pPr marL="0" indent="0">
              <a:lnSpc>
                <a:spcPts val="7700"/>
              </a:lnSpc>
              <a:buFont typeface="Arial" panose="020B0604020202020204" pitchFamily="34" charset="0"/>
              <a:buNone/>
              <a:defRPr sz="8500">
                <a:solidFill>
                  <a:srgbClr val="263BD3"/>
                </a:solidFill>
              </a:defRPr>
            </a:lvl1pPr>
          </a:lstStyle>
          <a:p>
            <a:pPr lvl="0"/>
            <a:r>
              <a:rPr lang="en-GB" dirty="0"/>
              <a:t>Presentation Title Click to Add Content</a:t>
            </a:r>
            <a:endParaRPr lang="en-US" dirty="0"/>
          </a:p>
        </p:txBody>
      </p:sp>
      <p:sp>
        <p:nvSpPr>
          <p:cNvPr id="2" name="Text Placeholder 3">
            <a:extLst>
              <a:ext uri="{FF2B5EF4-FFF2-40B4-BE49-F238E27FC236}">
                <a16:creationId xmlns:a16="http://schemas.microsoft.com/office/drawing/2014/main" id="{605DABAF-415F-1CD4-4969-0804682A36A9}"/>
              </a:ext>
            </a:extLst>
          </p:cNvPr>
          <p:cNvSpPr>
            <a:spLocks noGrp="1"/>
          </p:cNvSpPr>
          <p:nvPr>
            <p:ph type="body" sz="half" idx="12" hasCustomPrompt="1"/>
          </p:nvPr>
        </p:nvSpPr>
        <p:spPr>
          <a:xfrm>
            <a:off x="713372" y="4477662"/>
            <a:ext cx="7583230" cy="1238460"/>
          </a:xfrm>
        </p:spPr>
        <p:txBody>
          <a:bodyPr>
            <a:noAutofit/>
          </a:bodyPr>
          <a:lstStyle>
            <a:lvl1pPr marL="0" indent="0">
              <a:buNone/>
              <a:defRPr sz="6500" b="0" i="0" baseline="30000">
                <a:solidFill>
                  <a:srgbClr val="263BD3"/>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dirty="0"/>
              <a:t>The 131st OGC Member Meeting, Rome, Italy</a:t>
            </a:r>
            <a:endParaRPr lang="en-US" dirty="0"/>
          </a:p>
        </p:txBody>
      </p:sp>
    </p:spTree>
    <p:extLst>
      <p:ext uri="{BB962C8B-B14F-4D97-AF65-F5344CB8AC3E}">
        <p14:creationId xmlns:p14="http://schemas.microsoft.com/office/powerpoint/2010/main" val="418280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4D653-407A-A8D5-2EC6-6824B2B2C875}"/>
              </a:ext>
            </a:extLst>
          </p:cNvPr>
          <p:cNvSpPr/>
          <p:nvPr userDrawn="1"/>
        </p:nvSpPr>
        <p:spPr>
          <a:xfrm>
            <a:off x="0" y="-4313"/>
            <a:ext cx="18288000" cy="10286999"/>
          </a:xfrm>
          <a:prstGeom prst="rect">
            <a:avLst/>
          </a:prstGeom>
          <a:gradFill flip="none" rotWithShape="1">
            <a:gsLst>
              <a:gs pos="48006">
                <a:srgbClr val="E6EFFF"/>
              </a:gs>
              <a:gs pos="8000">
                <a:srgbClr val="DFEC8C"/>
              </a:gs>
              <a:gs pos="100000">
                <a:srgbClr val="A3C3FF"/>
              </a:gs>
              <a:gs pos="78000">
                <a:srgbClr val="D3E4FF"/>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B9D6F14-1EC7-A031-D3BC-1A08C25BDAB4}"/>
              </a:ext>
            </a:extLst>
          </p:cNvPr>
          <p:cNvSpPr>
            <a:spLocks noGrp="1"/>
          </p:cNvSpPr>
          <p:nvPr>
            <p:ph type="title" hasCustomPrompt="1"/>
          </p:nvPr>
        </p:nvSpPr>
        <p:spPr>
          <a:xfrm>
            <a:off x="705169" y="5981700"/>
            <a:ext cx="10867292" cy="3301612"/>
          </a:xfrm>
        </p:spPr>
        <p:txBody>
          <a:bodyPr anchor="t"/>
          <a:lstStyle>
            <a:lvl1pPr algn="l">
              <a:lnSpc>
                <a:spcPts val="8420"/>
              </a:lnSpc>
              <a:defRPr sz="9800" b="0" i="0" cap="none">
                <a:solidFill>
                  <a:schemeClr val="tx1"/>
                </a:solidFill>
                <a:latin typeface="Aptos" panose="020B0004020202020204" pitchFamily="34" charset="0"/>
              </a:defRPr>
            </a:lvl1pPr>
          </a:lstStyle>
          <a:p>
            <a:r>
              <a:rPr lang="en-US" dirty="0"/>
              <a:t>Main Subject Headline Click To Add Content</a:t>
            </a:r>
          </a:p>
        </p:txBody>
      </p:sp>
      <p:pic>
        <p:nvPicPr>
          <p:cNvPr id="5" name="Graphic 4">
            <a:extLst>
              <a:ext uri="{FF2B5EF4-FFF2-40B4-BE49-F238E27FC236}">
                <a16:creationId xmlns:a16="http://schemas.microsoft.com/office/drawing/2014/main" id="{9A124896-4B7A-DAD4-99A9-E8D12BEB74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Tree>
    <p:extLst>
      <p:ext uri="{BB962C8B-B14F-4D97-AF65-F5344CB8AC3E}">
        <p14:creationId xmlns:p14="http://schemas.microsoft.com/office/powerpoint/2010/main" val="80022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8A8F5E-CB4E-50F2-02B6-62306BBC8F36}"/>
              </a:ext>
            </a:extLst>
          </p:cNvPr>
          <p:cNvSpPr/>
          <p:nvPr userDrawn="1"/>
        </p:nvSpPr>
        <p:spPr>
          <a:xfrm>
            <a:off x="0" y="-4313"/>
            <a:ext cx="18266434" cy="10286999"/>
          </a:xfrm>
          <a:prstGeom prst="rect">
            <a:avLst/>
          </a:prstGeom>
          <a:gradFill flip="none" rotWithShape="1">
            <a:gsLst>
              <a:gs pos="100000">
                <a:srgbClr val="F0FFAC"/>
              </a:gs>
              <a:gs pos="62000">
                <a:srgbClr val="FFFFFF"/>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2CBF1F5-F267-AF83-2C76-4190E2D1C2BE}"/>
              </a:ext>
            </a:extLst>
          </p:cNvPr>
          <p:cNvSpPr/>
          <p:nvPr userDrawn="1"/>
        </p:nvSpPr>
        <p:spPr>
          <a:xfrm>
            <a:off x="-21566" y="1605387"/>
            <a:ext cx="14441447" cy="2790332"/>
          </a:xfrm>
          <a:prstGeom prst="rect">
            <a:avLst/>
          </a:prstGeom>
          <a:solidFill>
            <a:srgbClr val="D7E9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8E6895-FF2E-F53D-64A2-46EB0B2EF0C9}"/>
              </a:ext>
            </a:extLst>
          </p:cNvPr>
          <p:cNvSpPr/>
          <p:nvPr userDrawn="1"/>
        </p:nvSpPr>
        <p:spPr>
          <a:xfrm>
            <a:off x="14419881" y="0"/>
            <a:ext cx="3868119" cy="1605387"/>
          </a:xfrm>
          <a:prstGeom prst="rect">
            <a:avLst/>
          </a:prstGeom>
          <a:solidFill>
            <a:srgbClr val="6B8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481812-9610-C94D-F9CE-ADCAEDF4B489}"/>
              </a:ext>
            </a:extLst>
          </p:cNvPr>
          <p:cNvSpPr/>
          <p:nvPr userDrawn="1"/>
        </p:nvSpPr>
        <p:spPr>
          <a:xfrm rot="16200000">
            <a:off x="345672" y="2818936"/>
            <a:ext cx="1271586" cy="37919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BDF56867-9CAF-8369-2FCD-D1EA55C7BD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20803" y="397455"/>
            <a:ext cx="2266273" cy="810476"/>
          </a:xfrm>
          <a:prstGeom prst="rect">
            <a:avLst/>
          </a:prstGeom>
        </p:spPr>
      </p:pic>
      <p:sp>
        <p:nvSpPr>
          <p:cNvPr id="9" name="Title 1">
            <a:extLst>
              <a:ext uri="{FF2B5EF4-FFF2-40B4-BE49-F238E27FC236}">
                <a16:creationId xmlns:a16="http://schemas.microsoft.com/office/drawing/2014/main" id="{CD5AA0CC-CE7F-6D22-3630-1264296E4891}"/>
              </a:ext>
            </a:extLst>
          </p:cNvPr>
          <p:cNvSpPr>
            <a:spLocks noGrp="1"/>
          </p:cNvSpPr>
          <p:nvPr>
            <p:ph type="title" hasCustomPrompt="1"/>
          </p:nvPr>
        </p:nvSpPr>
        <p:spPr>
          <a:xfrm>
            <a:off x="1524000" y="2400300"/>
            <a:ext cx="7620000" cy="1271586"/>
          </a:xfrm>
        </p:spPr>
        <p:txBody>
          <a:bodyPr anchor="t"/>
          <a:lstStyle>
            <a:lvl1pPr>
              <a:lnSpc>
                <a:spcPts val="4800"/>
              </a:lnSpc>
              <a:defRPr sz="5500">
                <a:solidFill>
                  <a:srgbClr val="263BD3"/>
                </a:solidFill>
              </a:defRPr>
            </a:lvl1pPr>
          </a:lstStyle>
          <a:p>
            <a:r>
              <a:rPr lang="en-GB" dirty="0"/>
              <a:t>Main subject header content placement here</a:t>
            </a:r>
            <a:endParaRPr lang="en-US" dirty="0"/>
          </a:p>
        </p:txBody>
      </p:sp>
      <p:sp>
        <p:nvSpPr>
          <p:cNvPr id="10" name="Text Placeholder 3">
            <a:extLst>
              <a:ext uri="{FF2B5EF4-FFF2-40B4-BE49-F238E27FC236}">
                <a16:creationId xmlns:a16="http://schemas.microsoft.com/office/drawing/2014/main" id="{7CA264A5-7187-66AF-1DCF-AD8133C8A173}"/>
              </a:ext>
            </a:extLst>
          </p:cNvPr>
          <p:cNvSpPr>
            <a:spLocks noGrp="1"/>
          </p:cNvSpPr>
          <p:nvPr>
            <p:ph type="body" sz="half" idx="18" hasCustomPrompt="1"/>
          </p:nvPr>
        </p:nvSpPr>
        <p:spPr>
          <a:xfrm>
            <a:off x="2806748" y="5978504"/>
            <a:ext cx="12652937" cy="2478568"/>
          </a:xfrm>
        </p:spPr>
        <p:txBody>
          <a:bodyPr>
            <a:noAutofit/>
          </a:bodyPr>
          <a:lstStyle>
            <a:lvl1pPr marL="0" indent="0" algn="ctr">
              <a:lnSpc>
                <a:spcPts val="3500"/>
              </a:lnSpc>
              <a:buNone/>
              <a:defRPr sz="3200" b="0" i="0">
                <a:solidFill>
                  <a:schemeClr val="tx1"/>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2300, Wilson Blvd. Suite 700-1026, Arlington, VA 22201, USA</a:t>
            </a:r>
          </a:p>
        </p:txBody>
      </p:sp>
      <p:sp>
        <p:nvSpPr>
          <p:cNvPr id="11" name="Rectangle 10">
            <a:extLst>
              <a:ext uri="{FF2B5EF4-FFF2-40B4-BE49-F238E27FC236}">
                <a16:creationId xmlns:a16="http://schemas.microsoft.com/office/drawing/2014/main" id="{ED09B02F-5427-1128-9D56-1359587F0AC5}"/>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2">
            <a:extLst>
              <a:ext uri="{FF2B5EF4-FFF2-40B4-BE49-F238E27FC236}">
                <a16:creationId xmlns:a16="http://schemas.microsoft.com/office/drawing/2014/main" id="{0F1E29A9-8AFA-0ABA-AD52-F6A4DEDB01F5}"/>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240258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p:bg>
      <p:bgPr>
        <a:solidFill>
          <a:srgbClr val="E1F0F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A0BC1B-E121-22F6-EA4F-315A21DADD34}"/>
              </a:ext>
            </a:extLst>
          </p:cNvPr>
          <p:cNvSpPr/>
          <p:nvPr userDrawn="1"/>
        </p:nvSpPr>
        <p:spPr>
          <a:xfrm>
            <a:off x="0" y="-4313"/>
            <a:ext cx="18266434" cy="10286999"/>
          </a:xfrm>
          <a:prstGeom prst="rect">
            <a:avLst/>
          </a:prstGeom>
          <a:gradFill flip="none" rotWithShape="1">
            <a:gsLst>
              <a:gs pos="48006">
                <a:srgbClr val="E6EFFF"/>
              </a:gs>
              <a:gs pos="8000">
                <a:srgbClr val="DFEC8C"/>
              </a:gs>
              <a:gs pos="100000">
                <a:srgbClr val="A3C3FF"/>
              </a:gs>
              <a:gs pos="78000">
                <a:srgbClr val="D3E4FF"/>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EF978E1-8A8E-5738-7509-37BA651F49E3}"/>
              </a:ext>
            </a:extLst>
          </p:cNvPr>
          <p:cNvSpPr/>
          <p:nvPr userDrawn="1"/>
        </p:nvSpPr>
        <p:spPr>
          <a:xfrm>
            <a:off x="17527150" y="8420100"/>
            <a:ext cx="760850" cy="1862584"/>
          </a:xfrm>
          <a:prstGeom prst="rect">
            <a:avLst/>
          </a:prstGeom>
          <a:solidFill>
            <a:srgbClr val="1A25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8A3038C2-7628-EFC0-DD30-164CDEDC525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46259" y="569846"/>
            <a:ext cx="2774564" cy="992254"/>
          </a:xfrm>
          <a:prstGeom prst="rect">
            <a:avLst/>
          </a:prstGeom>
        </p:spPr>
      </p:pic>
      <p:sp>
        <p:nvSpPr>
          <p:cNvPr id="8" name="Rectangle 7">
            <a:extLst>
              <a:ext uri="{FF2B5EF4-FFF2-40B4-BE49-F238E27FC236}">
                <a16:creationId xmlns:a16="http://schemas.microsoft.com/office/drawing/2014/main" id="{DECBAD72-8B13-ACB0-75FF-44382C60299A}"/>
              </a:ext>
            </a:extLst>
          </p:cNvPr>
          <p:cNvSpPr/>
          <p:nvPr userDrawn="1"/>
        </p:nvSpPr>
        <p:spPr>
          <a:xfrm>
            <a:off x="21566" y="8420100"/>
            <a:ext cx="11256034" cy="1921892"/>
          </a:xfrm>
          <a:prstGeom prst="rect">
            <a:avLst/>
          </a:prstGeom>
          <a:solidFill>
            <a:srgbClr val="263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3">
            <a:extLst>
              <a:ext uri="{FF2B5EF4-FFF2-40B4-BE49-F238E27FC236}">
                <a16:creationId xmlns:a16="http://schemas.microsoft.com/office/drawing/2014/main" id="{F7C539DE-7351-F083-BA2A-B4218EFAE00D}"/>
              </a:ext>
            </a:extLst>
          </p:cNvPr>
          <p:cNvSpPr>
            <a:spLocks noGrp="1"/>
          </p:cNvSpPr>
          <p:nvPr>
            <p:ph type="body" sz="half" idx="2" hasCustomPrompt="1"/>
          </p:nvPr>
        </p:nvSpPr>
        <p:spPr>
          <a:xfrm>
            <a:off x="745447" y="9105900"/>
            <a:ext cx="2593108" cy="548831"/>
          </a:xfrm>
        </p:spPr>
        <p:txBody>
          <a:bodyPr>
            <a:noAutofit/>
          </a:bodyPr>
          <a:lstStyle>
            <a:lvl1pPr marL="0" indent="0">
              <a:buNone/>
              <a:defRPr sz="2800" b="1" i="0">
                <a:solidFill>
                  <a:schemeClr val="bg1"/>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www.ogc.org</a:t>
            </a:r>
            <a:endParaRPr lang="en-US" dirty="0"/>
          </a:p>
        </p:txBody>
      </p:sp>
      <p:sp>
        <p:nvSpPr>
          <p:cNvPr id="14" name="Picture Placeholder 13">
            <a:extLst>
              <a:ext uri="{FF2B5EF4-FFF2-40B4-BE49-F238E27FC236}">
                <a16:creationId xmlns:a16="http://schemas.microsoft.com/office/drawing/2014/main" id="{05B3A360-5733-A95E-A361-D638C76B6100}"/>
              </a:ext>
            </a:extLst>
          </p:cNvPr>
          <p:cNvSpPr>
            <a:spLocks noGrp="1"/>
          </p:cNvSpPr>
          <p:nvPr>
            <p:ph type="pic" sz="quarter" idx="16"/>
          </p:nvPr>
        </p:nvSpPr>
        <p:spPr>
          <a:xfrm>
            <a:off x="11277600" y="4763"/>
            <a:ext cx="6249988" cy="8415337"/>
          </a:xfrm>
        </p:spPr>
        <p:txBody>
          <a:bodyPr/>
          <a:lstStyle/>
          <a:p>
            <a:endParaRPr lang="en-US" dirty="0"/>
          </a:p>
        </p:txBody>
      </p:sp>
      <p:sp>
        <p:nvSpPr>
          <p:cNvPr id="6" name="Title 1">
            <a:extLst>
              <a:ext uri="{FF2B5EF4-FFF2-40B4-BE49-F238E27FC236}">
                <a16:creationId xmlns:a16="http://schemas.microsoft.com/office/drawing/2014/main" id="{E34B6E06-9D16-BF9D-CD4A-43497B2A63E1}"/>
              </a:ext>
            </a:extLst>
          </p:cNvPr>
          <p:cNvSpPr>
            <a:spLocks noGrp="1"/>
          </p:cNvSpPr>
          <p:nvPr>
            <p:ph type="title" hasCustomPrompt="1"/>
          </p:nvPr>
        </p:nvSpPr>
        <p:spPr>
          <a:xfrm>
            <a:off x="671761" y="2599308"/>
            <a:ext cx="6705599" cy="3301612"/>
          </a:xfrm>
        </p:spPr>
        <p:txBody>
          <a:bodyPr anchor="t"/>
          <a:lstStyle>
            <a:lvl1pPr algn="l">
              <a:lnSpc>
                <a:spcPts val="7920"/>
              </a:lnSpc>
              <a:defRPr sz="9800" b="0" i="0" cap="none">
                <a:solidFill>
                  <a:schemeClr val="tx1"/>
                </a:solidFill>
                <a:latin typeface="Aptos" panose="020B0004020202020204" pitchFamily="34" charset="0"/>
              </a:defRPr>
            </a:lvl1pPr>
          </a:lstStyle>
          <a:p>
            <a:r>
              <a:rPr lang="en-US" dirty="0"/>
              <a:t>Stay Connected With Us</a:t>
            </a:r>
          </a:p>
        </p:txBody>
      </p:sp>
      <p:pic>
        <p:nvPicPr>
          <p:cNvPr id="9" name="Graphic 8">
            <a:extLst>
              <a:ext uri="{FF2B5EF4-FFF2-40B4-BE49-F238E27FC236}">
                <a16:creationId xmlns:a16="http://schemas.microsoft.com/office/drawing/2014/main" id="{1A58279A-B4FF-E51D-FD40-E51080178C77}"/>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45447" y="7323131"/>
            <a:ext cx="303633" cy="411169"/>
          </a:xfrm>
          <a:prstGeom prst="rect">
            <a:avLst/>
          </a:prstGeom>
        </p:spPr>
      </p:pic>
      <p:pic>
        <p:nvPicPr>
          <p:cNvPr id="10" name="Graphic 9">
            <a:extLst>
              <a:ext uri="{FF2B5EF4-FFF2-40B4-BE49-F238E27FC236}">
                <a16:creationId xmlns:a16="http://schemas.microsoft.com/office/drawing/2014/main" id="{0984E38E-2927-FB2B-DC89-F33BF608951B}"/>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45447" y="6743652"/>
            <a:ext cx="343856" cy="287332"/>
          </a:xfrm>
          <a:prstGeom prst="rect">
            <a:avLst/>
          </a:prstGeom>
        </p:spPr>
      </p:pic>
      <p:sp>
        <p:nvSpPr>
          <p:cNvPr id="17" name="Text Placeholder 3">
            <a:extLst>
              <a:ext uri="{FF2B5EF4-FFF2-40B4-BE49-F238E27FC236}">
                <a16:creationId xmlns:a16="http://schemas.microsoft.com/office/drawing/2014/main" id="{894BFFED-9BD2-42CD-FBD3-CDF9FAA57F10}"/>
              </a:ext>
            </a:extLst>
          </p:cNvPr>
          <p:cNvSpPr>
            <a:spLocks noGrp="1"/>
          </p:cNvSpPr>
          <p:nvPr>
            <p:ph type="body" sz="half" idx="17" hasCustomPrompt="1"/>
          </p:nvPr>
        </p:nvSpPr>
        <p:spPr>
          <a:xfrm>
            <a:off x="1126447" y="6720883"/>
            <a:ext cx="2870058" cy="365125"/>
          </a:xfrm>
        </p:spPr>
        <p:txBody>
          <a:bodyPr>
            <a:noAutofit/>
          </a:bodyPr>
          <a:lstStyle>
            <a:lvl1pPr marL="0" indent="0">
              <a:lnSpc>
                <a:spcPts val="2400"/>
              </a:lnSpc>
              <a:buNone/>
              <a:defRPr sz="2700" b="0" i="0">
                <a:solidFill>
                  <a:srgbClr val="263BD3"/>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err="1"/>
              <a:t>hello@ogc.org</a:t>
            </a:r>
            <a:endParaRPr lang="en-US" dirty="0"/>
          </a:p>
        </p:txBody>
      </p:sp>
      <p:sp>
        <p:nvSpPr>
          <p:cNvPr id="19" name="Text Placeholder 3">
            <a:extLst>
              <a:ext uri="{FF2B5EF4-FFF2-40B4-BE49-F238E27FC236}">
                <a16:creationId xmlns:a16="http://schemas.microsoft.com/office/drawing/2014/main" id="{583B9121-1AA5-7C94-315F-19140CAC211D}"/>
              </a:ext>
            </a:extLst>
          </p:cNvPr>
          <p:cNvSpPr>
            <a:spLocks noGrp="1"/>
          </p:cNvSpPr>
          <p:nvPr>
            <p:ph type="body" sz="half" idx="18" hasCustomPrompt="1"/>
          </p:nvPr>
        </p:nvSpPr>
        <p:spPr>
          <a:xfrm>
            <a:off x="1154504" y="7302815"/>
            <a:ext cx="9122434" cy="411169"/>
          </a:xfrm>
        </p:spPr>
        <p:txBody>
          <a:bodyPr>
            <a:noAutofit/>
          </a:bodyPr>
          <a:lstStyle>
            <a:lvl1pPr marL="0" indent="0">
              <a:lnSpc>
                <a:spcPts val="2800"/>
              </a:lnSpc>
              <a:buNone/>
              <a:defRPr sz="2700" b="0" i="0">
                <a:solidFill>
                  <a:srgbClr val="263BD3"/>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2300, Wilson Blvd. Suite 700-1026, Arlington, VA 22201, USA</a:t>
            </a:r>
          </a:p>
        </p:txBody>
      </p:sp>
      <p:pic>
        <p:nvPicPr>
          <p:cNvPr id="23" name="Graphic 22">
            <a:hlinkClick r:id="rId8"/>
            <a:extLst>
              <a:ext uri="{FF2B5EF4-FFF2-40B4-BE49-F238E27FC236}">
                <a16:creationId xmlns:a16="http://schemas.microsoft.com/office/drawing/2014/main" id="{5E80DEB9-7302-517D-D762-3B89B5331F45}"/>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763000" y="9115879"/>
            <a:ext cx="444357" cy="434969"/>
          </a:xfrm>
          <a:prstGeom prst="rect">
            <a:avLst/>
          </a:prstGeom>
        </p:spPr>
      </p:pic>
      <p:pic>
        <p:nvPicPr>
          <p:cNvPr id="25" name="Graphic 24">
            <a:hlinkClick r:id="rId11"/>
            <a:extLst>
              <a:ext uri="{FF2B5EF4-FFF2-40B4-BE49-F238E27FC236}">
                <a16:creationId xmlns:a16="http://schemas.microsoft.com/office/drawing/2014/main" id="{A4425F64-9AB7-B578-8507-9BE7A01DC9D0}"/>
              </a:ext>
            </a:extLst>
          </p:cNvPr>
          <p:cNvPicPr>
            <a:picLocks noChangeAspect="1"/>
          </p:cNvPicPr>
          <p:nvPr userDrawn="1"/>
        </p:nvPicPr>
        <p:blipFill>
          <a:blip r:embed="rId12" cstate="email">
            <a:extLst>
              <a:ext uri="{28A0092B-C50C-407E-A947-70E740481C1C}">
                <a14:useLocalDpi xmlns:a14="http://schemas.microsoft.com/office/drawing/2010/main"/>
              </a:ext>
              <a:ext uri="{96DAC541-7B7A-43D3-8B79-37D633B846F1}">
                <asvg:svgBlip xmlns:asvg="http://schemas.microsoft.com/office/drawing/2016/SVG/main" r:embed="rId13"/>
              </a:ext>
            </a:extLst>
          </a:blip>
          <a:stretch>
            <a:fillRect/>
          </a:stretch>
        </p:blipFill>
        <p:spPr>
          <a:xfrm>
            <a:off x="9981635" y="9132679"/>
            <a:ext cx="610165" cy="434969"/>
          </a:xfrm>
          <a:prstGeom prst="rect">
            <a:avLst/>
          </a:prstGeom>
        </p:spPr>
      </p:pic>
      <p:cxnSp>
        <p:nvCxnSpPr>
          <p:cNvPr id="27" name="Straight Connector 26">
            <a:extLst>
              <a:ext uri="{FF2B5EF4-FFF2-40B4-BE49-F238E27FC236}">
                <a16:creationId xmlns:a16="http://schemas.microsoft.com/office/drawing/2014/main" id="{AC3AF3DD-E3F8-963A-7CE5-12FE73E6470F}"/>
              </a:ext>
            </a:extLst>
          </p:cNvPr>
          <p:cNvCxnSpPr/>
          <p:nvPr userDrawn="1"/>
        </p:nvCxnSpPr>
        <p:spPr>
          <a:xfrm>
            <a:off x="9588105" y="9041162"/>
            <a:ext cx="0" cy="623548"/>
          </a:xfrm>
          <a:prstGeom prst="line">
            <a:avLst/>
          </a:prstGeom>
          <a:ln w="19050">
            <a:solidFill>
              <a:srgbClr val="7FAE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830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2">
    <p:bg>
      <p:bgPr>
        <a:solidFill>
          <a:srgbClr val="1A2584"/>
        </a:solidFill>
        <a:effectLst/>
      </p:bgPr>
    </p:bg>
    <p:spTree>
      <p:nvGrpSpPr>
        <p:cNvPr id="1" name=""/>
        <p:cNvGrpSpPr/>
        <p:nvPr/>
      </p:nvGrpSpPr>
      <p:grpSpPr>
        <a:xfrm>
          <a:off x="0" y="0"/>
          <a:ext cx="0" cy="0"/>
          <a:chOff x="0" y="0"/>
          <a:chExt cx="0" cy="0"/>
        </a:xfrm>
      </p:grpSpPr>
      <p:pic>
        <p:nvPicPr>
          <p:cNvPr id="3" name="Picture 2" descr="A blue wavy surface with dots and lines&#10;&#10;Description automatically generated">
            <a:extLst>
              <a:ext uri="{FF2B5EF4-FFF2-40B4-BE49-F238E27FC236}">
                <a16:creationId xmlns:a16="http://schemas.microsoft.com/office/drawing/2014/main" id="{67D55751-B4C4-B290-38BE-3C9FB727768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62"/>
          <a:stretch/>
        </p:blipFill>
        <p:spPr>
          <a:xfrm>
            <a:off x="5443" y="392218"/>
            <a:ext cx="18288000" cy="10287000"/>
          </a:xfrm>
          <a:prstGeom prst="rect">
            <a:avLst/>
          </a:prstGeom>
        </p:spPr>
      </p:pic>
      <p:pic>
        <p:nvPicPr>
          <p:cNvPr id="5" name="Graphic 4">
            <a:extLst>
              <a:ext uri="{FF2B5EF4-FFF2-40B4-BE49-F238E27FC236}">
                <a16:creationId xmlns:a16="http://schemas.microsoft.com/office/drawing/2014/main" id="{9343AEB7-9BE4-E9F5-AB93-DC61BBEB18A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5392400" y="419100"/>
            <a:ext cx="2561492" cy="916054"/>
          </a:xfrm>
          <a:prstGeom prst="rect">
            <a:avLst/>
          </a:prstGeom>
        </p:spPr>
      </p:pic>
      <p:sp>
        <p:nvSpPr>
          <p:cNvPr id="7" name="Text Placeholder 10">
            <a:extLst>
              <a:ext uri="{FF2B5EF4-FFF2-40B4-BE49-F238E27FC236}">
                <a16:creationId xmlns:a16="http://schemas.microsoft.com/office/drawing/2014/main" id="{AADD6667-468B-56A6-B0DE-260CB38B829E}"/>
              </a:ext>
            </a:extLst>
          </p:cNvPr>
          <p:cNvSpPr>
            <a:spLocks noGrp="1"/>
          </p:cNvSpPr>
          <p:nvPr>
            <p:ph type="body" sz="quarter" idx="11" hasCustomPrompt="1"/>
          </p:nvPr>
        </p:nvSpPr>
        <p:spPr>
          <a:xfrm>
            <a:off x="728870" y="545170"/>
            <a:ext cx="10929730" cy="2971800"/>
          </a:xfrm>
        </p:spPr>
        <p:txBody>
          <a:bodyPr>
            <a:normAutofit/>
          </a:bodyPr>
          <a:lstStyle>
            <a:lvl1pPr marL="0" indent="0">
              <a:lnSpc>
                <a:spcPts val="7700"/>
              </a:lnSpc>
              <a:buFont typeface="Arial" panose="020B0604020202020204" pitchFamily="34" charset="0"/>
              <a:buNone/>
              <a:defRPr sz="8500">
                <a:solidFill>
                  <a:schemeClr val="bg1"/>
                </a:solidFill>
              </a:defRPr>
            </a:lvl1pPr>
          </a:lstStyle>
          <a:p>
            <a:pPr lvl="0"/>
            <a:r>
              <a:rPr lang="en-GB" dirty="0"/>
              <a:t>Presentation Title Click to Add Content</a:t>
            </a:r>
            <a:endParaRPr lang="en-US" dirty="0"/>
          </a:p>
        </p:txBody>
      </p:sp>
      <p:sp>
        <p:nvSpPr>
          <p:cNvPr id="15" name="Title 1">
            <a:extLst>
              <a:ext uri="{FF2B5EF4-FFF2-40B4-BE49-F238E27FC236}">
                <a16:creationId xmlns:a16="http://schemas.microsoft.com/office/drawing/2014/main" id="{455DB8E8-5DF5-C0E7-BEC0-F42AA3DB17A3}"/>
              </a:ext>
            </a:extLst>
          </p:cNvPr>
          <p:cNvSpPr txBox="1">
            <a:spLocks/>
          </p:cNvSpPr>
          <p:nvPr userDrawn="1"/>
        </p:nvSpPr>
        <p:spPr>
          <a:xfrm>
            <a:off x="728870" y="9029700"/>
            <a:ext cx="2928730" cy="346256"/>
          </a:xfrm>
          <a:prstGeom prst="rect">
            <a:avLst/>
          </a:prstGeom>
        </p:spPr>
        <p:txBody>
          <a:bodyPr vert="horz" lIns="91440" tIns="45720" rIns="91440" bIns="45720" rtlCol="0" anchor="b">
            <a:noAutofit/>
          </a:bodyPr>
          <a:lstStyle>
            <a:lvl1pPr algn="l" defTabSz="914400" rtl="0" eaLnBrk="1" latinLnBrk="0" hangingPunct="1">
              <a:lnSpc>
                <a:spcPts val="14620"/>
              </a:lnSpc>
              <a:spcBef>
                <a:spcPct val="0"/>
              </a:spcBef>
              <a:buNone/>
              <a:defRPr sz="2500" b="1" i="0" kern="1200">
                <a:solidFill>
                  <a:srgbClr val="1A2584"/>
                </a:solidFill>
                <a:latin typeface="Aptos" panose="020B0004020202020204" pitchFamily="34" charset="0"/>
                <a:ea typeface="+mj-ea"/>
                <a:cs typeface="+mj-cs"/>
              </a:defRPr>
            </a:lvl1pPr>
          </a:lstStyle>
          <a:p>
            <a:r>
              <a:rPr lang="en-US" sz="1900" dirty="0">
                <a:solidFill>
                  <a:schemeClr val="bg1"/>
                </a:solidFill>
              </a:rPr>
              <a:t>Meeting Sponsors -</a:t>
            </a:r>
          </a:p>
        </p:txBody>
      </p:sp>
      <p:sp>
        <p:nvSpPr>
          <p:cNvPr id="17" name="Rectangle 16">
            <a:extLst>
              <a:ext uri="{FF2B5EF4-FFF2-40B4-BE49-F238E27FC236}">
                <a16:creationId xmlns:a16="http://schemas.microsoft.com/office/drawing/2014/main" id="{571D35DD-0974-DC8D-23B7-5BC59712F658}"/>
              </a:ext>
            </a:extLst>
          </p:cNvPr>
          <p:cNvSpPr/>
          <p:nvPr userDrawn="1"/>
        </p:nvSpPr>
        <p:spPr>
          <a:xfrm>
            <a:off x="762000" y="7277100"/>
            <a:ext cx="152400" cy="1219200"/>
          </a:xfrm>
          <a:prstGeom prst="rect">
            <a:avLst/>
          </a:prstGeom>
          <a:solidFill>
            <a:srgbClr val="AAB50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4D848BDF-BF6E-14C0-47DC-48BE2D5B7E71}"/>
              </a:ext>
            </a:extLst>
          </p:cNvPr>
          <p:cNvSpPr>
            <a:spLocks noGrp="1"/>
          </p:cNvSpPr>
          <p:nvPr>
            <p:ph type="title" hasCustomPrompt="1"/>
          </p:nvPr>
        </p:nvSpPr>
        <p:spPr>
          <a:xfrm>
            <a:off x="1066800" y="7277100"/>
            <a:ext cx="5486400" cy="566738"/>
          </a:xfrm>
        </p:spPr>
        <p:txBody>
          <a:bodyPr anchor="b"/>
          <a:lstStyle>
            <a:lvl1pPr algn="l">
              <a:defRPr sz="2500" b="1">
                <a:solidFill>
                  <a:schemeClr val="bg1"/>
                </a:solidFill>
              </a:defRPr>
            </a:lvl1pPr>
          </a:lstStyle>
          <a:p>
            <a:r>
              <a:rPr lang="en-US" dirty="0"/>
              <a:t>AUTHOR, AFFILIATION</a:t>
            </a:r>
          </a:p>
        </p:txBody>
      </p:sp>
      <p:sp>
        <p:nvSpPr>
          <p:cNvPr id="19" name="Text Placeholder 3">
            <a:extLst>
              <a:ext uri="{FF2B5EF4-FFF2-40B4-BE49-F238E27FC236}">
                <a16:creationId xmlns:a16="http://schemas.microsoft.com/office/drawing/2014/main" id="{B4CE9468-6417-595C-05E3-0B1BE26B592B}"/>
              </a:ext>
            </a:extLst>
          </p:cNvPr>
          <p:cNvSpPr>
            <a:spLocks noGrp="1"/>
          </p:cNvSpPr>
          <p:nvPr>
            <p:ph type="body" sz="half" idx="2" hasCustomPrompt="1"/>
          </p:nvPr>
        </p:nvSpPr>
        <p:spPr>
          <a:xfrm>
            <a:off x="1071282" y="7915274"/>
            <a:ext cx="5481918" cy="538163"/>
          </a:xfrm>
        </p:spPr>
        <p:txBody>
          <a:bodyPr>
            <a:normAutofit/>
          </a:bodyPr>
          <a:lstStyle>
            <a:lvl1pPr marL="0" indent="0">
              <a:buNone/>
              <a:defRPr sz="2500" b="0" i="0">
                <a:solidFill>
                  <a:schemeClr val="bg1"/>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Date Year</a:t>
            </a:r>
          </a:p>
        </p:txBody>
      </p:sp>
      <p:sp>
        <p:nvSpPr>
          <p:cNvPr id="2" name="Text Placeholder 3">
            <a:extLst>
              <a:ext uri="{FF2B5EF4-FFF2-40B4-BE49-F238E27FC236}">
                <a16:creationId xmlns:a16="http://schemas.microsoft.com/office/drawing/2014/main" id="{0AD61E94-E6F8-80DC-C007-EB93F1B2D979}"/>
              </a:ext>
            </a:extLst>
          </p:cNvPr>
          <p:cNvSpPr>
            <a:spLocks noGrp="1"/>
          </p:cNvSpPr>
          <p:nvPr>
            <p:ph type="body" sz="half" idx="12" hasCustomPrompt="1"/>
          </p:nvPr>
        </p:nvSpPr>
        <p:spPr>
          <a:xfrm>
            <a:off x="713372" y="4477662"/>
            <a:ext cx="7583230" cy="1238460"/>
          </a:xfrm>
        </p:spPr>
        <p:txBody>
          <a:bodyPr>
            <a:noAutofit/>
          </a:bodyPr>
          <a:lstStyle>
            <a:lvl1pPr marL="0" indent="0">
              <a:buNone/>
              <a:defRPr sz="6500" b="0" i="0" baseline="30000">
                <a:solidFill>
                  <a:schemeClr val="bg1"/>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IN" dirty="0"/>
              <a:t>The 131st OGC Member Meeting, Rome, Italy</a:t>
            </a:r>
            <a:endParaRPr lang="en-US" dirty="0"/>
          </a:p>
        </p:txBody>
      </p:sp>
    </p:spTree>
    <p:extLst>
      <p:ext uri="{BB962C8B-B14F-4D97-AF65-F5344CB8AC3E}">
        <p14:creationId xmlns:p14="http://schemas.microsoft.com/office/powerpoint/2010/main" val="19454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g Title Bullet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FE8630-46BB-9AF4-620B-65303E9E7E16}"/>
              </a:ext>
            </a:extLst>
          </p:cNvPr>
          <p:cNvSpPr/>
          <p:nvPr userDrawn="1"/>
        </p:nvSpPr>
        <p:spPr>
          <a:xfrm>
            <a:off x="21566" y="26068"/>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AE74F5F-411A-2F20-B03E-E84E45D36D4E}"/>
              </a:ext>
            </a:extLst>
          </p:cNvPr>
          <p:cNvSpPr>
            <a:spLocks noGrp="1"/>
          </p:cNvSpPr>
          <p:nvPr>
            <p:ph type="title" hasCustomPrompt="1"/>
          </p:nvPr>
        </p:nvSpPr>
        <p:spPr>
          <a:xfrm>
            <a:off x="914400" y="509086"/>
            <a:ext cx="13182600" cy="916055"/>
          </a:xfrm>
        </p:spPr>
        <p:txBody>
          <a:bodyPr anchor="t"/>
          <a:lstStyle>
            <a:lvl1pPr>
              <a:lnSpc>
                <a:spcPts val="6800"/>
              </a:lnSpc>
              <a:defRPr sz="7500">
                <a:solidFill>
                  <a:srgbClr val="263BD3"/>
                </a:solidFill>
              </a:defRPr>
            </a:lvl1pPr>
          </a:lstStyle>
          <a:p>
            <a:r>
              <a:rPr lang="en-GB" dirty="0"/>
              <a:t>Big Title Heading</a:t>
            </a:r>
            <a:endParaRPr lang="en-US" dirty="0"/>
          </a:p>
        </p:txBody>
      </p:sp>
      <p:pic>
        <p:nvPicPr>
          <p:cNvPr id="13" name="Graphic 12">
            <a:extLst>
              <a:ext uri="{FF2B5EF4-FFF2-40B4-BE49-F238E27FC236}">
                <a16:creationId xmlns:a16="http://schemas.microsoft.com/office/drawing/2014/main" id="{5A346ED9-67A6-795E-2E18-F96FC529A59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4" name="Text Placeholder 2">
            <a:extLst>
              <a:ext uri="{FF2B5EF4-FFF2-40B4-BE49-F238E27FC236}">
                <a16:creationId xmlns:a16="http://schemas.microsoft.com/office/drawing/2014/main" id="{C0770800-AE55-4C87-F52C-5E1000215992}"/>
              </a:ext>
            </a:extLst>
          </p:cNvPr>
          <p:cNvSpPr>
            <a:spLocks noGrp="1"/>
          </p:cNvSpPr>
          <p:nvPr>
            <p:ph type="body" idx="16" hasCustomPrompt="1"/>
          </p:nvPr>
        </p:nvSpPr>
        <p:spPr>
          <a:xfrm>
            <a:off x="899158" y="2259080"/>
            <a:ext cx="16273447" cy="4359251"/>
          </a:xfrm>
        </p:spPr>
        <p:txBody>
          <a:bodyPr anchor="t">
            <a:noAutofit/>
          </a:bodyPr>
          <a:lstStyle>
            <a:lvl1pPr marL="342900" indent="-342900">
              <a:buFont typeface="Arial" panose="020B0604020202020204" pitchFamily="34" charset="0"/>
              <a:buChar char="•"/>
              <a:defRPr sz="23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endParaRPr lang="en-US" dirty="0"/>
          </a:p>
          <a:p>
            <a:pPr lvl="0"/>
            <a:endParaRPr lang="en-US" dirty="0"/>
          </a:p>
        </p:txBody>
      </p:sp>
      <p:sp>
        <p:nvSpPr>
          <p:cNvPr id="6" name="Rectangle 5">
            <a:extLst>
              <a:ext uri="{FF2B5EF4-FFF2-40B4-BE49-F238E27FC236}">
                <a16:creationId xmlns:a16="http://schemas.microsoft.com/office/drawing/2014/main" id="{C7580FF4-DFB0-CCEE-0DD6-D876F8A97D0D}"/>
              </a:ext>
            </a:extLst>
          </p:cNvPr>
          <p:cNvSpPr/>
          <p:nvPr userDrawn="1"/>
        </p:nvSpPr>
        <p:spPr>
          <a:xfrm rot="16200000">
            <a:off x="2551" y="460905"/>
            <a:ext cx="726714"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514D35F-3739-8005-6C42-FB486DFD6BC9}"/>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164C3843-FA3F-5ECB-9B93-08E625372B20}"/>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247642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lank">
    <p:bg>
      <p:bgPr>
        <a:solidFill>
          <a:srgbClr val="E1F0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7CF913-2E12-EC62-F99F-0C283461A87C}"/>
              </a:ext>
            </a:extLst>
          </p:cNvPr>
          <p:cNvSpPr/>
          <p:nvPr userDrawn="1"/>
        </p:nvSpPr>
        <p:spPr>
          <a:xfrm>
            <a:off x="21566" y="1"/>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0D720E1-4478-24AB-FC1A-3A9C6DDA4AE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11" name="Title 1">
            <a:extLst>
              <a:ext uri="{FF2B5EF4-FFF2-40B4-BE49-F238E27FC236}">
                <a16:creationId xmlns:a16="http://schemas.microsoft.com/office/drawing/2014/main" id="{4D079CFF-A80B-E992-4B26-E1D07F0EA5B1}"/>
              </a:ext>
            </a:extLst>
          </p:cNvPr>
          <p:cNvSpPr>
            <a:spLocks noGrp="1"/>
          </p:cNvSpPr>
          <p:nvPr>
            <p:ph type="title" hasCustomPrompt="1"/>
          </p:nvPr>
        </p:nvSpPr>
        <p:spPr>
          <a:xfrm>
            <a:off x="937098" y="723900"/>
            <a:ext cx="12931302" cy="1295400"/>
          </a:xfrm>
        </p:spPr>
        <p:txBody>
          <a:bodyPr anchor="t"/>
          <a:lstStyle>
            <a:lvl1pPr>
              <a:lnSpc>
                <a:spcPts val="4700"/>
              </a:lnSpc>
              <a:defRPr sz="5500">
                <a:solidFill>
                  <a:srgbClr val="263BD3"/>
                </a:solidFill>
              </a:defRPr>
            </a:lvl1pPr>
          </a:lstStyle>
          <a:p>
            <a:r>
              <a:rPr lang="en-GB" dirty="0"/>
              <a:t>Main subject header content placement here</a:t>
            </a:r>
            <a:endParaRPr lang="en-US" dirty="0"/>
          </a:p>
        </p:txBody>
      </p:sp>
      <p:sp>
        <p:nvSpPr>
          <p:cNvPr id="12" name="Rectangle 11">
            <a:extLst>
              <a:ext uri="{FF2B5EF4-FFF2-40B4-BE49-F238E27FC236}">
                <a16:creationId xmlns:a16="http://schemas.microsoft.com/office/drawing/2014/main" id="{3DDCC182-EA1E-8E96-05B8-513A8F348C7C}"/>
              </a:ext>
            </a:extLst>
          </p:cNvPr>
          <p:cNvSpPr/>
          <p:nvPr userDrawn="1"/>
        </p:nvSpPr>
        <p:spPr>
          <a:xfrm rot="16200000">
            <a:off x="-92121" y="555576"/>
            <a:ext cx="916055"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99ACD9-E0BD-7D12-2F5D-176EA48C2931}"/>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77B80C66-9D2F-0E17-2EFC-8DAC9F736117}"/>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324689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Title Bulleted">
    <p:bg>
      <p:bgPr>
        <a:solidFill>
          <a:srgbClr val="E1F0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7CF913-2E12-EC62-F99F-0C283461A87C}"/>
              </a:ext>
            </a:extLst>
          </p:cNvPr>
          <p:cNvSpPr/>
          <p:nvPr userDrawn="1"/>
        </p:nvSpPr>
        <p:spPr>
          <a:xfrm>
            <a:off x="21566" y="1"/>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0D720E1-4478-24AB-FC1A-3A9C6DDA4AE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12" name="Rectangle 11">
            <a:extLst>
              <a:ext uri="{FF2B5EF4-FFF2-40B4-BE49-F238E27FC236}">
                <a16:creationId xmlns:a16="http://schemas.microsoft.com/office/drawing/2014/main" id="{3DDCC182-EA1E-8E96-05B8-513A8F348C7C}"/>
              </a:ext>
            </a:extLst>
          </p:cNvPr>
          <p:cNvSpPr/>
          <p:nvPr userDrawn="1"/>
        </p:nvSpPr>
        <p:spPr>
          <a:xfrm rot="16200000">
            <a:off x="-92121" y="555576"/>
            <a:ext cx="916055"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a:extLst>
              <a:ext uri="{FF2B5EF4-FFF2-40B4-BE49-F238E27FC236}">
                <a16:creationId xmlns:a16="http://schemas.microsoft.com/office/drawing/2014/main" id="{3B7A94B2-C072-0E22-5620-0F8F4C7CD715}"/>
              </a:ext>
            </a:extLst>
          </p:cNvPr>
          <p:cNvSpPr>
            <a:spLocks noGrp="1"/>
          </p:cNvSpPr>
          <p:nvPr>
            <p:ph type="body" idx="16" hasCustomPrompt="1"/>
          </p:nvPr>
        </p:nvSpPr>
        <p:spPr>
          <a:xfrm>
            <a:off x="899158" y="2259080"/>
            <a:ext cx="16273447" cy="4359251"/>
          </a:xfrm>
        </p:spPr>
        <p:txBody>
          <a:bodyPr anchor="t">
            <a:noAutofit/>
          </a:bodyPr>
          <a:lstStyle>
            <a:lvl1pPr marL="342900" indent="-342900">
              <a:buFont typeface="Arial" panose="020B0604020202020204" pitchFamily="34" charset="0"/>
              <a:buChar char="•"/>
              <a:defRPr sz="23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Bulleted copy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endParaRPr lang="en-US" dirty="0"/>
          </a:p>
          <a:p>
            <a:pPr lvl="0"/>
            <a:endParaRPr lang="en-US" dirty="0"/>
          </a:p>
        </p:txBody>
      </p:sp>
      <p:sp>
        <p:nvSpPr>
          <p:cNvPr id="3" name="Title 1">
            <a:extLst>
              <a:ext uri="{FF2B5EF4-FFF2-40B4-BE49-F238E27FC236}">
                <a16:creationId xmlns:a16="http://schemas.microsoft.com/office/drawing/2014/main" id="{5A728B28-D58B-1DEF-FDD9-FB8EAA99BCB3}"/>
              </a:ext>
            </a:extLst>
          </p:cNvPr>
          <p:cNvSpPr>
            <a:spLocks noGrp="1"/>
          </p:cNvSpPr>
          <p:nvPr>
            <p:ph type="title" hasCustomPrompt="1"/>
          </p:nvPr>
        </p:nvSpPr>
        <p:spPr>
          <a:xfrm>
            <a:off x="937098" y="723900"/>
            <a:ext cx="13388502" cy="1295400"/>
          </a:xfrm>
        </p:spPr>
        <p:txBody>
          <a:bodyPr anchor="t"/>
          <a:lstStyle>
            <a:lvl1pPr>
              <a:lnSpc>
                <a:spcPts val="4700"/>
              </a:lnSpc>
              <a:defRPr sz="5500">
                <a:solidFill>
                  <a:srgbClr val="263BD3"/>
                </a:solidFill>
              </a:defRPr>
            </a:lvl1pPr>
          </a:lstStyle>
          <a:p>
            <a:r>
              <a:rPr lang="en-GB" dirty="0"/>
              <a:t>Main subject header content placement here</a:t>
            </a:r>
            <a:endParaRPr lang="en-US" dirty="0"/>
          </a:p>
        </p:txBody>
      </p:sp>
      <p:sp>
        <p:nvSpPr>
          <p:cNvPr id="6" name="Rectangle 5">
            <a:extLst>
              <a:ext uri="{FF2B5EF4-FFF2-40B4-BE49-F238E27FC236}">
                <a16:creationId xmlns:a16="http://schemas.microsoft.com/office/drawing/2014/main" id="{4E6E8916-12F7-4839-7DBC-D578F474E064}"/>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8C209228-CCE0-BC9B-E3C0-5E3CE9D6E8EB}"/>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236611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Bulleted Big">
    <p:bg>
      <p:bgPr>
        <a:solidFill>
          <a:srgbClr val="E1F0FF"/>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7CF913-2E12-EC62-F99F-0C283461A87C}"/>
              </a:ext>
            </a:extLst>
          </p:cNvPr>
          <p:cNvSpPr/>
          <p:nvPr userDrawn="1"/>
        </p:nvSpPr>
        <p:spPr>
          <a:xfrm>
            <a:off x="21566" y="1"/>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0D720E1-4478-24AB-FC1A-3A9C6DDA4AE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12" name="Rectangle 11">
            <a:extLst>
              <a:ext uri="{FF2B5EF4-FFF2-40B4-BE49-F238E27FC236}">
                <a16:creationId xmlns:a16="http://schemas.microsoft.com/office/drawing/2014/main" id="{3DDCC182-EA1E-8E96-05B8-513A8F348C7C}"/>
              </a:ext>
            </a:extLst>
          </p:cNvPr>
          <p:cNvSpPr/>
          <p:nvPr userDrawn="1"/>
        </p:nvSpPr>
        <p:spPr>
          <a:xfrm rot="16200000">
            <a:off x="-92121" y="555576"/>
            <a:ext cx="916055"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5A728B28-D58B-1DEF-FDD9-FB8EAA99BCB3}"/>
              </a:ext>
            </a:extLst>
          </p:cNvPr>
          <p:cNvSpPr>
            <a:spLocks noGrp="1"/>
          </p:cNvSpPr>
          <p:nvPr>
            <p:ph type="title" hasCustomPrompt="1"/>
          </p:nvPr>
        </p:nvSpPr>
        <p:spPr>
          <a:xfrm>
            <a:off x="937098" y="723900"/>
            <a:ext cx="13388502" cy="1295400"/>
          </a:xfrm>
        </p:spPr>
        <p:txBody>
          <a:bodyPr anchor="t"/>
          <a:lstStyle>
            <a:lvl1pPr>
              <a:lnSpc>
                <a:spcPts val="4700"/>
              </a:lnSpc>
              <a:defRPr sz="5500">
                <a:solidFill>
                  <a:srgbClr val="263BD3"/>
                </a:solidFill>
              </a:defRPr>
            </a:lvl1pPr>
          </a:lstStyle>
          <a:p>
            <a:r>
              <a:rPr lang="en-GB" dirty="0"/>
              <a:t>Main subject header content placement here</a:t>
            </a:r>
            <a:endParaRPr lang="en-US" dirty="0"/>
          </a:p>
        </p:txBody>
      </p:sp>
      <p:sp>
        <p:nvSpPr>
          <p:cNvPr id="5" name="Text Placeholder 4">
            <a:extLst>
              <a:ext uri="{FF2B5EF4-FFF2-40B4-BE49-F238E27FC236}">
                <a16:creationId xmlns:a16="http://schemas.microsoft.com/office/drawing/2014/main" id="{F2B9FE15-DD5A-7FD9-9633-CB99FAB73544}"/>
              </a:ext>
            </a:extLst>
          </p:cNvPr>
          <p:cNvSpPr>
            <a:spLocks noGrp="1"/>
          </p:cNvSpPr>
          <p:nvPr>
            <p:ph type="body" sz="quarter" idx="16" hasCustomPrompt="1"/>
          </p:nvPr>
        </p:nvSpPr>
        <p:spPr>
          <a:xfrm>
            <a:off x="936625" y="2552700"/>
            <a:ext cx="16513175" cy="4267200"/>
          </a:xfrm>
        </p:spPr>
        <p:txBody>
          <a:bodyPr>
            <a:normAutofit/>
          </a:bodyPr>
          <a:lstStyle>
            <a:lvl2pPr marL="914400" indent="-457200">
              <a:lnSpc>
                <a:spcPts val="3140"/>
              </a:lnSpc>
              <a:buFont typeface="Arial" panose="020B0604020202020204" pitchFamily="34" charset="0"/>
              <a:buChar char="•"/>
              <a:defRPr sz="3200"/>
            </a:lvl2pPr>
          </a:lstStyle>
          <a:p>
            <a:pPr lvl="1"/>
            <a:r>
              <a:rPr lang="en-GB" dirty="0"/>
              <a:t>Bulleted Copy</a:t>
            </a:r>
          </a:p>
          <a:p>
            <a:pPr lvl="1"/>
            <a:r>
              <a:rPr lang="en-GB" dirty="0"/>
              <a:t>Bulleted Copy</a:t>
            </a:r>
          </a:p>
        </p:txBody>
      </p:sp>
      <p:sp>
        <p:nvSpPr>
          <p:cNvPr id="2" name="Rectangle 1">
            <a:extLst>
              <a:ext uri="{FF2B5EF4-FFF2-40B4-BE49-F238E27FC236}">
                <a16:creationId xmlns:a16="http://schemas.microsoft.com/office/drawing/2014/main" id="{DE1007E9-D734-EF10-7A99-8EAA64506B36}"/>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0F333B1E-16A1-B3B9-A800-C8D83A2FD555}"/>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128673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dy">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5AB759D-FF5F-F437-54FE-C863F2D2E4AF}"/>
              </a:ext>
            </a:extLst>
          </p:cNvPr>
          <p:cNvSpPr/>
          <p:nvPr userDrawn="1"/>
        </p:nvSpPr>
        <p:spPr>
          <a:xfrm>
            <a:off x="0" y="-4313"/>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AB6AA770-0F0E-15DA-9885-BFA070500A2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8" name="Rectangle 7">
            <a:extLst>
              <a:ext uri="{FF2B5EF4-FFF2-40B4-BE49-F238E27FC236}">
                <a16:creationId xmlns:a16="http://schemas.microsoft.com/office/drawing/2014/main" id="{5AC3AF0B-A0E6-CFE8-6A59-996D9CEF52C7}"/>
              </a:ext>
            </a:extLst>
          </p:cNvPr>
          <p:cNvSpPr/>
          <p:nvPr userDrawn="1"/>
        </p:nvSpPr>
        <p:spPr>
          <a:xfrm rot="16200000">
            <a:off x="-92121" y="555576"/>
            <a:ext cx="916055"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2">
            <a:extLst>
              <a:ext uri="{FF2B5EF4-FFF2-40B4-BE49-F238E27FC236}">
                <a16:creationId xmlns:a16="http://schemas.microsoft.com/office/drawing/2014/main" id="{A814CE70-831C-0A2D-C41D-E8B5061647E9}"/>
              </a:ext>
            </a:extLst>
          </p:cNvPr>
          <p:cNvSpPr>
            <a:spLocks noGrp="1"/>
          </p:cNvSpPr>
          <p:nvPr>
            <p:ph type="body" idx="15" hasCustomPrompt="1"/>
          </p:nvPr>
        </p:nvSpPr>
        <p:spPr>
          <a:xfrm>
            <a:off x="947258" y="2476500"/>
            <a:ext cx="16273942" cy="6781800"/>
          </a:xfrm>
        </p:spPr>
        <p:txBody>
          <a:bodyPr anchor="t">
            <a:noAutofit/>
          </a:bodyPr>
          <a:lstStyle>
            <a:lvl1pPr marL="0" indent="0">
              <a:buNone/>
              <a:defRPr sz="25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Body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
        <p:nvSpPr>
          <p:cNvPr id="9" name="Title 1">
            <a:extLst>
              <a:ext uri="{FF2B5EF4-FFF2-40B4-BE49-F238E27FC236}">
                <a16:creationId xmlns:a16="http://schemas.microsoft.com/office/drawing/2014/main" id="{861E41FC-085C-B512-11BF-B79A7423730F}"/>
              </a:ext>
            </a:extLst>
          </p:cNvPr>
          <p:cNvSpPr>
            <a:spLocks noGrp="1"/>
          </p:cNvSpPr>
          <p:nvPr>
            <p:ph type="title" hasCustomPrompt="1"/>
          </p:nvPr>
        </p:nvSpPr>
        <p:spPr>
          <a:xfrm>
            <a:off x="937098" y="723900"/>
            <a:ext cx="12702702" cy="1295400"/>
          </a:xfrm>
        </p:spPr>
        <p:txBody>
          <a:bodyPr anchor="t"/>
          <a:lstStyle>
            <a:lvl1pPr>
              <a:lnSpc>
                <a:spcPts val="4700"/>
              </a:lnSpc>
              <a:defRPr sz="5500">
                <a:solidFill>
                  <a:srgbClr val="263BD3"/>
                </a:solidFill>
              </a:defRPr>
            </a:lvl1pPr>
          </a:lstStyle>
          <a:p>
            <a:r>
              <a:rPr lang="en-GB" dirty="0"/>
              <a:t>Main subject header content placement here</a:t>
            </a:r>
            <a:endParaRPr lang="en-US" dirty="0"/>
          </a:p>
        </p:txBody>
      </p:sp>
      <p:sp>
        <p:nvSpPr>
          <p:cNvPr id="2" name="Rectangle 1">
            <a:extLst>
              <a:ext uri="{FF2B5EF4-FFF2-40B4-BE49-F238E27FC236}">
                <a16:creationId xmlns:a16="http://schemas.microsoft.com/office/drawing/2014/main" id="{1CB11900-C063-2380-B76A-29582A737690}"/>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1879005E-8954-D4C1-90F9-352EF4CBE1B9}"/>
              </a:ext>
            </a:extLst>
          </p:cNvPr>
          <p:cNvSpPr>
            <a:spLocks noGrp="1"/>
          </p:cNvSpPr>
          <p:nvPr>
            <p:ph type="body" idx="16"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1255465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 for diagrams">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5AB759D-FF5F-F437-54FE-C863F2D2E4AF}"/>
              </a:ext>
            </a:extLst>
          </p:cNvPr>
          <p:cNvSpPr/>
          <p:nvPr userDrawn="1"/>
        </p:nvSpPr>
        <p:spPr>
          <a:xfrm>
            <a:off x="0" y="-4313"/>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AB6AA770-0F0E-15DA-9885-BFA070500A2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2" name="Rectangle 1">
            <a:extLst>
              <a:ext uri="{FF2B5EF4-FFF2-40B4-BE49-F238E27FC236}">
                <a16:creationId xmlns:a16="http://schemas.microsoft.com/office/drawing/2014/main" id="{FDA3204A-D7E1-E293-D1C2-4D14599C5707}"/>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AF3189D-505C-8926-035B-2FA75D0CEFFE}"/>
              </a:ext>
            </a:extLst>
          </p:cNvPr>
          <p:cNvSpPr>
            <a:spLocks noGrp="1"/>
          </p:cNvSpPr>
          <p:nvPr>
            <p:ph type="body" idx="15"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78532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Body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FE8630-46BB-9AF4-620B-65303E9E7E16}"/>
              </a:ext>
            </a:extLst>
          </p:cNvPr>
          <p:cNvSpPr/>
          <p:nvPr userDrawn="1"/>
        </p:nvSpPr>
        <p:spPr>
          <a:xfrm>
            <a:off x="21566" y="1"/>
            <a:ext cx="18266434" cy="10286999"/>
          </a:xfrm>
          <a:prstGeom prst="rect">
            <a:avLst/>
          </a:prstGeom>
          <a:gradFill flip="none" rotWithShape="1">
            <a:gsLst>
              <a:gs pos="100000">
                <a:srgbClr val="F3FFBB"/>
              </a:gs>
              <a:gs pos="62000">
                <a:srgbClr val="FFFFFF"/>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5A346ED9-67A6-795E-2E18-F96FC529A59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269308" y="495300"/>
            <a:ext cx="2561492" cy="916054"/>
          </a:xfrm>
          <a:prstGeom prst="rect">
            <a:avLst/>
          </a:prstGeom>
        </p:spPr>
      </p:pic>
      <p:sp>
        <p:nvSpPr>
          <p:cNvPr id="3" name="Text Placeholder 2">
            <a:extLst>
              <a:ext uri="{FF2B5EF4-FFF2-40B4-BE49-F238E27FC236}">
                <a16:creationId xmlns:a16="http://schemas.microsoft.com/office/drawing/2014/main" id="{E310D525-D7A2-BC60-DBD3-AB6F038C3639}"/>
              </a:ext>
            </a:extLst>
          </p:cNvPr>
          <p:cNvSpPr>
            <a:spLocks noGrp="1"/>
          </p:cNvSpPr>
          <p:nvPr>
            <p:ph type="body" idx="1" hasCustomPrompt="1"/>
          </p:nvPr>
        </p:nvSpPr>
        <p:spPr>
          <a:xfrm>
            <a:off x="917274" y="2158983"/>
            <a:ext cx="16258207" cy="752474"/>
          </a:xfrm>
        </p:spPr>
        <p:txBody>
          <a:bodyPr anchor="ctr">
            <a:noAutofit/>
          </a:bodyPr>
          <a:lstStyle>
            <a:lvl1pPr marL="0" indent="0">
              <a:buNone/>
              <a:defRPr sz="34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err="1"/>
              <a:t>Subheadline</a:t>
            </a:r>
            <a:endParaRPr lang="en-US" dirty="0"/>
          </a:p>
        </p:txBody>
      </p:sp>
      <p:sp>
        <p:nvSpPr>
          <p:cNvPr id="4" name="Text Placeholder 2">
            <a:extLst>
              <a:ext uri="{FF2B5EF4-FFF2-40B4-BE49-F238E27FC236}">
                <a16:creationId xmlns:a16="http://schemas.microsoft.com/office/drawing/2014/main" id="{05C87FB5-73CA-B238-289C-4D53931826AD}"/>
              </a:ext>
            </a:extLst>
          </p:cNvPr>
          <p:cNvSpPr>
            <a:spLocks noGrp="1"/>
          </p:cNvSpPr>
          <p:nvPr>
            <p:ph type="body" idx="15" hasCustomPrompt="1"/>
          </p:nvPr>
        </p:nvSpPr>
        <p:spPr>
          <a:xfrm>
            <a:off x="914399" y="2969140"/>
            <a:ext cx="16258207" cy="1541666"/>
          </a:xfrm>
        </p:spPr>
        <p:txBody>
          <a:bodyPr anchor="t">
            <a:noAutofit/>
          </a:bodyPr>
          <a:lstStyle>
            <a:lvl1pPr marL="0" indent="0">
              <a:buNone/>
              <a:defRPr sz="23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Body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copy content will come here. Body copy content will come here. Body copy content will come here.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
        <p:nvSpPr>
          <p:cNvPr id="6" name="Rectangle 5">
            <a:extLst>
              <a:ext uri="{FF2B5EF4-FFF2-40B4-BE49-F238E27FC236}">
                <a16:creationId xmlns:a16="http://schemas.microsoft.com/office/drawing/2014/main" id="{19C4B319-60A9-731B-4C92-8B9B3631EE96}"/>
              </a:ext>
            </a:extLst>
          </p:cNvPr>
          <p:cNvSpPr/>
          <p:nvPr userDrawn="1"/>
        </p:nvSpPr>
        <p:spPr>
          <a:xfrm rot="16200000">
            <a:off x="-92121" y="555576"/>
            <a:ext cx="916055" cy="792193"/>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20C7EE32-1600-EB7B-CEAF-4C2CBD623A07}"/>
              </a:ext>
            </a:extLst>
          </p:cNvPr>
          <p:cNvSpPr>
            <a:spLocks noGrp="1"/>
          </p:cNvSpPr>
          <p:nvPr>
            <p:ph type="body" idx="16" hasCustomPrompt="1"/>
          </p:nvPr>
        </p:nvSpPr>
        <p:spPr>
          <a:xfrm>
            <a:off x="899158" y="4899049"/>
            <a:ext cx="16273447" cy="4359251"/>
          </a:xfrm>
        </p:spPr>
        <p:txBody>
          <a:bodyPr anchor="t">
            <a:noAutofit/>
          </a:bodyPr>
          <a:lstStyle>
            <a:lvl1pPr marL="342900" indent="-342900">
              <a:buFont typeface="Arial" panose="020B0604020202020204" pitchFamily="34" charset="0"/>
              <a:buChar char="•"/>
              <a:defRPr sz="2300" b="0" i="0">
                <a:solidFill>
                  <a:schemeClr val="tx1"/>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42900" marR="0" lvl="0" indent="-342900" algn="l" defTabSz="914400" rtl="0" eaLnBrk="1" fontAlgn="auto" latinLnBrk="0" hangingPunct="1">
              <a:lnSpc>
                <a:spcPct val="100000"/>
              </a:lnSpc>
              <a:spcBef>
                <a:spcPct val="20000"/>
              </a:spcBef>
              <a:spcAft>
                <a:spcPts val="0"/>
              </a:spcAft>
              <a:buClrTx/>
              <a:buSzTx/>
              <a:tabLst/>
              <a:defRPr/>
            </a:pPr>
            <a:r>
              <a:rPr lang="en-US" dirty="0"/>
              <a:t>Body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Body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Body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copy content will come here. 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a:t>
            </a:r>
          </a:p>
          <a:p>
            <a:pPr marL="342900" marR="0" lvl="0" indent="-342900" algn="l" defTabSz="914400" rtl="0" eaLnBrk="1" fontAlgn="auto" latinLnBrk="0" hangingPunct="1">
              <a:lnSpc>
                <a:spcPct val="100000"/>
              </a:lnSpc>
              <a:spcBef>
                <a:spcPct val="20000"/>
              </a:spcBef>
              <a:spcAft>
                <a:spcPts val="0"/>
              </a:spcAft>
              <a:buClrTx/>
              <a:buSzTx/>
              <a:tabLst/>
              <a:defRPr/>
            </a:pPr>
            <a:r>
              <a:rPr lang="en-US" dirty="0"/>
              <a:t>Lorem Ipsum dolor sit </a:t>
            </a:r>
            <a:r>
              <a:rPr lang="en-US" dirty="0" err="1"/>
              <a:t>amet</a:t>
            </a:r>
            <a:r>
              <a:rPr lang="en-US" dirty="0"/>
              <a:t>, </a:t>
            </a:r>
            <a:r>
              <a:rPr lang="en-US" dirty="0" err="1"/>
              <a:t>consectur</a:t>
            </a:r>
            <a:r>
              <a:rPr lang="en-US" dirty="0"/>
              <a:t> </a:t>
            </a:r>
            <a:r>
              <a:rPr lang="en-US" dirty="0" err="1"/>
              <a:t>adipisci</a:t>
            </a:r>
            <a:r>
              <a:rPr lang="en-US" dirty="0"/>
              <a:t> </a:t>
            </a:r>
            <a:r>
              <a:rPr lang="en-US" dirty="0" err="1"/>
              <a:t>elit</a:t>
            </a:r>
            <a:r>
              <a:rPr lang="en-US" dirty="0"/>
              <a:t> sed. Body copy content space.</a:t>
            </a:r>
          </a:p>
          <a:p>
            <a:pPr marL="342900" marR="0" lvl="0" indent="-342900" algn="l" defTabSz="914400" rtl="0" eaLnBrk="1" fontAlgn="auto" latinLnBrk="0" hangingPunct="1">
              <a:lnSpc>
                <a:spcPct val="100000"/>
              </a:lnSpc>
              <a:spcBef>
                <a:spcPct val="20000"/>
              </a:spcBef>
              <a:spcAft>
                <a:spcPts val="0"/>
              </a:spcAft>
              <a:buClrTx/>
              <a:buSzTx/>
              <a:tabLst/>
              <a:defRPr/>
            </a:pPr>
            <a:endParaRPr lang="en-US" dirty="0"/>
          </a:p>
          <a:p>
            <a:pPr lvl="0"/>
            <a:endParaRPr lang="en-US" dirty="0"/>
          </a:p>
        </p:txBody>
      </p:sp>
      <p:sp>
        <p:nvSpPr>
          <p:cNvPr id="11" name="Title 1">
            <a:extLst>
              <a:ext uri="{FF2B5EF4-FFF2-40B4-BE49-F238E27FC236}">
                <a16:creationId xmlns:a16="http://schemas.microsoft.com/office/drawing/2014/main" id="{FDC32EF0-1512-7C4D-378B-7216DF9B158D}"/>
              </a:ext>
            </a:extLst>
          </p:cNvPr>
          <p:cNvSpPr>
            <a:spLocks noGrp="1"/>
          </p:cNvSpPr>
          <p:nvPr>
            <p:ph type="title" hasCustomPrompt="1"/>
          </p:nvPr>
        </p:nvSpPr>
        <p:spPr>
          <a:xfrm>
            <a:off x="937098" y="723900"/>
            <a:ext cx="12931302" cy="1295400"/>
          </a:xfrm>
        </p:spPr>
        <p:txBody>
          <a:bodyPr anchor="t"/>
          <a:lstStyle>
            <a:lvl1pPr>
              <a:lnSpc>
                <a:spcPts val="4700"/>
              </a:lnSpc>
              <a:defRPr sz="5500">
                <a:solidFill>
                  <a:srgbClr val="263BD3"/>
                </a:solidFill>
              </a:defRPr>
            </a:lvl1pPr>
          </a:lstStyle>
          <a:p>
            <a:r>
              <a:rPr lang="en-GB" dirty="0"/>
              <a:t>Main subject header content placement here</a:t>
            </a:r>
            <a:endParaRPr lang="en-US" dirty="0"/>
          </a:p>
        </p:txBody>
      </p:sp>
      <p:sp>
        <p:nvSpPr>
          <p:cNvPr id="8" name="Rectangle 7">
            <a:extLst>
              <a:ext uri="{FF2B5EF4-FFF2-40B4-BE49-F238E27FC236}">
                <a16:creationId xmlns:a16="http://schemas.microsoft.com/office/drawing/2014/main" id="{D585C55F-2F4F-16C4-F967-F1B7E4638F5D}"/>
              </a:ext>
            </a:extLst>
          </p:cNvPr>
          <p:cNvSpPr/>
          <p:nvPr userDrawn="1"/>
        </p:nvSpPr>
        <p:spPr>
          <a:xfrm rot="16200000">
            <a:off x="11357493" y="9788008"/>
            <a:ext cx="457199" cy="159782"/>
          </a:xfrm>
          <a:prstGeom prst="rect">
            <a:avLst/>
          </a:prstGeom>
          <a:solidFill>
            <a:srgbClr val="CAD3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70C5E595-0E92-7C97-1010-54DE9B2B8545}"/>
              </a:ext>
            </a:extLst>
          </p:cNvPr>
          <p:cNvSpPr>
            <a:spLocks noGrp="1"/>
          </p:cNvSpPr>
          <p:nvPr>
            <p:ph type="body" idx="17" hasCustomPrompt="1"/>
          </p:nvPr>
        </p:nvSpPr>
        <p:spPr>
          <a:xfrm>
            <a:off x="11648365" y="9764896"/>
            <a:ext cx="6465670" cy="255404"/>
          </a:xfrm>
        </p:spPr>
        <p:txBody>
          <a:bodyPr anchor="t">
            <a:noAutofit/>
          </a:bodyPr>
          <a:lstStyle>
            <a:lvl1pPr marL="0" indent="0">
              <a:buNone/>
              <a:defRPr sz="3600" b="0" i="0" baseline="30000">
                <a:solidFill>
                  <a:srgbClr val="263BD3"/>
                </a:solidFill>
                <a:latin typeface="Aptos" panose="020B00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131st OGC MEMBER MEETING, ROME, ITALY</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lang="en-US" dirty="0"/>
          </a:p>
          <a:p>
            <a:pPr lvl="0"/>
            <a:endParaRPr lang="en-US" dirty="0"/>
          </a:p>
        </p:txBody>
      </p:sp>
    </p:spTree>
    <p:extLst>
      <p:ext uri="{BB962C8B-B14F-4D97-AF65-F5344CB8AC3E}">
        <p14:creationId xmlns:p14="http://schemas.microsoft.com/office/powerpoint/2010/main" val="32887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141732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i="0">
                <a:solidFill>
                  <a:schemeClr val="tx1">
                    <a:tint val="75000"/>
                  </a:schemeClr>
                </a:solidFill>
                <a:latin typeface="Aptos" panose="020B0004020202020204"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i="0">
                <a:solidFill>
                  <a:schemeClr val="tx1">
                    <a:tint val="75000"/>
                  </a:schemeClr>
                </a:solidFill>
                <a:latin typeface="Aptos" panose="020B0004020202020204"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Aptos" panose="020B0004020202020204"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3" r:id="rId2"/>
    <p:sldLayoutId id="2147483688" r:id="rId3"/>
    <p:sldLayoutId id="2147483661" r:id="rId4"/>
    <p:sldLayoutId id="2147483690" r:id="rId5"/>
    <p:sldLayoutId id="2147483691" r:id="rId6"/>
    <p:sldLayoutId id="2147483677" r:id="rId7"/>
    <p:sldLayoutId id="2147483678" r:id="rId8"/>
    <p:sldLayoutId id="2147483689" r:id="rId9"/>
    <p:sldLayoutId id="2147483667" r:id="rId10"/>
    <p:sldLayoutId id="2147483692" r:id="rId11"/>
    <p:sldLayoutId id="2147483671" r:id="rId12"/>
  </p:sldLayoutIdLst>
  <p:hf hdr="0" ftr="0" dt="0"/>
  <p:txStyles>
    <p:titleStyle>
      <a:lvl1pPr algn="l" defTabSz="914400" rtl="0" eaLnBrk="1" latinLnBrk="0" hangingPunct="1">
        <a:lnSpc>
          <a:spcPts val="14620"/>
        </a:lnSpc>
        <a:spcBef>
          <a:spcPct val="0"/>
        </a:spcBef>
        <a:buNone/>
        <a:defRPr sz="6600" b="0" i="0" kern="1200">
          <a:solidFill>
            <a:schemeClr val="tx1"/>
          </a:solidFill>
          <a:latin typeface="Aptos" panose="020B0004020202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EFF53F-13C4-0EB7-3169-6034A784AB10}"/>
              </a:ext>
            </a:extLst>
          </p:cNvPr>
          <p:cNvSpPr>
            <a:spLocks noGrp="1"/>
          </p:cNvSpPr>
          <p:nvPr>
            <p:ph type="body" sz="quarter" idx="11"/>
          </p:nvPr>
        </p:nvSpPr>
        <p:spPr>
          <a:xfrm>
            <a:off x="728657" y="1197608"/>
            <a:ext cx="10929730" cy="2971800"/>
          </a:xfrm>
        </p:spPr>
        <p:txBody>
          <a:bodyPr>
            <a:normAutofit/>
          </a:bodyPr>
          <a:lstStyle/>
          <a:p>
            <a:r>
              <a:rPr lang="en-US" sz="7200" dirty="0"/>
              <a:t>Overview and Sprint Goals for </a:t>
            </a:r>
            <a:r>
              <a:rPr lang="en-US" sz="7200" dirty="0" err="1"/>
              <a:t>TrainingDML</a:t>
            </a:r>
            <a:r>
              <a:rPr lang="en-US" sz="7200" dirty="0"/>
              <a:t>-AI</a:t>
            </a:r>
          </a:p>
        </p:txBody>
      </p:sp>
      <p:sp>
        <p:nvSpPr>
          <p:cNvPr id="3" name="Title 2">
            <a:extLst>
              <a:ext uri="{FF2B5EF4-FFF2-40B4-BE49-F238E27FC236}">
                <a16:creationId xmlns:a16="http://schemas.microsoft.com/office/drawing/2014/main" id="{2C577655-6C8F-9449-E4E2-341F9F941900}"/>
              </a:ext>
            </a:extLst>
          </p:cNvPr>
          <p:cNvSpPr>
            <a:spLocks noGrp="1"/>
          </p:cNvSpPr>
          <p:nvPr>
            <p:ph type="title"/>
          </p:nvPr>
        </p:nvSpPr>
        <p:spPr>
          <a:xfrm>
            <a:off x="1020481" y="7304552"/>
            <a:ext cx="6477000" cy="681037"/>
          </a:xfrm>
        </p:spPr>
        <p:txBody>
          <a:bodyPr/>
          <a:lstStyle/>
          <a:p>
            <a:pPr>
              <a:lnSpc>
                <a:spcPct val="100000"/>
              </a:lnSpc>
            </a:pPr>
            <a:r>
              <a:rPr lang="en-US" sz="2800" dirty="0"/>
              <a:t>Ruixiang Liu, Wuhan University (WHU)</a:t>
            </a:r>
          </a:p>
        </p:txBody>
      </p:sp>
      <p:sp>
        <p:nvSpPr>
          <p:cNvPr id="4" name="Text Placeholder 3">
            <a:extLst>
              <a:ext uri="{FF2B5EF4-FFF2-40B4-BE49-F238E27FC236}">
                <a16:creationId xmlns:a16="http://schemas.microsoft.com/office/drawing/2014/main" id="{3943C6FD-A511-FD5E-3988-B6FBCEBD33FE}"/>
              </a:ext>
            </a:extLst>
          </p:cNvPr>
          <p:cNvSpPr>
            <a:spLocks noGrp="1"/>
          </p:cNvSpPr>
          <p:nvPr>
            <p:ph type="body" sz="half" idx="2"/>
          </p:nvPr>
        </p:nvSpPr>
        <p:spPr>
          <a:xfrm>
            <a:off x="1020481" y="8262937"/>
            <a:ext cx="5481918" cy="538163"/>
          </a:xfrm>
        </p:spPr>
        <p:txBody>
          <a:bodyPr/>
          <a:lstStyle/>
          <a:p>
            <a:r>
              <a:rPr lang="en-US" dirty="0"/>
              <a:t>13 March 2025</a:t>
            </a:r>
          </a:p>
        </p:txBody>
      </p:sp>
      <p:sp>
        <p:nvSpPr>
          <p:cNvPr id="6" name="Text Placeholder 3">
            <a:extLst>
              <a:ext uri="{FF2B5EF4-FFF2-40B4-BE49-F238E27FC236}">
                <a16:creationId xmlns:a16="http://schemas.microsoft.com/office/drawing/2014/main" id="{376BCFDC-07B1-324A-1790-D984FF182AB7}"/>
              </a:ext>
            </a:extLst>
          </p:cNvPr>
          <p:cNvSpPr>
            <a:spLocks noGrp="1"/>
          </p:cNvSpPr>
          <p:nvPr>
            <p:ph type="body" sz="half" idx="12"/>
          </p:nvPr>
        </p:nvSpPr>
        <p:spPr>
          <a:xfrm>
            <a:off x="722031" y="4477662"/>
            <a:ext cx="8267298" cy="1238460"/>
          </a:xfrm>
        </p:spPr>
        <p:txBody>
          <a:bodyPr>
            <a:noAutofit/>
          </a:bodyPr>
          <a:lstStyle>
            <a:lvl1pPr marL="0" indent="0">
              <a:buNone/>
              <a:defRPr sz="6500" b="0" i="0" baseline="30000">
                <a:solidFill>
                  <a:schemeClr val="bg1"/>
                </a:solidFill>
                <a:latin typeface="Aptos" panose="020B00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March 2025 Open Standards Code Sprint</a:t>
            </a:r>
          </a:p>
        </p:txBody>
      </p:sp>
    </p:spTree>
    <p:extLst>
      <p:ext uri="{BB962C8B-B14F-4D97-AF65-F5344CB8AC3E}">
        <p14:creationId xmlns:p14="http://schemas.microsoft.com/office/powerpoint/2010/main" val="986592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err="1"/>
              <a:t>PyTDML</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10</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562785"/>
            <a:ext cx="17520557" cy="1754326"/>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PyTDML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 is a pure Python parser and encoder for training datasets based on the OGC </a:t>
            </a: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-AI Standard. </a:t>
            </a: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PyTDML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 is a library used for processing and managing training datasets. </a:t>
            </a:r>
          </a:p>
        </p:txBody>
      </p:sp>
      <p:sp>
        <p:nvSpPr>
          <p:cNvPr id="3" name="矩形 2">
            <a:extLst>
              <a:ext uri="{FF2B5EF4-FFF2-40B4-BE49-F238E27FC236}">
                <a16:creationId xmlns:a16="http://schemas.microsoft.com/office/drawing/2014/main" id="{02B738CD-F6AA-47F5-AF90-9758AF6A7260}"/>
              </a:ext>
            </a:extLst>
          </p:cNvPr>
          <p:cNvSpPr/>
          <p:nvPr/>
        </p:nvSpPr>
        <p:spPr>
          <a:xfrm>
            <a:off x="5113452" y="8823986"/>
            <a:ext cx="8899296"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The structure of classes implemented by </a:t>
            </a: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PyTDML</a:t>
            </a:r>
            <a:endParaRPr lang="zh-CN" altLang="en-US" sz="3200" dirty="0">
              <a:latin typeface="Aptos" panose="020B0004020202020204" pitchFamily="34" charset="0"/>
              <a:cs typeface="Noto Sans Medium" panose="020B0502040504020204" pitchFamily="34" charset="0"/>
            </a:endParaRPr>
          </a:p>
        </p:txBody>
      </p:sp>
      <p:pic>
        <p:nvPicPr>
          <p:cNvPr id="21" name="图片 20">
            <a:extLst>
              <a:ext uri="{FF2B5EF4-FFF2-40B4-BE49-F238E27FC236}">
                <a16:creationId xmlns:a16="http://schemas.microsoft.com/office/drawing/2014/main" id="{2F0BC687-3692-43C1-8130-341A10E83DAB}"/>
              </a:ext>
            </a:extLst>
          </p:cNvPr>
          <p:cNvPicPr>
            <a:picLocks noChangeAspect="1"/>
          </p:cNvPicPr>
          <p:nvPr/>
        </p:nvPicPr>
        <p:blipFill>
          <a:blip r:embed="rId2"/>
          <a:stretch>
            <a:fillRect/>
          </a:stretch>
        </p:blipFill>
        <p:spPr>
          <a:xfrm>
            <a:off x="1468119" y="3246768"/>
            <a:ext cx="15656561" cy="5647562"/>
          </a:xfrm>
          <a:prstGeom prst="rect">
            <a:avLst/>
          </a:prstGeom>
        </p:spPr>
      </p:pic>
    </p:spTree>
    <p:extLst>
      <p:ext uri="{BB962C8B-B14F-4D97-AF65-F5344CB8AC3E}">
        <p14:creationId xmlns:p14="http://schemas.microsoft.com/office/powerpoint/2010/main" val="139935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a:t>Goals</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11</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pic>
        <p:nvPicPr>
          <p:cNvPr id="6" name="图片 5">
            <a:extLst>
              <a:ext uri="{FF2B5EF4-FFF2-40B4-BE49-F238E27FC236}">
                <a16:creationId xmlns:a16="http://schemas.microsoft.com/office/drawing/2014/main" id="{AD66F66A-6796-44DA-A683-E18C5878E9F0}"/>
              </a:ext>
            </a:extLst>
          </p:cNvPr>
          <p:cNvPicPr>
            <a:picLocks noChangeAspect="1"/>
          </p:cNvPicPr>
          <p:nvPr/>
        </p:nvPicPr>
        <p:blipFill>
          <a:blip r:embed="rId2"/>
          <a:stretch>
            <a:fillRect/>
          </a:stretch>
        </p:blipFill>
        <p:spPr>
          <a:xfrm>
            <a:off x="914400" y="1862773"/>
            <a:ext cx="15392400" cy="6561454"/>
          </a:xfrm>
          <a:prstGeom prst="rect">
            <a:avLst/>
          </a:prstGeom>
        </p:spPr>
      </p:pic>
    </p:spTree>
    <p:extLst>
      <p:ext uri="{BB962C8B-B14F-4D97-AF65-F5344CB8AC3E}">
        <p14:creationId xmlns:p14="http://schemas.microsoft.com/office/powerpoint/2010/main" val="355279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a:sym typeface="+mn-ea"/>
              </a:rPr>
              <a:t>Work Plan</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12</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3" name="矩形 2">
            <a:extLst>
              <a:ext uri="{FF2B5EF4-FFF2-40B4-BE49-F238E27FC236}">
                <a16:creationId xmlns:a16="http://schemas.microsoft.com/office/drawing/2014/main" id="{F6AFF830-9FAE-4B8F-8825-43A046554397}"/>
              </a:ext>
            </a:extLst>
          </p:cNvPr>
          <p:cNvSpPr/>
          <p:nvPr/>
        </p:nvSpPr>
        <p:spPr>
          <a:xfrm>
            <a:off x="783977" y="5056068"/>
            <a:ext cx="16306800" cy="4768100"/>
          </a:xfrm>
          <a:prstGeom prst="rect">
            <a:avLst/>
          </a:prstGeom>
        </p:spPr>
        <p:txBody>
          <a:bodyPr wrap="square">
            <a:spAutoFit/>
          </a:bodyPr>
          <a:lstStyle/>
          <a:p>
            <a:pPr marL="342900" indent="-342900">
              <a:lnSpc>
                <a:spcPct val="120000"/>
              </a:lnSpc>
              <a:spcBef>
                <a:spcPct val="20000"/>
              </a:spcBef>
              <a:buSzPct val="80000"/>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sym typeface="+mn-ea"/>
              </a:rPr>
              <a:t>OGC Code Sprint 2025 Participation Plan</a:t>
            </a:r>
            <a:endParaRPr lang="en-US" altLang="en-US" sz="3200" dirty="0">
              <a:latin typeface="Aptos" panose="020B0004020202020204" pitchFamily="34" charset="0"/>
              <a:ea typeface="Noto Sans Medium" panose="020B0502040504020204" pitchFamily="34" charset="0"/>
              <a:cs typeface="Noto Sans Medium" panose="020B0502040504020204" pitchFamily="34" charset="0"/>
            </a:endParaRPr>
          </a:p>
          <a:p>
            <a:pPr marL="800100" lvl="4" indent="-342900">
              <a:lnSpc>
                <a:spcPct val="130000"/>
              </a:lnSpc>
              <a:spcBef>
                <a:spcPct val="20000"/>
              </a:spcBef>
              <a:buSzPct val="80000"/>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sym typeface="+mn-ea"/>
              </a:rPr>
              <a:t>Hosting Role: Host a Node during the March 2025 OGC Code Sprint, fully dedicated to </a:t>
            </a: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sym typeface="+mn-ea"/>
              </a:rPr>
              <a:t>PyTDML</a:t>
            </a:r>
            <a:r>
              <a:rPr lang="en-US" altLang="zh-CN" sz="3200" dirty="0">
                <a:latin typeface="Aptos" panose="020B0004020202020204" pitchFamily="34" charset="0"/>
                <a:ea typeface="Noto Sans Medium" panose="020B0502040504020204" pitchFamily="34" charset="0"/>
                <a:cs typeface="Noto Sans Medium" panose="020B0502040504020204" pitchFamily="34" charset="0"/>
                <a:sym typeface="+mn-ea"/>
              </a:rPr>
              <a:t> development and event coordination.</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800100" lvl="4" indent="-342900">
              <a:lnSpc>
                <a:spcPct val="130000"/>
              </a:lnSpc>
              <a:spcBef>
                <a:spcPct val="20000"/>
              </a:spcBef>
              <a:buSzPct val="80000"/>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sym typeface="+mn-ea"/>
              </a:rPr>
              <a:t>Collaborative Planning: Pre-define sprint tasks via GitHub Issues to allow community contributors to claim modular tasks.</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800100" lvl="4" indent="-342900">
              <a:lnSpc>
                <a:spcPct val="130000"/>
              </a:lnSpc>
              <a:spcBef>
                <a:spcPct val="20000"/>
              </a:spcBef>
              <a:buSzPct val="80000"/>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sym typeface="+mn-ea"/>
              </a:rPr>
              <a:t>Focus Areas: Leverage conference resources to drive code quality enhancement and core feature iteration.</a:t>
            </a:r>
          </a:p>
        </p:txBody>
      </p:sp>
      <p:grpSp>
        <p:nvGrpSpPr>
          <p:cNvPr id="7" name="组合 6">
            <a:extLst>
              <a:ext uri="{FF2B5EF4-FFF2-40B4-BE49-F238E27FC236}">
                <a16:creationId xmlns:a16="http://schemas.microsoft.com/office/drawing/2014/main" id="{964A0904-02D8-4AFA-9A9B-C48B7BF57EF3}"/>
              </a:ext>
            </a:extLst>
          </p:cNvPr>
          <p:cNvGrpSpPr/>
          <p:nvPr/>
        </p:nvGrpSpPr>
        <p:grpSpPr>
          <a:xfrm>
            <a:off x="704850" y="1762539"/>
            <a:ext cx="16725900" cy="3352800"/>
            <a:chOff x="1560" y="2340"/>
            <a:chExt cx="26340" cy="5280"/>
          </a:xfrm>
        </p:grpSpPr>
        <p:sp>
          <p:nvSpPr>
            <p:cNvPr id="8" name="矩形 7">
              <a:extLst>
                <a:ext uri="{FF2B5EF4-FFF2-40B4-BE49-F238E27FC236}">
                  <a16:creationId xmlns:a16="http://schemas.microsoft.com/office/drawing/2014/main" id="{C6682465-DC4B-4964-A152-E2009876AD17}"/>
                </a:ext>
              </a:extLst>
            </p:cNvPr>
            <p:cNvSpPr/>
            <p:nvPr/>
          </p:nvSpPr>
          <p:spPr>
            <a:xfrm>
              <a:off x="1560" y="2700"/>
              <a:ext cx="26341" cy="1920"/>
            </a:xfrm>
            <a:prstGeom prst="rect">
              <a:avLst/>
            </a:prstGeom>
            <a:solidFill>
              <a:schemeClr val="accent2">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400">
                  <a:solidFill>
                    <a:schemeClr val="tx1"/>
                  </a:solidFill>
                </a:rPr>
                <a:t>Preparation Phase</a:t>
              </a:r>
            </a:p>
          </p:txBody>
        </p:sp>
        <p:sp>
          <p:nvSpPr>
            <p:cNvPr id="10" name="矩形 9">
              <a:extLst>
                <a:ext uri="{FF2B5EF4-FFF2-40B4-BE49-F238E27FC236}">
                  <a16:creationId xmlns:a16="http://schemas.microsoft.com/office/drawing/2014/main" id="{8A8BF568-3F53-4A46-A85A-CD235E9D2BF7}"/>
                </a:ext>
              </a:extLst>
            </p:cNvPr>
            <p:cNvSpPr/>
            <p:nvPr/>
          </p:nvSpPr>
          <p:spPr>
            <a:xfrm>
              <a:off x="1560" y="4608"/>
              <a:ext cx="26341" cy="284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400">
                  <a:solidFill>
                    <a:schemeClr val="tx1"/>
                  </a:solidFill>
                </a:rPr>
                <a:t>Core Sprint Phase</a:t>
              </a:r>
            </a:p>
          </p:txBody>
        </p:sp>
        <p:cxnSp>
          <p:nvCxnSpPr>
            <p:cNvPr id="11" name="直接连接符 10">
              <a:extLst>
                <a:ext uri="{FF2B5EF4-FFF2-40B4-BE49-F238E27FC236}">
                  <a16:creationId xmlns:a16="http://schemas.microsoft.com/office/drawing/2014/main" id="{E9AD29CC-86B1-4CAC-9FD1-B1E460839AAD}"/>
                </a:ext>
              </a:extLst>
            </p:cNvPr>
            <p:cNvCxnSpPr/>
            <p:nvPr/>
          </p:nvCxnSpPr>
          <p:spPr>
            <a:xfrm>
              <a:off x="5520" y="2340"/>
              <a:ext cx="0" cy="5280"/>
            </a:xfrm>
            <a:prstGeom prst="line">
              <a:avLst/>
            </a:prstGeom>
          </p:spPr>
          <p:style>
            <a:lnRef idx="2">
              <a:schemeClr val="accent1"/>
            </a:lnRef>
            <a:fillRef idx="0">
              <a:srgbClr val="FFFFFF"/>
            </a:fillRef>
            <a:effectRef idx="0">
              <a:srgbClr val="FFFFFF"/>
            </a:effectRef>
            <a:fontRef idx="minor">
              <a:schemeClr val="tx1"/>
            </a:fontRef>
          </p:style>
        </p:cxnSp>
        <p:sp>
          <p:nvSpPr>
            <p:cNvPr id="12" name="圆角矩形 12">
              <a:extLst>
                <a:ext uri="{FF2B5EF4-FFF2-40B4-BE49-F238E27FC236}">
                  <a16:creationId xmlns:a16="http://schemas.microsoft.com/office/drawing/2014/main" id="{2CAA0D27-9E43-4B4C-BE37-CD6B49DBC027}"/>
                </a:ext>
              </a:extLst>
            </p:cNvPr>
            <p:cNvSpPr/>
            <p:nvPr/>
          </p:nvSpPr>
          <p:spPr>
            <a:xfrm>
              <a:off x="5520" y="2700"/>
              <a:ext cx="3984" cy="960"/>
            </a:xfrm>
            <a:prstGeom prst="roundRect">
              <a:avLst/>
            </a:prstGeom>
            <a:solidFill>
              <a:schemeClr val="accent2">
                <a:lumMod val="60000"/>
                <a:lumOff val="4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t>GitHub Issue Planning</a:t>
              </a:r>
            </a:p>
          </p:txBody>
        </p:sp>
        <p:sp>
          <p:nvSpPr>
            <p:cNvPr id="13" name="圆角矩形 13">
              <a:extLst>
                <a:ext uri="{FF2B5EF4-FFF2-40B4-BE49-F238E27FC236}">
                  <a16:creationId xmlns:a16="http://schemas.microsoft.com/office/drawing/2014/main" id="{11555AFC-CC4E-4AB2-9530-D6885C4F2BC7}"/>
                </a:ext>
              </a:extLst>
            </p:cNvPr>
            <p:cNvSpPr/>
            <p:nvPr/>
          </p:nvSpPr>
          <p:spPr>
            <a:xfrm>
              <a:off x="9504" y="3648"/>
              <a:ext cx="3094" cy="960"/>
            </a:xfrm>
            <a:prstGeom prst="roundRect">
              <a:avLst/>
            </a:prstGeom>
            <a:solidFill>
              <a:schemeClr val="accent2">
                <a:lumMod val="60000"/>
                <a:lumOff val="4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t>Technical Design</a:t>
              </a:r>
            </a:p>
          </p:txBody>
        </p:sp>
        <p:sp>
          <p:nvSpPr>
            <p:cNvPr id="14" name="圆角矩形 14">
              <a:extLst>
                <a:ext uri="{FF2B5EF4-FFF2-40B4-BE49-F238E27FC236}">
                  <a16:creationId xmlns:a16="http://schemas.microsoft.com/office/drawing/2014/main" id="{C4859472-AEE2-4096-A626-241156296463}"/>
                </a:ext>
              </a:extLst>
            </p:cNvPr>
            <p:cNvSpPr/>
            <p:nvPr/>
          </p:nvSpPr>
          <p:spPr>
            <a:xfrm>
              <a:off x="12607" y="4620"/>
              <a:ext cx="5529" cy="960"/>
            </a:xfrm>
            <a:prstGeom prst="roundRect">
              <a:avLst/>
            </a:prstGeom>
            <a:solidFill>
              <a:schemeClr val="accent2">
                <a:lumMod val="60000"/>
                <a:lumOff val="4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t>Code Quality &amp; Standardization</a:t>
              </a:r>
            </a:p>
          </p:txBody>
        </p:sp>
        <p:sp>
          <p:nvSpPr>
            <p:cNvPr id="15" name="圆角矩形 15">
              <a:extLst>
                <a:ext uri="{FF2B5EF4-FFF2-40B4-BE49-F238E27FC236}">
                  <a16:creationId xmlns:a16="http://schemas.microsoft.com/office/drawing/2014/main" id="{0FD69DB7-B71C-442B-BF73-59D0200A095D}"/>
                </a:ext>
              </a:extLst>
            </p:cNvPr>
            <p:cNvSpPr/>
            <p:nvPr/>
          </p:nvSpPr>
          <p:spPr>
            <a:xfrm>
              <a:off x="18136" y="5568"/>
              <a:ext cx="4862" cy="960"/>
            </a:xfrm>
            <a:prstGeom prst="roundRect">
              <a:avLst/>
            </a:prstGeom>
            <a:solidFill>
              <a:schemeClr val="accent2">
                <a:lumMod val="60000"/>
                <a:lumOff val="4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t>Core Feature Enhancement</a:t>
              </a:r>
            </a:p>
          </p:txBody>
        </p:sp>
        <p:sp>
          <p:nvSpPr>
            <p:cNvPr id="16" name="圆角矩形 16">
              <a:extLst>
                <a:ext uri="{FF2B5EF4-FFF2-40B4-BE49-F238E27FC236}">
                  <a16:creationId xmlns:a16="http://schemas.microsoft.com/office/drawing/2014/main" id="{DA8CF61D-AEA3-4C2C-8FFF-CF0D741E4A26}"/>
                </a:ext>
              </a:extLst>
            </p:cNvPr>
            <p:cNvSpPr/>
            <p:nvPr/>
          </p:nvSpPr>
          <p:spPr>
            <a:xfrm>
              <a:off x="22998" y="6496"/>
              <a:ext cx="4424" cy="960"/>
            </a:xfrm>
            <a:prstGeom prst="roundRect">
              <a:avLst/>
            </a:prstGeom>
            <a:solidFill>
              <a:schemeClr val="accent2">
                <a:lumMod val="60000"/>
                <a:lumOff val="40000"/>
              </a:schemeClr>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2000"/>
                <a:t>PyPi Release Preparation</a:t>
              </a:r>
            </a:p>
          </p:txBody>
        </p:sp>
        <p:cxnSp>
          <p:nvCxnSpPr>
            <p:cNvPr id="17" name="直接连接符 16">
              <a:extLst>
                <a:ext uri="{FF2B5EF4-FFF2-40B4-BE49-F238E27FC236}">
                  <a16:creationId xmlns:a16="http://schemas.microsoft.com/office/drawing/2014/main" id="{DA52953D-C548-47ED-8184-9213CDCB23FF}"/>
                </a:ext>
              </a:extLst>
            </p:cNvPr>
            <p:cNvCxnSpPr/>
            <p:nvPr/>
          </p:nvCxnSpPr>
          <p:spPr>
            <a:xfrm>
              <a:off x="9504" y="2340"/>
              <a:ext cx="0" cy="5280"/>
            </a:xfrm>
            <a:prstGeom prst="line">
              <a:avLst/>
            </a:prstGeom>
          </p:spPr>
          <p:style>
            <a:lnRef idx="2">
              <a:schemeClr val="accent1"/>
            </a:lnRef>
            <a:fillRef idx="0">
              <a:srgbClr val="FFFFFF"/>
            </a:fillRef>
            <a:effectRef idx="0">
              <a:srgbClr val="FFFFFF"/>
            </a:effectRef>
            <a:fontRef idx="minor">
              <a:schemeClr val="tx1"/>
            </a:fontRef>
          </p:style>
        </p:cxnSp>
        <p:cxnSp>
          <p:nvCxnSpPr>
            <p:cNvPr id="18" name="直接连接符 17">
              <a:extLst>
                <a:ext uri="{FF2B5EF4-FFF2-40B4-BE49-F238E27FC236}">
                  <a16:creationId xmlns:a16="http://schemas.microsoft.com/office/drawing/2014/main" id="{F66B80A4-37ED-4F4E-A7BE-76FF65B4A776}"/>
                </a:ext>
              </a:extLst>
            </p:cNvPr>
            <p:cNvCxnSpPr/>
            <p:nvPr/>
          </p:nvCxnSpPr>
          <p:spPr>
            <a:xfrm>
              <a:off x="12600" y="2340"/>
              <a:ext cx="0" cy="5280"/>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a:extLst>
                <a:ext uri="{FF2B5EF4-FFF2-40B4-BE49-F238E27FC236}">
                  <a16:creationId xmlns:a16="http://schemas.microsoft.com/office/drawing/2014/main" id="{BFDB6DE5-9218-4503-B8A9-97F3425FC7FF}"/>
                </a:ext>
              </a:extLst>
            </p:cNvPr>
            <p:cNvCxnSpPr/>
            <p:nvPr/>
          </p:nvCxnSpPr>
          <p:spPr>
            <a:xfrm>
              <a:off x="18120" y="2340"/>
              <a:ext cx="0" cy="5280"/>
            </a:xfrm>
            <a:prstGeom prst="line">
              <a:avLst/>
            </a:prstGeom>
          </p:spPr>
          <p:style>
            <a:lnRef idx="2">
              <a:schemeClr val="accent1"/>
            </a:lnRef>
            <a:fillRef idx="0">
              <a:srgbClr val="FFFFFF"/>
            </a:fillRef>
            <a:effectRef idx="0">
              <a:srgbClr val="FFFFFF"/>
            </a:effectRef>
            <a:fontRef idx="minor">
              <a:schemeClr val="tx1"/>
            </a:fontRef>
          </p:style>
        </p:cxnSp>
        <p:cxnSp>
          <p:nvCxnSpPr>
            <p:cNvPr id="20" name="直接连接符 19">
              <a:extLst>
                <a:ext uri="{FF2B5EF4-FFF2-40B4-BE49-F238E27FC236}">
                  <a16:creationId xmlns:a16="http://schemas.microsoft.com/office/drawing/2014/main" id="{E434CCEC-AADC-4BA4-846C-270CDED23E37}"/>
                </a:ext>
              </a:extLst>
            </p:cNvPr>
            <p:cNvCxnSpPr/>
            <p:nvPr/>
          </p:nvCxnSpPr>
          <p:spPr>
            <a:xfrm>
              <a:off x="23000" y="2340"/>
              <a:ext cx="0" cy="5280"/>
            </a:xfrm>
            <a:prstGeom prst="line">
              <a:avLst/>
            </a:prstGeom>
          </p:spPr>
          <p:style>
            <a:lnRef idx="2">
              <a:schemeClr val="accent1"/>
            </a:lnRef>
            <a:fillRef idx="0">
              <a:srgbClr val="FFFFFF"/>
            </a:fillRef>
            <a:effectRef idx="0">
              <a:srgbClr val="FFFFFF"/>
            </a:effectRef>
            <a:fontRef idx="minor">
              <a:schemeClr val="tx1"/>
            </a:fontRef>
          </p:style>
        </p:cxnSp>
      </p:grpSp>
    </p:spTree>
    <p:extLst>
      <p:ext uri="{BB962C8B-B14F-4D97-AF65-F5344CB8AC3E}">
        <p14:creationId xmlns:p14="http://schemas.microsoft.com/office/powerpoint/2010/main" val="207589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ECFBF73-7EC6-495E-2503-FCDBD2F0355F}"/>
              </a:ext>
            </a:extLst>
          </p:cNvPr>
          <p:cNvSpPr>
            <a:spLocks noGrp="1"/>
          </p:cNvSpPr>
          <p:nvPr>
            <p:ph type="body" sz="half" idx="2"/>
          </p:nvPr>
        </p:nvSpPr>
        <p:spPr/>
        <p:txBody>
          <a:bodyPr/>
          <a:lstStyle/>
          <a:p>
            <a:r>
              <a:rPr lang="en-US" dirty="0" err="1"/>
              <a:t>www.ogc.org</a:t>
            </a:r>
            <a:endParaRPr lang="en-US" dirty="0"/>
          </a:p>
        </p:txBody>
      </p:sp>
      <p:pic>
        <p:nvPicPr>
          <p:cNvPr id="11" name="Picture Placeholder 10" descr="A close-up of a globe&#10;&#10;Description automatically generated">
            <a:extLst>
              <a:ext uri="{FF2B5EF4-FFF2-40B4-BE49-F238E27FC236}">
                <a16:creationId xmlns:a16="http://schemas.microsoft.com/office/drawing/2014/main" id="{B7C01188-9AA9-8568-0CA1-95FA96AE4F69}"/>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l="29086" r="29086"/>
          <a:stretch>
            <a:fillRect/>
          </a:stretch>
        </p:blipFill>
        <p:spPr/>
      </p:pic>
      <p:sp>
        <p:nvSpPr>
          <p:cNvPr id="5" name="Title 4">
            <a:extLst>
              <a:ext uri="{FF2B5EF4-FFF2-40B4-BE49-F238E27FC236}">
                <a16:creationId xmlns:a16="http://schemas.microsoft.com/office/drawing/2014/main" id="{EFE5A070-D09B-1569-0492-3CBFCEB3A5B1}"/>
              </a:ext>
            </a:extLst>
          </p:cNvPr>
          <p:cNvSpPr>
            <a:spLocks noGrp="1"/>
          </p:cNvSpPr>
          <p:nvPr>
            <p:ph type="title"/>
          </p:nvPr>
        </p:nvSpPr>
        <p:spPr>
          <a:xfrm>
            <a:off x="671761" y="2599308"/>
            <a:ext cx="9767639" cy="3301612"/>
          </a:xfrm>
        </p:spPr>
        <p:txBody>
          <a:bodyPr/>
          <a:lstStyle/>
          <a:p>
            <a:r>
              <a:rPr lang="en-IN" dirty="0">
                <a:latin typeface="Aptos"/>
              </a:rPr>
              <a:t>Thank You!</a:t>
            </a:r>
            <a:endParaRPr lang="en-US" dirty="0"/>
          </a:p>
        </p:txBody>
      </p:sp>
      <p:sp>
        <p:nvSpPr>
          <p:cNvPr id="8" name="Text Placeholder 7">
            <a:extLst>
              <a:ext uri="{FF2B5EF4-FFF2-40B4-BE49-F238E27FC236}">
                <a16:creationId xmlns:a16="http://schemas.microsoft.com/office/drawing/2014/main" id="{EA409BF2-F3A7-4646-7CA3-F0B7832504C6}"/>
              </a:ext>
            </a:extLst>
          </p:cNvPr>
          <p:cNvSpPr>
            <a:spLocks noGrp="1"/>
          </p:cNvSpPr>
          <p:nvPr>
            <p:ph type="body" sz="half" idx="17"/>
          </p:nvPr>
        </p:nvSpPr>
        <p:spPr/>
        <p:txBody>
          <a:bodyPr/>
          <a:lstStyle/>
          <a:p>
            <a:r>
              <a:rPr lang="en-US" dirty="0" err="1"/>
              <a:t>hello@ogc.org</a:t>
            </a:r>
            <a:endParaRPr lang="en-US" dirty="0"/>
          </a:p>
          <a:p>
            <a:endParaRPr lang="en-US" dirty="0"/>
          </a:p>
        </p:txBody>
      </p:sp>
      <p:sp>
        <p:nvSpPr>
          <p:cNvPr id="9" name="Text Placeholder 8">
            <a:extLst>
              <a:ext uri="{FF2B5EF4-FFF2-40B4-BE49-F238E27FC236}">
                <a16:creationId xmlns:a16="http://schemas.microsoft.com/office/drawing/2014/main" id="{0517656B-8665-E14A-474A-9CDD9C2BF715}"/>
              </a:ext>
            </a:extLst>
          </p:cNvPr>
          <p:cNvSpPr>
            <a:spLocks noGrp="1"/>
          </p:cNvSpPr>
          <p:nvPr>
            <p:ph type="body" sz="half" idx="18"/>
          </p:nvPr>
        </p:nvSpPr>
        <p:spPr/>
        <p:txBody>
          <a:bodyPr/>
          <a:lstStyle/>
          <a:p>
            <a:r>
              <a:rPr lang="en-US" dirty="0"/>
              <a:t>2300, Wilson Blvd. Suite 700-1026, Arlington, VA 22201, USA</a:t>
            </a:r>
          </a:p>
        </p:txBody>
      </p:sp>
    </p:spTree>
    <p:extLst>
      <p:ext uri="{BB962C8B-B14F-4D97-AF65-F5344CB8AC3E}">
        <p14:creationId xmlns:p14="http://schemas.microsoft.com/office/powerpoint/2010/main" val="387586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4F6931-0A3B-51DE-7570-B0BF8629514A}"/>
              </a:ext>
            </a:extLst>
          </p:cNvPr>
          <p:cNvSpPr>
            <a:spLocks noGrp="1"/>
          </p:cNvSpPr>
          <p:nvPr>
            <p:ph type="title"/>
          </p:nvPr>
        </p:nvSpPr>
        <p:spPr>
          <a:xfrm>
            <a:off x="705169" y="6998550"/>
            <a:ext cx="10867292" cy="2412150"/>
          </a:xfrm>
        </p:spPr>
        <p:txBody>
          <a:bodyPr/>
          <a:lstStyle/>
          <a:p>
            <a:r>
              <a:rPr lang="en-US" dirty="0"/>
              <a:t>1. </a:t>
            </a:r>
            <a:r>
              <a:rPr lang="en-US" altLang="zh-CN" dirty="0"/>
              <a:t>Overview</a:t>
            </a:r>
            <a:endParaRPr lang="en-US" dirty="0"/>
          </a:p>
        </p:txBody>
      </p:sp>
    </p:spTree>
    <p:extLst>
      <p:ext uri="{BB962C8B-B14F-4D97-AF65-F5344CB8AC3E}">
        <p14:creationId xmlns:p14="http://schemas.microsoft.com/office/powerpoint/2010/main" val="163627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9C9B6BF8-1939-CE54-1705-251012EF0813}"/>
              </a:ext>
            </a:extLst>
          </p:cNvPr>
          <p:cNvSpPr>
            <a:spLocks noGrp="1"/>
          </p:cNvSpPr>
          <p:nvPr>
            <p:ph type="body" idx="16"/>
          </p:nvPr>
        </p:nvSpPr>
        <p:spPr>
          <a:xfrm>
            <a:off x="491852" y="2099293"/>
            <a:ext cx="6339842" cy="4359251"/>
          </a:xfrm>
        </p:spPr>
        <p:txBody>
          <a:bodyPr/>
          <a:lstStyle/>
          <a:p>
            <a:r>
              <a:rPr lang="en-US" sz="3600" dirty="0"/>
              <a:t>The lack of training data is causing </a:t>
            </a:r>
            <a:r>
              <a:rPr lang="en-US" sz="3600" dirty="0">
                <a:solidFill>
                  <a:srgbClr val="FF0000"/>
                </a:solidFill>
              </a:rPr>
              <a:t>reproducibility</a:t>
            </a:r>
            <a:r>
              <a:rPr lang="en-US" sz="3600" dirty="0"/>
              <a:t> issues and making it difficult to compare results across studies.</a:t>
            </a:r>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5" name="灯片编号占位符 1">
            <a:extLst>
              <a:ext uri="{FF2B5EF4-FFF2-40B4-BE49-F238E27FC236}">
                <a16:creationId xmlns:a16="http://schemas.microsoft.com/office/drawing/2014/main" id="{CB09FD62-B21D-4892-9137-08DDD4737476}"/>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3</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grpSp>
        <p:nvGrpSpPr>
          <p:cNvPr id="12" name="组合 11">
            <a:extLst>
              <a:ext uri="{FF2B5EF4-FFF2-40B4-BE49-F238E27FC236}">
                <a16:creationId xmlns:a16="http://schemas.microsoft.com/office/drawing/2014/main" id="{853BC4A7-3C7B-4549-B699-FEF3F93151F6}"/>
              </a:ext>
            </a:extLst>
          </p:cNvPr>
          <p:cNvGrpSpPr/>
          <p:nvPr/>
        </p:nvGrpSpPr>
        <p:grpSpPr>
          <a:xfrm>
            <a:off x="3976904" y="1425141"/>
            <a:ext cx="10638992" cy="7066830"/>
            <a:chOff x="4936026" y="1460664"/>
            <a:chExt cx="10638992" cy="7066830"/>
          </a:xfrm>
        </p:grpSpPr>
        <p:pic>
          <p:nvPicPr>
            <p:cNvPr id="6" name="图片 5">
              <a:extLst>
                <a:ext uri="{FF2B5EF4-FFF2-40B4-BE49-F238E27FC236}">
                  <a16:creationId xmlns:a16="http://schemas.microsoft.com/office/drawing/2014/main" id="{2419D4F5-B690-4DA4-8A45-FD4ADDC6492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36026" y="5680785"/>
              <a:ext cx="2840982" cy="2796065"/>
            </a:xfrm>
            <a:prstGeom prst="rect">
              <a:avLst/>
            </a:prstGeom>
          </p:spPr>
        </p:pic>
        <p:pic>
          <p:nvPicPr>
            <p:cNvPr id="7" name="图片 6">
              <a:extLst>
                <a:ext uri="{FF2B5EF4-FFF2-40B4-BE49-F238E27FC236}">
                  <a16:creationId xmlns:a16="http://schemas.microsoft.com/office/drawing/2014/main" id="{D76C6913-66E8-4D12-85DE-849B22637C6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34478" y="1460664"/>
              <a:ext cx="2840982" cy="2853778"/>
            </a:xfrm>
            <a:prstGeom prst="rect">
              <a:avLst/>
            </a:prstGeom>
          </p:spPr>
        </p:pic>
        <p:pic>
          <p:nvPicPr>
            <p:cNvPr id="8" name="图片 7">
              <a:extLst>
                <a:ext uri="{FF2B5EF4-FFF2-40B4-BE49-F238E27FC236}">
                  <a16:creationId xmlns:a16="http://schemas.microsoft.com/office/drawing/2014/main" id="{3A3B409E-48E4-48F4-B4BE-021EFD49C801}"/>
                </a:ext>
              </a:extLst>
            </p:cNvPr>
            <p:cNvPicPr>
              <a:picLocks noChangeAspect="1"/>
            </p:cNvPicPr>
            <p:nvPr/>
          </p:nvPicPr>
          <p:blipFill>
            <a:blip r:embed="rId4"/>
            <a:stretch>
              <a:fillRect/>
            </a:stretch>
          </p:blipFill>
          <p:spPr>
            <a:xfrm>
              <a:off x="9881600" y="5680785"/>
              <a:ext cx="5693418" cy="2846709"/>
            </a:xfrm>
            <a:prstGeom prst="rect">
              <a:avLst/>
            </a:prstGeom>
          </p:spPr>
        </p:pic>
        <p:sp>
          <p:nvSpPr>
            <p:cNvPr id="9" name="左右箭头 39">
              <a:extLst>
                <a:ext uri="{FF2B5EF4-FFF2-40B4-BE49-F238E27FC236}">
                  <a16:creationId xmlns:a16="http://schemas.microsoft.com/office/drawing/2014/main" id="{83EEBE33-DE84-458A-8F93-D97F60885A15}"/>
                </a:ext>
              </a:extLst>
            </p:cNvPr>
            <p:cNvSpPr/>
            <p:nvPr/>
          </p:nvSpPr>
          <p:spPr bwMode="auto">
            <a:xfrm>
              <a:off x="7531165" y="7010733"/>
              <a:ext cx="2668504" cy="547505"/>
            </a:xfrm>
            <a:prstGeom prst="leftRightArrow">
              <a:avLst/>
            </a:prstGeom>
            <a:solidFill>
              <a:schemeClr val="accent1">
                <a:lumMod val="40000"/>
                <a:lumOff val="60000"/>
              </a:schemeClr>
            </a:solidFill>
            <a:ln w="57150">
              <a:noFill/>
              <a:prstDash val="dash"/>
              <a:round/>
              <a:headEnd/>
              <a:tailEnd type="triangle" w="med" len="med"/>
            </a:ln>
          </p:spPr>
          <p:txBody>
            <a:bodyPr rtlCol="0" anchor="ctr"/>
            <a:lstStyle/>
            <a:p>
              <a:pPr algn="ctr"/>
              <a:endParaRPr lang="zh-CN" altLang="en-US"/>
            </a:p>
          </p:txBody>
        </p:sp>
        <p:sp>
          <p:nvSpPr>
            <p:cNvPr id="10" name="左右箭头 40">
              <a:extLst>
                <a:ext uri="{FF2B5EF4-FFF2-40B4-BE49-F238E27FC236}">
                  <a16:creationId xmlns:a16="http://schemas.microsoft.com/office/drawing/2014/main" id="{BDD1343E-FD12-4B62-A9ED-FD96D466C8B5}"/>
                </a:ext>
              </a:extLst>
            </p:cNvPr>
            <p:cNvSpPr/>
            <p:nvPr/>
          </p:nvSpPr>
          <p:spPr bwMode="auto">
            <a:xfrm rot="13500000" flipH="1">
              <a:off x="9619447" y="4599759"/>
              <a:ext cx="2143754" cy="563166"/>
            </a:xfrm>
            <a:prstGeom prst="leftRightArrow">
              <a:avLst/>
            </a:prstGeom>
            <a:solidFill>
              <a:schemeClr val="accent1">
                <a:lumMod val="40000"/>
                <a:lumOff val="60000"/>
              </a:schemeClr>
            </a:solidFill>
            <a:ln w="57150">
              <a:noFill/>
              <a:prstDash val="dash"/>
              <a:round/>
              <a:headEnd/>
              <a:tailEnd type="triangle" w="med" len="med"/>
            </a:ln>
          </p:spPr>
          <p:txBody>
            <a:bodyPr rtlCol="0" anchor="ctr"/>
            <a:lstStyle/>
            <a:p>
              <a:pPr algn="ctr"/>
              <a:endParaRPr lang="zh-CN" altLang="en-US"/>
            </a:p>
          </p:txBody>
        </p:sp>
        <p:sp>
          <p:nvSpPr>
            <p:cNvPr id="11" name="左右箭头 41">
              <a:extLst>
                <a:ext uri="{FF2B5EF4-FFF2-40B4-BE49-F238E27FC236}">
                  <a16:creationId xmlns:a16="http://schemas.microsoft.com/office/drawing/2014/main" id="{00886800-8FAD-4DAB-BB14-6987008B49AB}"/>
                </a:ext>
              </a:extLst>
            </p:cNvPr>
            <p:cNvSpPr/>
            <p:nvPr/>
          </p:nvSpPr>
          <p:spPr bwMode="auto">
            <a:xfrm rot="8100000">
              <a:off x="6308719" y="4613291"/>
              <a:ext cx="2008592" cy="484830"/>
            </a:xfrm>
            <a:prstGeom prst="leftRightArrow">
              <a:avLst/>
            </a:prstGeom>
            <a:solidFill>
              <a:schemeClr val="accent1">
                <a:lumMod val="40000"/>
                <a:lumOff val="60000"/>
              </a:schemeClr>
            </a:solidFill>
            <a:ln w="57150">
              <a:noFill/>
              <a:prstDash val="dash"/>
              <a:round/>
              <a:headEnd/>
              <a:tailEnd type="triangle" w="med" len="med"/>
            </a:ln>
          </p:spPr>
          <p:txBody>
            <a:bodyPr rtlCol="0" anchor="ctr"/>
            <a:lstStyle/>
            <a:p>
              <a:pPr algn="ctr"/>
              <a:endParaRPr lang="zh-CN" altLang="en-US"/>
            </a:p>
          </p:txBody>
        </p:sp>
      </p:grpSp>
      <p:sp>
        <p:nvSpPr>
          <p:cNvPr id="13" name="Text Placeholder 2">
            <a:extLst>
              <a:ext uri="{FF2B5EF4-FFF2-40B4-BE49-F238E27FC236}">
                <a16:creationId xmlns:a16="http://schemas.microsoft.com/office/drawing/2014/main" id="{EBC7F616-A63B-4D88-80F8-2C6F03150EF5}"/>
              </a:ext>
            </a:extLst>
          </p:cNvPr>
          <p:cNvSpPr txBox="1">
            <a:spLocks/>
          </p:cNvSpPr>
          <p:nvPr/>
        </p:nvSpPr>
        <p:spPr>
          <a:xfrm>
            <a:off x="10519359" y="1559208"/>
            <a:ext cx="7789152" cy="4359251"/>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23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1pPr>
            <a:lvl2pPr marL="457200" indent="0" algn="l" defTabSz="914400" rtl="0" eaLnBrk="1" latinLnBrk="0" hangingPunct="1">
              <a:spcBef>
                <a:spcPct val="20000"/>
              </a:spcBef>
              <a:buFont typeface="Arial" pitchFamily="34" charset="0"/>
              <a:buNone/>
              <a:defRPr sz="18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3pPr>
            <a:lvl4pPr marL="1371600" indent="0" algn="l" defTabSz="914400" rtl="0" eaLnBrk="1" latinLnBrk="0" hangingPunct="1">
              <a:spcBef>
                <a:spcPct val="20000"/>
              </a:spcBef>
              <a:buFont typeface="Arial" pitchFamily="34" charset="0"/>
              <a:buNone/>
              <a:defRPr sz="14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4pPr>
            <a:lvl5pPr marL="1828800" indent="0" algn="l" defTabSz="914400" rtl="0" eaLnBrk="1" latinLnBrk="0" hangingPunct="1">
              <a:spcBef>
                <a:spcPct val="20000"/>
              </a:spcBef>
              <a:buFont typeface="Arial" pitchFamily="34" charset="0"/>
              <a:buNone/>
              <a:defRPr sz="14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600" dirty="0"/>
              <a:t>The EO training data for deep learning could come from different organizations with different resolutions and ground truth but without adequate metadata, which makes it burdensome for the users to </a:t>
            </a:r>
            <a:r>
              <a:rPr lang="en-US" sz="3600" dirty="0">
                <a:solidFill>
                  <a:srgbClr val="FF0000"/>
                </a:solidFill>
              </a:rPr>
              <a:t>access and use</a:t>
            </a:r>
            <a:r>
              <a:rPr lang="en-US" sz="3600" dirty="0"/>
              <a:t>.</a:t>
            </a:r>
          </a:p>
        </p:txBody>
      </p:sp>
      <p:sp>
        <p:nvSpPr>
          <p:cNvPr id="14" name="Text Placeholder 2">
            <a:extLst>
              <a:ext uri="{FF2B5EF4-FFF2-40B4-BE49-F238E27FC236}">
                <a16:creationId xmlns:a16="http://schemas.microsoft.com/office/drawing/2014/main" id="{CC9B7F19-A35B-4752-AB1D-C57A4516D3FB}"/>
              </a:ext>
            </a:extLst>
          </p:cNvPr>
          <p:cNvSpPr txBox="1">
            <a:spLocks/>
          </p:cNvSpPr>
          <p:nvPr/>
        </p:nvSpPr>
        <p:spPr>
          <a:xfrm>
            <a:off x="2011679" y="8406102"/>
            <a:ext cx="13685521" cy="1343376"/>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anose="020B0604020202020204" pitchFamily="34" charset="0"/>
              <a:buChar char="•"/>
              <a:defRPr sz="2300" b="0" i="0" kern="1200">
                <a:solidFill>
                  <a:schemeClr val="tx1"/>
                </a:solidFill>
                <a:latin typeface="Aptos" panose="020B0004020202020204" pitchFamily="34" charset="0"/>
                <a:ea typeface="Noto Sans Medium" panose="020B0502040504020204" pitchFamily="34" charset="0"/>
                <a:cs typeface="Noto Sans Medium" panose="020B0502040504020204" pitchFamily="34" charset="0"/>
              </a:defRPr>
            </a:lvl1pPr>
            <a:lvl2pPr marL="457200" indent="0" algn="l" defTabSz="914400" rtl="0" eaLnBrk="1" latinLnBrk="0" hangingPunct="1">
              <a:spcBef>
                <a:spcPct val="20000"/>
              </a:spcBef>
              <a:buFont typeface="Arial" pitchFamily="34" charset="0"/>
              <a:buNone/>
              <a:defRPr sz="18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2pPr>
            <a:lvl3pPr marL="914400" indent="0" algn="l" defTabSz="914400" rtl="0" eaLnBrk="1" latinLnBrk="0" hangingPunct="1">
              <a:spcBef>
                <a:spcPct val="20000"/>
              </a:spcBef>
              <a:buFont typeface="Arial" pitchFamily="34" charset="0"/>
              <a:buNone/>
              <a:defRPr sz="16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3pPr>
            <a:lvl4pPr marL="1371600" indent="0" algn="l" defTabSz="914400" rtl="0" eaLnBrk="1" latinLnBrk="0" hangingPunct="1">
              <a:spcBef>
                <a:spcPct val="20000"/>
              </a:spcBef>
              <a:buFont typeface="Arial" pitchFamily="34" charset="0"/>
              <a:buNone/>
              <a:defRPr sz="14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4pPr>
            <a:lvl5pPr marL="1828800" indent="0" algn="l" defTabSz="914400" rtl="0" eaLnBrk="1" latinLnBrk="0" hangingPunct="1">
              <a:spcBef>
                <a:spcPct val="20000"/>
              </a:spcBef>
              <a:buFont typeface="Arial" pitchFamily="34" charset="0"/>
              <a:buNone/>
              <a:defRPr sz="1400" b="0" i="0" kern="1200">
                <a:solidFill>
                  <a:schemeClr val="tx1">
                    <a:tint val="75000"/>
                  </a:schemeClr>
                </a:solidFill>
                <a:latin typeface="Aptos" panose="020B0004020202020204" pitchFamily="34" charset="0"/>
                <a:ea typeface="Noto Sans Medium" panose="020B0502040504020204" pitchFamily="34" charset="0"/>
                <a:cs typeface="Noto Sans Medium" panose="020B0502040504020204"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sz="3600" dirty="0"/>
              <a:t>The existing training datasets are usually packaged into a public or personal repository, lacking </a:t>
            </a:r>
            <a:r>
              <a:rPr lang="en-US" sz="3600" dirty="0">
                <a:solidFill>
                  <a:srgbClr val="FF0000"/>
                </a:solidFill>
              </a:rPr>
              <a:t>discoverability and accessibility</a:t>
            </a:r>
            <a:r>
              <a:rPr lang="en-US" sz="3600" dirty="0"/>
              <a:t>.</a:t>
            </a:r>
          </a:p>
        </p:txBody>
      </p:sp>
    </p:spTree>
    <p:extLst>
      <p:ext uri="{BB962C8B-B14F-4D97-AF65-F5344CB8AC3E}">
        <p14:creationId xmlns:p14="http://schemas.microsoft.com/office/powerpoint/2010/main" val="6446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a:t>Background</a:t>
            </a:r>
            <a:endParaRPr lang="en-US" dirty="0"/>
          </a:p>
        </p:txBody>
      </p:sp>
      <p:sp>
        <p:nvSpPr>
          <p:cNvPr id="3" name="Text Placeholder 2">
            <a:extLst>
              <a:ext uri="{FF2B5EF4-FFF2-40B4-BE49-F238E27FC236}">
                <a16:creationId xmlns:a16="http://schemas.microsoft.com/office/drawing/2014/main" id="{9C9B6BF8-1939-CE54-1705-251012EF0813}"/>
              </a:ext>
            </a:extLst>
          </p:cNvPr>
          <p:cNvSpPr>
            <a:spLocks noGrp="1"/>
          </p:cNvSpPr>
          <p:nvPr>
            <p:ph type="body" idx="16"/>
          </p:nvPr>
        </p:nvSpPr>
        <p:spPr>
          <a:xfrm>
            <a:off x="495300" y="2628900"/>
            <a:ext cx="17297400" cy="5883660"/>
          </a:xfrm>
        </p:spPr>
        <p:txBody>
          <a:bodyPr/>
          <a:lstStyle/>
          <a:p>
            <a:r>
              <a:rPr lang="en-US" altLang="zh-CN" sz="3200" dirty="0"/>
              <a:t>Documents the </a:t>
            </a:r>
            <a:r>
              <a:rPr lang="en-US" altLang="zh-CN" sz="3200" dirty="0">
                <a:solidFill>
                  <a:srgbClr val="FF0000"/>
                </a:solidFill>
              </a:rPr>
              <a:t>UML model (and encodings) </a:t>
            </a:r>
            <a:r>
              <a:rPr lang="en-US" altLang="zh-CN" sz="3200" dirty="0"/>
              <a:t>with a target of maximizing the interoperability and usability of EO imagery training data;</a:t>
            </a:r>
          </a:p>
          <a:p>
            <a:r>
              <a:rPr lang="en-US" altLang="zh-CN" sz="3200" dirty="0"/>
              <a:t>Defines different </a:t>
            </a:r>
            <a:r>
              <a:rPr lang="en-US" altLang="zh-CN" sz="3200" dirty="0">
                <a:solidFill>
                  <a:srgbClr val="FF0000"/>
                </a:solidFill>
              </a:rPr>
              <a:t>AI/ML tasks and labels</a:t>
            </a:r>
            <a:r>
              <a:rPr lang="en-US" altLang="zh-CN" sz="3200" dirty="0"/>
              <a:t> in earth observation in terms of supervised learning, including scene level, object level and pixel level tasks;</a:t>
            </a:r>
          </a:p>
          <a:p>
            <a:r>
              <a:rPr lang="en-US" altLang="zh-CN" sz="3200" dirty="0"/>
              <a:t>Describes the description of the permanent </a:t>
            </a:r>
            <a:r>
              <a:rPr lang="en-US" altLang="zh-CN" sz="3200" dirty="0">
                <a:solidFill>
                  <a:srgbClr val="FF0000"/>
                </a:solidFill>
              </a:rPr>
              <a:t>identifier, version, license, training data size</a:t>
            </a:r>
            <a:r>
              <a:rPr lang="en-US" altLang="zh-CN" sz="3200" dirty="0"/>
              <a:t>, measurement or imagery used for annotation, and so on;</a:t>
            </a:r>
          </a:p>
          <a:p>
            <a:r>
              <a:rPr lang="en-US" altLang="zh-CN" sz="3200" dirty="0"/>
              <a:t>Defines the </a:t>
            </a:r>
            <a:r>
              <a:rPr lang="en-US" altLang="zh-CN" sz="3200" dirty="0">
                <a:solidFill>
                  <a:srgbClr val="FF0000"/>
                </a:solidFill>
              </a:rPr>
              <a:t>description of quality</a:t>
            </a:r>
            <a:r>
              <a:rPr lang="en-US" altLang="zh-CN" sz="3200" dirty="0"/>
              <a:t> (e.g., training data errors, training data unrepresentativeness) and the provenance (labeling, labeler, and labeling procedure).</a:t>
            </a:r>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4</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688833"/>
            <a:ext cx="17520557" cy="646331"/>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Scope of the </a:t>
            </a: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-AI</a:t>
            </a:r>
          </a:p>
        </p:txBody>
      </p:sp>
    </p:spTree>
    <p:extLst>
      <p:ext uri="{BB962C8B-B14F-4D97-AF65-F5344CB8AC3E}">
        <p14:creationId xmlns:p14="http://schemas.microsoft.com/office/powerpoint/2010/main" val="363815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err="1"/>
              <a:t>TrainingDML</a:t>
            </a:r>
            <a:r>
              <a:rPr lang="en-US" altLang="zh-CN" dirty="0"/>
              <a:t>-AI </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5</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446676"/>
            <a:ext cx="17520557" cy="646331"/>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The </a:t>
            </a: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-AI Core Concepts</a:t>
            </a:r>
          </a:p>
        </p:txBody>
      </p:sp>
      <p:sp>
        <p:nvSpPr>
          <p:cNvPr id="6" name="矩形 5">
            <a:extLst>
              <a:ext uri="{FF2B5EF4-FFF2-40B4-BE49-F238E27FC236}">
                <a16:creationId xmlns:a16="http://schemas.microsoft.com/office/drawing/2014/main" id="{9AB6C41E-BFEC-43E3-8C8E-6F155E0AE6D5}"/>
              </a:ext>
            </a:extLst>
          </p:cNvPr>
          <p:cNvSpPr/>
          <p:nvPr/>
        </p:nvSpPr>
        <p:spPr>
          <a:xfrm>
            <a:off x="2511866" y="4974777"/>
            <a:ext cx="6465670" cy="5312223"/>
          </a:xfrm>
          <a:prstGeom prst="rect">
            <a:avLst/>
          </a:prstGeom>
        </p:spPr>
        <p:txBody>
          <a:bodyPr wrap="square">
            <a:spAutoFit/>
          </a:bodyPr>
          <a:lstStyle/>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AI_TrainingDataset</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AI_TrainingData</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AI_Label</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AI_Task</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AI_DataQuality</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AI_Labeling</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AI_Labeler</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AI_LabelingProcedure</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a:p>
            <a:pPr marL="457200" indent="-457200">
              <a:spcBef>
                <a:spcPct val="20000"/>
              </a:spcBef>
              <a:buFont typeface="Wingdings" panose="05000000000000000000" pitchFamily="2" charset="2"/>
              <a:buChar char="ü"/>
            </a:pP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AI_TDChangeset</a:t>
            </a:r>
            <a:endParaRPr lang="en-US" altLang="zh-CN" sz="3200" dirty="0">
              <a:latin typeface="Aptos" panose="020B0004020202020204" pitchFamily="34" charset="0"/>
              <a:ea typeface="Noto Sans Medium" panose="020B0502040504020204" pitchFamily="34" charset="0"/>
              <a:cs typeface="Noto Sans Medium" panose="020B0502040504020204" pitchFamily="34" charset="0"/>
            </a:endParaRPr>
          </a:p>
        </p:txBody>
      </p:sp>
      <p:pic>
        <p:nvPicPr>
          <p:cNvPr id="10" name="图片 9">
            <a:extLst>
              <a:ext uri="{FF2B5EF4-FFF2-40B4-BE49-F238E27FC236}">
                <a16:creationId xmlns:a16="http://schemas.microsoft.com/office/drawing/2014/main" id="{5A7292C9-F907-4FB2-88B1-5316E1F6BF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9858" y="5368485"/>
            <a:ext cx="9277014" cy="4345929"/>
          </a:xfrm>
          <a:prstGeom prst="rect">
            <a:avLst/>
          </a:prstGeom>
          <a:noFill/>
          <a:ln>
            <a:noFill/>
          </a:ln>
        </p:spPr>
      </p:pic>
      <p:sp>
        <p:nvSpPr>
          <p:cNvPr id="11" name="矩形 10">
            <a:extLst>
              <a:ext uri="{FF2B5EF4-FFF2-40B4-BE49-F238E27FC236}">
                <a16:creationId xmlns:a16="http://schemas.microsoft.com/office/drawing/2014/main" id="{151E48F3-8BE7-4845-85F0-586BE7B2466B}"/>
              </a:ext>
            </a:extLst>
          </p:cNvPr>
          <p:cNvSpPr/>
          <p:nvPr/>
        </p:nvSpPr>
        <p:spPr>
          <a:xfrm>
            <a:off x="383721" y="2093007"/>
            <a:ext cx="17145000" cy="2976008"/>
          </a:xfrm>
          <a:prstGeom prst="rect">
            <a:avLst/>
          </a:prstGeom>
        </p:spPr>
        <p:txBody>
          <a:bodyPr wrap="square">
            <a:spAutoFit/>
          </a:bodyPr>
          <a:lstStyle/>
          <a:p>
            <a:pPr marL="342900" indent="-342900" fontAlgn="base">
              <a:lnSpc>
                <a:spcPct val="150000"/>
              </a:lnSpc>
              <a:spcBef>
                <a:spcPct val="20000"/>
              </a:spcBef>
              <a:spcAft>
                <a:spcPct val="0"/>
              </a:spcAft>
              <a:buFont typeface="Arial" panose="020B0604020202020204" pitchFamily="34" charset="0"/>
              <a:buChar char="•"/>
              <a:defRP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The core concepts in the UML model follow 9 key considerations: </a:t>
            </a:r>
            <a:r>
              <a:rPr lang="en-US" altLang="zh-CN" sz="3200" b="1" dirty="0">
                <a:latin typeface="Aptos" panose="020B0004020202020204" pitchFamily="34" charset="0"/>
                <a:ea typeface="Noto Sans Medium" panose="020B0502040504020204" pitchFamily="34" charset="0"/>
                <a:cs typeface="Noto Sans Medium" panose="020B0502040504020204" pitchFamily="34" charset="0"/>
              </a:rPr>
              <a:t>identification of core elements for AI/ML training data, granularity, label semantics, provenance, quality, light-weight protocol, extensibility for specific AI/ML applications, TD changes, and alignment with existing standards.</a:t>
            </a:r>
          </a:p>
        </p:txBody>
      </p:sp>
    </p:spTree>
    <p:extLst>
      <p:ext uri="{BB962C8B-B14F-4D97-AF65-F5344CB8AC3E}">
        <p14:creationId xmlns:p14="http://schemas.microsoft.com/office/powerpoint/2010/main" val="329748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err="1"/>
              <a:t>TrainingDML</a:t>
            </a:r>
            <a:r>
              <a:rPr lang="en-US" altLang="zh-CN" dirty="0"/>
              <a:t>-AI </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6</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688833"/>
            <a:ext cx="17520557" cy="646331"/>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The </a:t>
            </a:r>
            <a:r>
              <a:rPr lang="en-US" altLang="zh-CN" sz="36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-AI UML Model</a:t>
            </a:r>
          </a:p>
        </p:txBody>
      </p:sp>
      <p:sp>
        <p:nvSpPr>
          <p:cNvPr id="6" name="矩形 5">
            <a:extLst>
              <a:ext uri="{FF2B5EF4-FFF2-40B4-BE49-F238E27FC236}">
                <a16:creationId xmlns:a16="http://schemas.microsoft.com/office/drawing/2014/main" id="{9AB6C41E-BFEC-43E3-8C8E-6F155E0AE6D5}"/>
              </a:ext>
            </a:extLst>
          </p:cNvPr>
          <p:cNvSpPr/>
          <p:nvPr/>
        </p:nvSpPr>
        <p:spPr>
          <a:xfrm>
            <a:off x="609600" y="3360285"/>
            <a:ext cx="7010400" cy="4524315"/>
          </a:xfrm>
          <a:prstGeom prst="rect">
            <a:avLst/>
          </a:prstGeom>
        </p:spPr>
        <p:txBody>
          <a:bodyPr wrap="square">
            <a:spAutoFit/>
          </a:bodyPr>
          <a:lstStyle/>
          <a:p>
            <a:pPr marL="342900" indent="-342900">
              <a:spcBef>
                <a:spcPct val="20000"/>
              </a:spcBef>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Different from the high level concepts for training data modeling, the concrete UML model will </a:t>
            </a:r>
            <a:r>
              <a:rPr lang="en-US" altLang="zh-CN" sz="3200" dirty="0">
                <a:solidFill>
                  <a:srgbClr val="FF0000"/>
                </a:solidFill>
                <a:latin typeface="Aptos" panose="020B0004020202020204" pitchFamily="34" charset="0"/>
                <a:ea typeface="Noto Sans Medium" panose="020B0502040504020204" pitchFamily="34" charset="0"/>
                <a:cs typeface="Noto Sans Medium" panose="020B0502040504020204" pitchFamily="34" charset="0"/>
              </a:rPr>
              <a:t>focus on implementations with basic attributes defined for off-the-shelf deployment</a:t>
            </a: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 Concepts related to the AI/ML EO applications are defined as classes extended from abstract classes.</a:t>
            </a:r>
          </a:p>
        </p:txBody>
      </p:sp>
      <p:pic>
        <p:nvPicPr>
          <p:cNvPr id="8" name="图片 7">
            <a:extLst>
              <a:ext uri="{FF2B5EF4-FFF2-40B4-BE49-F238E27FC236}">
                <a16:creationId xmlns:a16="http://schemas.microsoft.com/office/drawing/2014/main" id="{AEFE483B-B338-4070-A565-A4CB85393F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1425141"/>
            <a:ext cx="9384712" cy="8107864"/>
          </a:xfrm>
          <a:prstGeom prst="rect">
            <a:avLst/>
          </a:prstGeom>
        </p:spPr>
      </p:pic>
    </p:spTree>
    <p:extLst>
      <p:ext uri="{BB962C8B-B14F-4D97-AF65-F5344CB8AC3E}">
        <p14:creationId xmlns:p14="http://schemas.microsoft.com/office/powerpoint/2010/main" val="244621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err="1"/>
              <a:t>TrainingDML</a:t>
            </a:r>
            <a:r>
              <a:rPr lang="en-US" altLang="zh-CN" dirty="0"/>
              <a:t>-AI </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7</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562785"/>
            <a:ext cx="17520557" cy="646331"/>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Language Encoding</a:t>
            </a:r>
          </a:p>
        </p:txBody>
      </p:sp>
      <p:sp>
        <p:nvSpPr>
          <p:cNvPr id="6" name="矩形 5">
            <a:extLst>
              <a:ext uri="{FF2B5EF4-FFF2-40B4-BE49-F238E27FC236}">
                <a16:creationId xmlns:a16="http://schemas.microsoft.com/office/drawing/2014/main" id="{9AB6C41E-BFEC-43E3-8C8E-6F155E0AE6D5}"/>
              </a:ext>
            </a:extLst>
          </p:cNvPr>
          <p:cNvSpPr/>
          <p:nvPr/>
        </p:nvSpPr>
        <p:spPr>
          <a:xfrm>
            <a:off x="609600" y="2346760"/>
            <a:ext cx="16230600" cy="1569660"/>
          </a:xfrm>
          <a:prstGeom prst="rect">
            <a:avLst/>
          </a:prstGeom>
        </p:spPr>
        <p:txBody>
          <a:bodyPr wrap="square">
            <a:spAutoFit/>
          </a:bodyPr>
          <a:lstStyle/>
          <a:p>
            <a:pPr marL="342900" indent="-342900">
              <a:spcBef>
                <a:spcPct val="20000"/>
              </a:spcBef>
              <a:buFont typeface="Arial" panose="020B0604020202020204" pitchFamily="34" charset="0"/>
              <a:buChar char="•"/>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The following provides a set of rules that the </a:t>
            </a: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-AI JSON follows. It shows how the JSON schema can be formulated to define the structure of JSON encoding for </a:t>
            </a:r>
            <a:r>
              <a:rPr lang="en-US" altLang="zh-CN" sz="3200" dirty="0" err="1">
                <a:latin typeface="Aptos" panose="020B0004020202020204" pitchFamily="34" charset="0"/>
                <a:ea typeface="Noto Sans Medium" panose="020B0502040504020204" pitchFamily="34" charset="0"/>
                <a:cs typeface="Noto Sans Medium" panose="020B0502040504020204" pitchFamily="34" charset="0"/>
              </a:rPr>
              <a:t>TrainingDML</a:t>
            </a: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-AI.</a:t>
            </a:r>
          </a:p>
        </p:txBody>
      </p:sp>
      <p:pic>
        <p:nvPicPr>
          <p:cNvPr id="10" name="图片 9">
            <a:extLst>
              <a:ext uri="{FF2B5EF4-FFF2-40B4-BE49-F238E27FC236}">
                <a16:creationId xmlns:a16="http://schemas.microsoft.com/office/drawing/2014/main" id="{3229769E-5268-496E-B917-9E81481396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389" y="3916420"/>
            <a:ext cx="9220411" cy="4803669"/>
          </a:xfrm>
          <a:prstGeom prst="rect">
            <a:avLst/>
          </a:prstGeom>
        </p:spPr>
      </p:pic>
      <p:pic>
        <p:nvPicPr>
          <p:cNvPr id="11" name="图片 10">
            <a:extLst>
              <a:ext uri="{FF2B5EF4-FFF2-40B4-BE49-F238E27FC236}">
                <a16:creationId xmlns:a16="http://schemas.microsoft.com/office/drawing/2014/main" id="{D9D11FDC-3A47-4ACB-81BF-83F8F6410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3852003"/>
            <a:ext cx="7543800" cy="4872212"/>
          </a:xfrm>
          <a:prstGeom prst="rect">
            <a:avLst/>
          </a:prstGeom>
        </p:spPr>
      </p:pic>
      <p:sp>
        <p:nvSpPr>
          <p:cNvPr id="12" name="矩形 11">
            <a:extLst>
              <a:ext uri="{FF2B5EF4-FFF2-40B4-BE49-F238E27FC236}">
                <a16:creationId xmlns:a16="http://schemas.microsoft.com/office/drawing/2014/main" id="{BC743534-8E24-4765-AF1E-A381914AD712}"/>
              </a:ext>
            </a:extLst>
          </p:cNvPr>
          <p:cNvSpPr/>
          <p:nvPr/>
        </p:nvSpPr>
        <p:spPr>
          <a:xfrm>
            <a:off x="3492198" y="8720089"/>
            <a:ext cx="3454792"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(1) </a:t>
            </a: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Class encoding</a:t>
            </a:r>
            <a:endParaRPr lang="zh-CN" altLang="en-US" sz="3200" dirty="0">
              <a:latin typeface="Aptos" panose="020B0004020202020204" pitchFamily="34" charset="0"/>
              <a:cs typeface="Noto Sans Medium" panose="020B0502040504020204" pitchFamily="34" charset="0"/>
            </a:endParaRPr>
          </a:p>
        </p:txBody>
      </p:sp>
      <p:sp>
        <p:nvSpPr>
          <p:cNvPr id="13" name="矩形 12">
            <a:extLst>
              <a:ext uri="{FF2B5EF4-FFF2-40B4-BE49-F238E27FC236}">
                <a16:creationId xmlns:a16="http://schemas.microsoft.com/office/drawing/2014/main" id="{EA1075AE-3886-42A8-9A6E-2CD77643DF62}"/>
              </a:ext>
            </a:extLst>
          </p:cNvPr>
          <p:cNvSpPr/>
          <p:nvPr/>
        </p:nvSpPr>
        <p:spPr>
          <a:xfrm>
            <a:off x="11754578" y="8720089"/>
            <a:ext cx="3999043"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(2) </a:t>
            </a: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Attribute encoding</a:t>
            </a:r>
            <a:endParaRPr lang="zh-CN" altLang="en-US" sz="3200" dirty="0">
              <a:latin typeface="Aptos" panose="020B0004020202020204" pitchFamily="34" charset="0"/>
              <a:cs typeface="Noto Sans Medium" panose="020B0502040504020204" pitchFamily="34" charset="0"/>
            </a:endParaRPr>
          </a:p>
        </p:txBody>
      </p:sp>
    </p:spTree>
    <p:extLst>
      <p:ext uri="{BB962C8B-B14F-4D97-AF65-F5344CB8AC3E}">
        <p14:creationId xmlns:p14="http://schemas.microsoft.com/office/powerpoint/2010/main" val="1814936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878C-5C01-608E-1768-F0936CD739CF}"/>
              </a:ext>
            </a:extLst>
          </p:cNvPr>
          <p:cNvSpPr>
            <a:spLocks noGrp="1"/>
          </p:cNvSpPr>
          <p:nvPr>
            <p:ph type="title"/>
          </p:nvPr>
        </p:nvSpPr>
        <p:spPr/>
        <p:txBody>
          <a:bodyPr/>
          <a:lstStyle/>
          <a:p>
            <a:r>
              <a:rPr lang="en-US" altLang="zh-CN" dirty="0" err="1"/>
              <a:t>TrainingDML</a:t>
            </a:r>
            <a:r>
              <a:rPr lang="en-US" altLang="zh-CN" dirty="0"/>
              <a:t>-AI </a:t>
            </a:r>
            <a:endParaRPr lang="en-US" dirty="0"/>
          </a:p>
        </p:txBody>
      </p:sp>
      <p:sp>
        <p:nvSpPr>
          <p:cNvPr id="4" name="Text Placeholder 3">
            <a:extLst>
              <a:ext uri="{FF2B5EF4-FFF2-40B4-BE49-F238E27FC236}">
                <a16:creationId xmlns:a16="http://schemas.microsoft.com/office/drawing/2014/main" id="{CBE6D980-77CC-1002-1BE3-8F3A11C3F7AC}"/>
              </a:ext>
            </a:extLst>
          </p:cNvPr>
          <p:cNvSpPr>
            <a:spLocks noGrp="1"/>
          </p:cNvSpPr>
          <p:nvPr>
            <p:ph type="body" idx="15"/>
          </p:nvPr>
        </p:nvSpPr>
        <p:spPr/>
        <p:txBody>
          <a:bodyPr/>
          <a:lstStyle/>
          <a:p>
            <a:r>
              <a:rPr lang="en-US" dirty="0"/>
              <a:t>March 2025 Open Standards Code Sprint</a:t>
            </a:r>
          </a:p>
        </p:txBody>
      </p:sp>
      <p:sp>
        <p:nvSpPr>
          <p:cNvPr id="9" name="灯片编号占位符 1">
            <a:extLst>
              <a:ext uri="{FF2B5EF4-FFF2-40B4-BE49-F238E27FC236}">
                <a16:creationId xmlns:a16="http://schemas.microsoft.com/office/drawing/2014/main" id="{A57E1C71-3517-4A67-B19D-2DFE662485D1}"/>
              </a:ext>
            </a:extLst>
          </p:cNvPr>
          <p:cNvSpPr txBox="1">
            <a:spLocks/>
          </p:cNvSpPr>
          <p:nvPr/>
        </p:nvSpPr>
        <p:spPr>
          <a:xfrm>
            <a:off x="9296400" y="9892598"/>
            <a:ext cx="533400" cy="37528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pPr>
            <a:fld id="{86CB4B4D-7CA3-9044-876B-883B54F8677D}" type="slidenum">
              <a:rPr lang="en-US" altLang="zh-CN" sz="3600" baseline="30000">
                <a:solidFill>
                  <a:srgbClr val="263BD3"/>
                </a:solidFill>
                <a:latin typeface="Aptos" panose="020B0004020202020204" pitchFamily="34" charset="0"/>
                <a:ea typeface="Noto Sans Medium" panose="020B0502040504020204" pitchFamily="34" charset="0"/>
                <a:cs typeface="Noto Sans Medium" panose="020B0502040504020204" pitchFamily="34" charset="0"/>
              </a:rPr>
              <a:pPr>
                <a:spcBef>
                  <a:spcPct val="20000"/>
                </a:spcBef>
              </a:pPr>
              <a:t>8</a:t>
            </a:fld>
            <a:endParaRPr lang="zh-CN" altLang="en-US" sz="3600" baseline="30000" dirty="0">
              <a:solidFill>
                <a:srgbClr val="263BD3"/>
              </a:solidFill>
              <a:latin typeface="Aptos" panose="020B0004020202020204" pitchFamily="34" charset="0"/>
              <a:cs typeface="Noto Sans Medium" panose="020B0502040504020204" pitchFamily="34" charset="0"/>
            </a:endParaRPr>
          </a:p>
        </p:txBody>
      </p:sp>
      <p:sp>
        <p:nvSpPr>
          <p:cNvPr id="5" name="矩形 4">
            <a:extLst>
              <a:ext uri="{FF2B5EF4-FFF2-40B4-BE49-F238E27FC236}">
                <a16:creationId xmlns:a16="http://schemas.microsoft.com/office/drawing/2014/main" id="{3032E74E-4FFD-4483-9147-0C3FAD524F5F}"/>
              </a:ext>
            </a:extLst>
          </p:cNvPr>
          <p:cNvSpPr/>
          <p:nvPr/>
        </p:nvSpPr>
        <p:spPr>
          <a:xfrm>
            <a:off x="383721" y="1562785"/>
            <a:ext cx="17520557" cy="646331"/>
          </a:xfrm>
          <a:prstGeom prst="rect">
            <a:avLst/>
          </a:prstGeom>
        </p:spPr>
        <p:txBody>
          <a:bodyPr wrap="square">
            <a:spAutoFit/>
          </a:bodyPr>
          <a:lstStyle/>
          <a:p>
            <a:pPr marL="571500" indent="-571500" defTabSz="2438338" hangingPunct="0">
              <a:buFont typeface="Wingdings" panose="05000000000000000000" pitchFamily="2" charset="2"/>
              <a:buChar char="Ø"/>
            </a:pPr>
            <a:r>
              <a:rPr lang="en-US" altLang="zh-CN" sz="3600" dirty="0">
                <a:latin typeface="Aptos" panose="020B0004020202020204" pitchFamily="34" charset="0"/>
                <a:ea typeface="Noto Sans Medium" panose="020B0502040504020204" pitchFamily="34" charset="0"/>
                <a:cs typeface="Noto Sans Medium" panose="020B0502040504020204" pitchFamily="34" charset="0"/>
              </a:rPr>
              <a:t>Language Encoding</a:t>
            </a:r>
          </a:p>
        </p:txBody>
      </p:sp>
      <p:sp>
        <p:nvSpPr>
          <p:cNvPr id="12" name="矩形 11">
            <a:extLst>
              <a:ext uri="{FF2B5EF4-FFF2-40B4-BE49-F238E27FC236}">
                <a16:creationId xmlns:a16="http://schemas.microsoft.com/office/drawing/2014/main" id="{BC743534-8E24-4765-AF1E-A381914AD712}"/>
              </a:ext>
            </a:extLst>
          </p:cNvPr>
          <p:cNvSpPr/>
          <p:nvPr/>
        </p:nvSpPr>
        <p:spPr>
          <a:xfrm>
            <a:off x="2103771" y="4544001"/>
            <a:ext cx="5532284"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(4) </a:t>
            </a: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Geometric object encoding</a:t>
            </a:r>
            <a:endParaRPr lang="zh-CN" altLang="en-US" sz="3200" dirty="0">
              <a:latin typeface="Aptos" panose="020B0004020202020204" pitchFamily="34" charset="0"/>
              <a:cs typeface="Noto Sans Medium" panose="020B0502040504020204" pitchFamily="34" charset="0"/>
            </a:endParaRPr>
          </a:p>
        </p:txBody>
      </p:sp>
      <p:sp>
        <p:nvSpPr>
          <p:cNvPr id="13" name="矩形 12">
            <a:extLst>
              <a:ext uri="{FF2B5EF4-FFF2-40B4-BE49-F238E27FC236}">
                <a16:creationId xmlns:a16="http://schemas.microsoft.com/office/drawing/2014/main" id="{EA1075AE-3886-42A8-9A6E-2CD77643DF62}"/>
              </a:ext>
            </a:extLst>
          </p:cNvPr>
          <p:cNvSpPr/>
          <p:nvPr/>
        </p:nvSpPr>
        <p:spPr>
          <a:xfrm>
            <a:off x="9589604" y="8776309"/>
            <a:ext cx="5075813"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(3) Complex value encoding</a:t>
            </a:r>
          </a:p>
        </p:txBody>
      </p:sp>
      <p:pic>
        <p:nvPicPr>
          <p:cNvPr id="14" name="图片 13">
            <a:extLst>
              <a:ext uri="{FF2B5EF4-FFF2-40B4-BE49-F238E27FC236}">
                <a16:creationId xmlns:a16="http://schemas.microsoft.com/office/drawing/2014/main" id="{4BD58529-06DD-4C67-B525-51B61E3A82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44603"/>
            <a:ext cx="6691826" cy="2513591"/>
          </a:xfrm>
          <a:prstGeom prst="rect">
            <a:avLst/>
          </a:prstGeom>
        </p:spPr>
      </p:pic>
      <p:pic>
        <p:nvPicPr>
          <p:cNvPr id="15" name="图片 14">
            <a:extLst>
              <a:ext uri="{FF2B5EF4-FFF2-40B4-BE49-F238E27FC236}">
                <a16:creationId xmlns:a16="http://schemas.microsoft.com/office/drawing/2014/main" id="{B89EAC22-7A80-4CE4-8FF6-CD9D1BE104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426" y="5325552"/>
            <a:ext cx="6629400" cy="4005554"/>
          </a:xfrm>
          <a:prstGeom prst="rect">
            <a:avLst/>
          </a:prstGeom>
        </p:spPr>
      </p:pic>
      <p:sp>
        <p:nvSpPr>
          <p:cNvPr id="16" name="矩形 15">
            <a:extLst>
              <a:ext uri="{FF2B5EF4-FFF2-40B4-BE49-F238E27FC236}">
                <a16:creationId xmlns:a16="http://schemas.microsoft.com/office/drawing/2014/main" id="{C11E3329-B0A6-4FBE-AE3B-B23DABE220EA}"/>
              </a:ext>
            </a:extLst>
          </p:cNvPr>
          <p:cNvSpPr/>
          <p:nvPr/>
        </p:nvSpPr>
        <p:spPr>
          <a:xfrm>
            <a:off x="2667982" y="9165563"/>
            <a:ext cx="4466287" cy="760016"/>
          </a:xfrm>
          <a:prstGeom prst="rect">
            <a:avLst/>
          </a:prstGeom>
        </p:spPr>
        <p:txBody>
          <a:bodyPr wrap="none">
            <a:spAutoFit/>
          </a:bodyPr>
          <a:lstStyle/>
          <a:p>
            <a:pPr>
              <a:lnSpc>
                <a:spcPct val="150000"/>
              </a:lnSpc>
              <a:spcBef>
                <a:spcPct val="20000"/>
              </a:spcBef>
            </a:pPr>
            <a:r>
              <a:rPr lang="en-US" altLang="zh-CN" sz="3200" dirty="0">
                <a:latin typeface="Aptos" panose="020B0004020202020204" pitchFamily="34" charset="0"/>
                <a:ea typeface="Noto Sans Medium" panose="020B0502040504020204" pitchFamily="34" charset="0"/>
                <a:cs typeface="Noto Sans Medium" panose="020B0502040504020204" pitchFamily="34" charset="0"/>
              </a:rPr>
              <a:t>(5) Inheritance encoding</a:t>
            </a:r>
          </a:p>
        </p:txBody>
      </p:sp>
      <p:pic>
        <p:nvPicPr>
          <p:cNvPr id="17" name="图片 16">
            <a:extLst>
              <a:ext uri="{FF2B5EF4-FFF2-40B4-BE49-F238E27FC236}">
                <a16:creationId xmlns:a16="http://schemas.microsoft.com/office/drawing/2014/main" id="{D74370B7-8DAF-4475-8A80-F6E70801A5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3113" y="909295"/>
            <a:ext cx="6160335" cy="7895036"/>
          </a:xfrm>
          <a:prstGeom prst="rect">
            <a:avLst/>
          </a:prstGeom>
        </p:spPr>
      </p:pic>
      <p:sp>
        <p:nvSpPr>
          <p:cNvPr id="18" name="矩形 17">
            <a:extLst>
              <a:ext uri="{FF2B5EF4-FFF2-40B4-BE49-F238E27FC236}">
                <a16:creationId xmlns:a16="http://schemas.microsoft.com/office/drawing/2014/main" id="{7C3FA8A4-C5EF-46D1-906D-B8A3D5B2E5AC}"/>
              </a:ext>
            </a:extLst>
          </p:cNvPr>
          <p:cNvSpPr/>
          <p:nvPr/>
        </p:nvSpPr>
        <p:spPr>
          <a:xfrm>
            <a:off x="15316200" y="1425141"/>
            <a:ext cx="1676228" cy="760016"/>
          </a:xfrm>
          <a:prstGeom prst="rect">
            <a:avLst/>
          </a:prstGeom>
        </p:spPr>
        <p:txBody>
          <a:bodyPr wrap="none">
            <a:spAutoFit/>
          </a:bodyPr>
          <a:lstStyle/>
          <a:p>
            <a:pPr>
              <a:lnSpc>
                <a:spcPct val="150000"/>
              </a:lnSpc>
              <a:spcBef>
                <a:spcPct val="20000"/>
              </a:spcBef>
            </a:pP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Codelist</a:t>
            </a:r>
            <a:endParaRPr lang="zh-CN" altLang="en-US" sz="3200" dirty="0">
              <a:latin typeface="Aptos" panose="020B0004020202020204" pitchFamily="34" charset="0"/>
              <a:cs typeface="Noto Sans Medium" panose="020B0502040504020204" pitchFamily="34" charset="0"/>
            </a:endParaRPr>
          </a:p>
        </p:txBody>
      </p:sp>
      <p:sp>
        <p:nvSpPr>
          <p:cNvPr id="19" name="矩形 18">
            <a:extLst>
              <a:ext uri="{FF2B5EF4-FFF2-40B4-BE49-F238E27FC236}">
                <a16:creationId xmlns:a16="http://schemas.microsoft.com/office/drawing/2014/main" id="{F9F7E516-93F6-42EC-9514-CBE03CB7B445}"/>
              </a:ext>
            </a:extLst>
          </p:cNvPr>
          <p:cNvSpPr/>
          <p:nvPr/>
        </p:nvSpPr>
        <p:spPr>
          <a:xfrm>
            <a:off x="15316200" y="3351240"/>
            <a:ext cx="2417841" cy="760016"/>
          </a:xfrm>
          <a:prstGeom prst="rect">
            <a:avLst/>
          </a:prstGeom>
        </p:spPr>
        <p:txBody>
          <a:bodyPr wrap="none">
            <a:spAutoFit/>
          </a:bodyPr>
          <a:lstStyle/>
          <a:p>
            <a:pPr>
              <a:lnSpc>
                <a:spcPct val="150000"/>
              </a:lnSpc>
              <a:spcBef>
                <a:spcPct val="20000"/>
              </a:spcBef>
            </a:pP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Object value</a:t>
            </a:r>
          </a:p>
        </p:txBody>
      </p:sp>
      <p:sp>
        <p:nvSpPr>
          <p:cNvPr id="20" name="矩形 19">
            <a:extLst>
              <a:ext uri="{FF2B5EF4-FFF2-40B4-BE49-F238E27FC236}">
                <a16:creationId xmlns:a16="http://schemas.microsoft.com/office/drawing/2014/main" id="{F6CFC876-738A-46DB-A09B-5C647228B843}"/>
              </a:ext>
            </a:extLst>
          </p:cNvPr>
          <p:cNvSpPr/>
          <p:nvPr/>
        </p:nvSpPr>
        <p:spPr>
          <a:xfrm>
            <a:off x="15316200" y="6558068"/>
            <a:ext cx="2900987" cy="760016"/>
          </a:xfrm>
          <a:prstGeom prst="rect">
            <a:avLst/>
          </a:prstGeom>
        </p:spPr>
        <p:txBody>
          <a:bodyPr wrap="none">
            <a:spAutoFit/>
          </a:bodyPr>
          <a:lstStyle/>
          <a:p>
            <a:pPr>
              <a:lnSpc>
                <a:spcPct val="150000"/>
              </a:lnSpc>
              <a:spcBef>
                <a:spcPct val="20000"/>
              </a:spcBef>
            </a:pPr>
            <a:r>
              <a:rPr lang="en-GB" altLang="zh-CN" sz="3200" dirty="0">
                <a:latin typeface="Aptos" panose="020B0004020202020204" pitchFamily="34" charset="0"/>
                <a:ea typeface="Noto Sans Medium" panose="020B0502040504020204" pitchFamily="34" charset="0"/>
                <a:cs typeface="Noto Sans Medium" panose="020B0502040504020204" pitchFamily="34" charset="0"/>
              </a:rPr>
              <a:t>Data type class</a:t>
            </a:r>
          </a:p>
        </p:txBody>
      </p:sp>
    </p:spTree>
    <p:extLst>
      <p:ext uri="{BB962C8B-B14F-4D97-AF65-F5344CB8AC3E}">
        <p14:creationId xmlns:p14="http://schemas.microsoft.com/office/powerpoint/2010/main" val="356066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4F6931-0A3B-51DE-7570-B0BF8629514A}"/>
              </a:ext>
            </a:extLst>
          </p:cNvPr>
          <p:cNvSpPr>
            <a:spLocks noGrp="1"/>
          </p:cNvSpPr>
          <p:nvPr>
            <p:ph type="title"/>
          </p:nvPr>
        </p:nvSpPr>
        <p:spPr>
          <a:xfrm>
            <a:off x="705169" y="6998550"/>
            <a:ext cx="10867292" cy="2412150"/>
          </a:xfrm>
        </p:spPr>
        <p:txBody>
          <a:bodyPr/>
          <a:lstStyle/>
          <a:p>
            <a:r>
              <a:rPr lang="en-US" dirty="0"/>
              <a:t>2. Sprint goals</a:t>
            </a:r>
          </a:p>
        </p:txBody>
      </p:sp>
    </p:spTree>
    <p:extLst>
      <p:ext uri="{BB962C8B-B14F-4D97-AF65-F5344CB8AC3E}">
        <p14:creationId xmlns:p14="http://schemas.microsoft.com/office/powerpoint/2010/main" val="3841394744"/>
      </p:ext>
    </p:extLst>
  </p:cSld>
  <p:clrMapOvr>
    <a:masterClrMapping/>
  </p:clrMapOvr>
</p:sld>
</file>

<file path=ppt/theme/theme1.xml><?xml version="1.0" encoding="utf-8"?>
<a:theme xmlns:a="http://schemas.openxmlformats.org/drawingml/2006/main" name="Office Theme">
  <a:themeElements>
    <a:clrScheme name="OGC Colours final">
      <a:dk1>
        <a:srgbClr val="000000"/>
      </a:dk1>
      <a:lt1>
        <a:srgbClr val="FFFFFF"/>
      </a:lt1>
      <a:dk2>
        <a:srgbClr val="1F497D"/>
      </a:dk2>
      <a:lt2>
        <a:srgbClr val="E3EFFC"/>
      </a:lt2>
      <a:accent1>
        <a:srgbClr val="1A2483"/>
      </a:accent1>
      <a:accent2>
        <a:srgbClr val="3B43FF"/>
      </a:accent2>
      <a:accent3>
        <a:srgbClr val="D6E832"/>
      </a:accent3>
      <a:accent4>
        <a:srgbClr val="92DEFF"/>
      </a:accent4>
      <a:accent5>
        <a:srgbClr val="BAD6FF"/>
      </a:accent5>
      <a:accent6>
        <a:srgbClr val="AAB50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d591f4a-b750-44ad-8ebf-06d36ba90675" xsi:nil="true"/>
    <lcf76f155ced4ddcb4097134ff3c332f xmlns="d6fbc86c-d850-4140-ac77-9d31bd829bd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9E3310CD124948B4E279413993BB0E" ma:contentTypeVersion="12" ma:contentTypeDescription="Create a new document." ma:contentTypeScope="" ma:versionID="fc8b863ec1056c56ffffe257a51936bd">
  <xsd:schema xmlns:xsd="http://www.w3.org/2001/XMLSchema" xmlns:xs="http://www.w3.org/2001/XMLSchema" xmlns:p="http://schemas.microsoft.com/office/2006/metadata/properties" xmlns:ns2="d6fbc86c-d850-4140-ac77-9d31bd829bdd" xmlns:ns3="9d591f4a-b750-44ad-8ebf-06d36ba90675" targetNamespace="http://schemas.microsoft.com/office/2006/metadata/properties" ma:root="true" ma:fieldsID="d5fd8e07813858ef482eb847c5c0745f" ns2:_="" ns3:_="">
    <xsd:import namespace="d6fbc86c-d850-4140-ac77-9d31bd829bdd"/>
    <xsd:import namespace="9d591f4a-b750-44ad-8ebf-06d36ba906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fbc86c-d850-4140-ac77-9d31bd829b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e216777-a1e1-495c-93e8-2566215d5276"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591f4a-b750-44ad-8ebf-06d36ba90675"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c77d112-1c04-4fa5-a3ca-824683e69c49}" ma:internalName="TaxCatchAll" ma:showField="CatchAllData" ma:web="9d591f4a-b750-44ad-8ebf-06d36ba906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85D7B-68CF-418B-B666-639349DA20C2}">
  <ds:schemaRefs>
    <ds:schemaRef ds:uri="http://schemas.microsoft.com/sharepoint/v3/contenttype/forms"/>
  </ds:schemaRefs>
</ds:datastoreItem>
</file>

<file path=customXml/itemProps2.xml><?xml version="1.0" encoding="utf-8"?>
<ds:datastoreItem xmlns:ds="http://schemas.openxmlformats.org/officeDocument/2006/customXml" ds:itemID="{5A24EC57-0D7D-4A60-AA29-9C87B6AFBD34}">
  <ds:schemaRefs>
    <ds:schemaRef ds:uri="http://purl.org/dc/terms/"/>
    <ds:schemaRef ds:uri="http://purl.org/dc/elements/1.1/"/>
    <ds:schemaRef ds:uri="http://schemas.openxmlformats.org/package/2006/metadata/core-properties"/>
    <ds:schemaRef ds:uri="http://schemas.microsoft.com/office/2006/metadata/properties"/>
    <ds:schemaRef ds:uri="d6fbc86c-d850-4140-ac77-9d31bd829bdd"/>
    <ds:schemaRef ds:uri="http://schemas.microsoft.com/office/2006/documentManagement/types"/>
    <ds:schemaRef ds:uri="http://purl.org/dc/dcmitype/"/>
    <ds:schemaRef ds:uri="http://schemas.microsoft.com/office/infopath/2007/PartnerControls"/>
    <ds:schemaRef ds:uri="9d591f4a-b750-44ad-8ebf-06d36ba90675"/>
    <ds:schemaRef ds:uri="http://www.w3.org/XML/1998/namespace"/>
  </ds:schemaRefs>
</ds:datastoreItem>
</file>

<file path=customXml/itemProps3.xml><?xml version="1.0" encoding="utf-8"?>
<ds:datastoreItem xmlns:ds="http://schemas.openxmlformats.org/officeDocument/2006/customXml" ds:itemID="{FC50D1FC-052B-484F-B224-939D165EDB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fbc86c-d850-4140-ac77-9d31bd829bdd"/>
    <ds:schemaRef ds:uri="9d591f4a-b750-44ad-8ebf-06d36ba906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4772</TotalTime>
  <Words>636</Words>
  <Application>Microsoft Macintosh PowerPoint</Application>
  <PresentationFormat>Custom</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Aptos</vt:lpstr>
      <vt:lpstr>Arial</vt:lpstr>
      <vt:lpstr>Calibri</vt:lpstr>
      <vt:lpstr>Office Theme</vt:lpstr>
      <vt:lpstr>Ruixiang Liu, Wuhan University (WHU)</vt:lpstr>
      <vt:lpstr>1. Overview</vt:lpstr>
      <vt:lpstr>Background</vt:lpstr>
      <vt:lpstr>Background</vt:lpstr>
      <vt:lpstr>TrainingDML-AI </vt:lpstr>
      <vt:lpstr>TrainingDML-AI </vt:lpstr>
      <vt:lpstr>TrainingDML-AI </vt:lpstr>
      <vt:lpstr>TrainingDML-AI </vt:lpstr>
      <vt:lpstr>2. Sprint goals</vt:lpstr>
      <vt:lpstr>PyTDML</vt:lpstr>
      <vt:lpstr>Goals</vt:lpstr>
      <vt:lpstr>Work Plan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Minimalist Brand Strategy Presentation</dc:title>
  <cp:lastModifiedBy>Joana Simoes</cp:lastModifiedBy>
  <cp:revision>314</cp:revision>
  <dcterms:created xsi:type="dcterms:W3CDTF">2006-08-16T00:00:00Z</dcterms:created>
  <dcterms:modified xsi:type="dcterms:W3CDTF">2025-03-12T09:00:45Z</dcterms:modified>
  <dc:identifier>DAGYbemYEzg</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0x0101002E9E3310CD124948B4E279413993BB0E</vt:lpwstr>
  </property>
  <property fmtid="{D5CDD505-2E9C-101B-9397-08002B2CF9AE}" pid="3" name="MediaServiceImageTags">
    <vt:lpwstr/>
  </property>
</Properties>
</file>