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8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6FFD-B274-4AEF-90CC-AD9FAB32950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F974-39A1-4DFC-867D-1F36C1882E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hotoncorporation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photoncorporation.net/" TargetMode="Externa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482436" y="249527"/>
            <a:ext cx="8811491" cy="1066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D" sz="6600" dirty="0" err="1" smtClean="0"/>
              <a:t>Work</a:t>
            </a:r>
            <a:r>
              <a:rPr lang="fr-CD" sz="6600" dirty="0" smtClean="0"/>
              <a:t> 3rd</a:t>
            </a:r>
            <a:endParaRPr lang="en-US" sz="66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80108" y="1316182"/>
            <a:ext cx="11416146" cy="559723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fr-CD" b="1" dirty="0"/>
              <a:t>Affiche </a:t>
            </a:r>
            <a:r>
              <a:rPr lang="fr-CD" b="1" dirty="0" smtClean="0"/>
              <a:t>promo Maintenance </a:t>
            </a:r>
            <a:r>
              <a:rPr lang="fr-CD" b="1" dirty="0" err="1" smtClean="0"/>
              <a:t>electroménagère</a:t>
            </a:r>
            <a:endParaRPr lang="fr-CD" b="1" dirty="0"/>
          </a:p>
          <a:p>
            <a:pPr marL="0" indent="0">
              <a:buNone/>
            </a:pPr>
            <a:r>
              <a:rPr lang="fr-CD" b="1" u="sng" dirty="0"/>
              <a:t>Contents :</a:t>
            </a:r>
          </a:p>
          <a:p>
            <a:r>
              <a:rPr lang="fr-CD" dirty="0"/>
              <a:t>Logo photon</a:t>
            </a:r>
          </a:p>
          <a:p>
            <a:r>
              <a:rPr lang="fr-CD" dirty="0" err="1"/>
              <a:t>Viva</a:t>
            </a:r>
            <a:r>
              <a:rPr lang="fr-CD" dirty="0"/>
              <a:t> </a:t>
            </a:r>
            <a:r>
              <a:rPr lang="fr-CD" dirty="0" err="1" smtClean="0"/>
              <a:t>lipanda</a:t>
            </a:r>
            <a:r>
              <a:rPr lang="fr-CD" dirty="0" smtClean="0"/>
              <a:t> (en couleurs nationales)</a:t>
            </a:r>
            <a:endParaRPr lang="fr-CD" dirty="0"/>
          </a:p>
          <a:p>
            <a:r>
              <a:rPr lang="fr-CD" dirty="0"/>
              <a:t>Image : </a:t>
            </a:r>
            <a:r>
              <a:rPr lang="fr-CD" dirty="0" smtClean="0"/>
              <a:t>Machine à laver, convertisseurs, TV, Fours, Gaufrier, </a:t>
            </a:r>
            <a:r>
              <a:rPr lang="fr-CD" dirty="0" err="1" smtClean="0"/>
              <a:t>cafétière</a:t>
            </a:r>
            <a:r>
              <a:rPr lang="fr-CD" dirty="0" smtClean="0"/>
              <a:t>, etc.</a:t>
            </a:r>
            <a:endParaRPr lang="fr-CD" dirty="0"/>
          </a:p>
          <a:p>
            <a:r>
              <a:rPr lang="fr-CD" dirty="0"/>
              <a:t>Textes :</a:t>
            </a:r>
          </a:p>
          <a:p>
            <a:pPr marL="0" indent="0">
              <a:buNone/>
            </a:pPr>
            <a:r>
              <a:rPr lang="fr-CD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</a:t>
            </a:r>
            <a:endParaRPr lang="fr-CD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CD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Maintenance électroménagère (hard &amp; soft)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Machine à laver &amp; </a:t>
            </a:r>
            <a:r>
              <a:rPr lang="fr-C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Fours ,</a:t>
            </a:r>
            <a:endParaRPr lang="fr-CD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fr-CD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Cafétier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&amp; </a:t>
            </a:r>
            <a:r>
              <a:rPr lang="fr-CD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Goufrier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Etc.</a:t>
            </a:r>
          </a:p>
          <a:p>
            <a:pPr marL="0" indent="0">
              <a:buNone/>
            </a:pPr>
            <a:r>
              <a:rPr lang="fr-CD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Réduction : 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24% </a:t>
            </a:r>
            <a:r>
              <a:rPr lang="fr-C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sur prix courant</a:t>
            </a:r>
          </a:p>
          <a:p>
            <a:pPr marL="0" indent="0">
              <a:buNone/>
            </a:pPr>
            <a:r>
              <a:rPr lang="fr-CD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Validité : </a:t>
            </a:r>
            <a:r>
              <a:rPr lang="fr-C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25 Juin au 5 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Juillet</a:t>
            </a:r>
            <a:endParaRPr lang="fr-C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fr-CD" dirty="0"/>
              <a:t>Contacts :</a:t>
            </a:r>
          </a:p>
          <a:p>
            <a:pPr marL="0" indent="0">
              <a:buNone/>
            </a:pPr>
            <a:r>
              <a:rPr lang="fr-CD" dirty="0"/>
              <a:t>Tel : +243 973 591 554, +243 990 859 723</a:t>
            </a:r>
          </a:p>
          <a:p>
            <a:pPr marL="0" indent="0">
              <a:buNone/>
            </a:pPr>
            <a:r>
              <a:rPr lang="fr-CD" dirty="0"/>
              <a:t>Web site : </a:t>
            </a:r>
            <a:r>
              <a:rPr lang="fr-CD" dirty="0">
                <a:hlinkClick r:id="rId2"/>
              </a:rPr>
              <a:t>www.photoncorporation.net</a:t>
            </a:r>
            <a:endParaRPr lang="fr-CD" dirty="0"/>
          </a:p>
          <a:p>
            <a:pPr marL="0" indent="0">
              <a:buNone/>
            </a:pPr>
            <a:r>
              <a:rPr lang="fr-CD" dirty="0"/>
              <a:t>Social media (Facebook, Twitter, Instagram, LinkedIn &amp; </a:t>
            </a:r>
            <a:r>
              <a:rPr lang="fr-CD" dirty="0" err="1"/>
              <a:t>Youtube</a:t>
            </a:r>
            <a:r>
              <a:rPr lang="fr-CD" dirty="0"/>
              <a:t>) : Photon corporation</a:t>
            </a:r>
          </a:p>
          <a:p>
            <a:pPr marL="0" indent="0">
              <a:buNone/>
            </a:pPr>
            <a:r>
              <a:rPr lang="fr-CD" dirty="0"/>
              <a:t>Adresse physique : </a:t>
            </a:r>
            <a:r>
              <a:rPr lang="fr-FR" dirty="0"/>
              <a:t>136; Av La frontière; Q. </a:t>
            </a:r>
            <a:r>
              <a:rPr lang="fr-FR" dirty="0" err="1"/>
              <a:t>Katindo</a:t>
            </a:r>
            <a:r>
              <a:rPr lang="fr-FR" dirty="0"/>
              <a:t>; Commune &amp; ville de Goma.</a:t>
            </a:r>
            <a:endParaRPr lang="fr-C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796" y="2170529"/>
            <a:ext cx="2238568" cy="16799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4" t="7208" r="26554" b="2952"/>
          <a:stretch/>
        </p:blipFill>
        <p:spPr>
          <a:xfrm>
            <a:off x="8895532" y="4025177"/>
            <a:ext cx="2165476" cy="26020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00" y="3730656"/>
            <a:ext cx="1662292" cy="20047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1" y="3156013"/>
            <a:ext cx="2946042" cy="25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7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109" y="1427018"/>
            <a:ext cx="11173691" cy="5167745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fr-CD" b="1" dirty="0"/>
              <a:t>Affiche </a:t>
            </a:r>
            <a:r>
              <a:rPr lang="fr-CD" b="1" dirty="0" smtClean="0"/>
              <a:t>promo Maintenance </a:t>
            </a:r>
            <a:r>
              <a:rPr lang="fr-CD" b="1" dirty="0" err="1" smtClean="0"/>
              <a:t>electronique</a:t>
            </a:r>
            <a:endParaRPr lang="fr-CD" b="1" dirty="0"/>
          </a:p>
          <a:p>
            <a:pPr marL="0" indent="0">
              <a:buNone/>
            </a:pPr>
            <a:r>
              <a:rPr lang="fr-CD" b="1" u="sng" dirty="0"/>
              <a:t>Contents :</a:t>
            </a:r>
          </a:p>
          <a:p>
            <a:r>
              <a:rPr lang="fr-CD" dirty="0"/>
              <a:t>Logo photon</a:t>
            </a:r>
          </a:p>
          <a:p>
            <a:r>
              <a:rPr lang="fr-CD" dirty="0" err="1"/>
              <a:t>Viva</a:t>
            </a:r>
            <a:r>
              <a:rPr lang="fr-CD" dirty="0"/>
              <a:t> </a:t>
            </a:r>
            <a:r>
              <a:rPr lang="fr-CD" dirty="0" err="1" smtClean="0"/>
              <a:t>lipanda</a:t>
            </a:r>
            <a:r>
              <a:rPr lang="fr-CD" dirty="0" smtClean="0"/>
              <a:t> (en couleurs nationales)</a:t>
            </a:r>
            <a:endParaRPr lang="fr-CD" dirty="0"/>
          </a:p>
          <a:p>
            <a:r>
              <a:rPr lang="fr-CD" dirty="0"/>
              <a:t>Image : </a:t>
            </a:r>
            <a:r>
              <a:rPr lang="fr-CD" dirty="0" smtClean="0"/>
              <a:t>Imprimante tout support, Ordinateur, etc.</a:t>
            </a:r>
            <a:endParaRPr lang="fr-CD" dirty="0"/>
          </a:p>
          <a:p>
            <a:r>
              <a:rPr lang="fr-CD" dirty="0"/>
              <a:t>Textes :</a:t>
            </a:r>
          </a:p>
          <a:p>
            <a:pPr marL="0" indent="0">
              <a:buNone/>
            </a:pPr>
            <a:r>
              <a:rPr lang="fr-CD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Brand</a:t>
            </a:r>
            <a:endParaRPr lang="fr-CD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CD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Maintenance électronique (hard &amp; soft)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Imprimante tout support,</a:t>
            </a:r>
          </a:p>
          <a:p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Ordinateur,</a:t>
            </a:r>
          </a:p>
          <a:p>
            <a:r>
              <a:rPr lang="fr-C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Convertisseurs &amp; TV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Etc.</a:t>
            </a:r>
          </a:p>
          <a:p>
            <a:pPr marL="0" indent="0">
              <a:buNone/>
            </a:pPr>
            <a:r>
              <a:rPr lang="fr-CD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Réduction : 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23% </a:t>
            </a:r>
            <a:r>
              <a:rPr lang="fr-C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sur prix courant</a:t>
            </a:r>
          </a:p>
          <a:p>
            <a:pPr marL="0" indent="0">
              <a:buNone/>
            </a:pPr>
            <a:r>
              <a:rPr lang="fr-CD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Validité : </a:t>
            </a:r>
            <a:r>
              <a:rPr lang="fr-C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25 Juin au 5 </a:t>
            </a:r>
            <a:r>
              <a:rPr lang="fr-C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Juillet</a:t>
            </a:r>
            <a:endParaRPr lang="fr-C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fr-CD" dirty="0"/>
              <a:t>Contacts :</a:t>
            </a:r>
          </a:p>
          <a:p>
            <a:pPr marL="0" indent="0">
              <a:buNone/>
            </a:pPr>
            <a:r>
              <a:rPr lang="fr-CD" dirty="0"/>
              <a:t>Tel : +243 973 591 554, +243 990 859 723</a:t>
            </a:r>
          </a:p>
          <a:p>
            <a:pPr marL="0" indent="0">
              <a:buNone/>
            </a:pPr>
            <a:r>
              <a:rPr lang="fr-CD" dirty="0"/>
              <a:t>Web site : </a:t>
            </a:r>
            <a:r>
              <a:rPr lang="fr-CD" dirty="0">
                <a:hlinkClick r:id="rId3"/>
              </a:rPr>
              <a:t>www.photoncorporation.net</a:t>
            </a:r>
            <a:endParaRPr lang="fr-CD" dirty="0"/>
          </a:p>
          <a:p>
            <a:pPr marL="0" indent="0">
              <a:buNone/>
            </a:pPr>
            <a:r>
              <a:rPr lang="fr-CD" dirty="0"/>
              <a:t>Social media (Facebook, Twitter, Instagram, LinkedIn &amp; </a:t>
            </a:r>
            <a:r>
              <a:rPr lang="fr-CD" dirty="0" err="1"/>
              <a:t>Youtube</a:t>
            </a:r>
            <a:r>
              <a:rPr lang="fr-CD" dirty="0"/>
              <a:t>) : Photon corporation</a:t>
            </a:r>
          </a:p>
          <a:p>
            <a:pPr marL="0" indent="0">
              <a:buNone/>
            </a:pPr>
            <a:r>
              <a:rPr lang="fr-CD" dirty="0"/>
              <a:t>Adresse physique : </a:t>
            </a:r>
            <a:r>
              <a:rPr lang="fr-FR" dirty="0"/>
              <a:t>136; Av La frontière; Q. </a:t>
            </a:r>
            <a:r>
              <a:rPr lang="fr-FR" dirty="0" err="1"/>
              <a:t>Katindo</a:t>
            </a:r>
            <a:r>
              <a:rPr lang="fr-FR" dirty="0"/>
              <a:t>; Commune &amp; ville de Goma.</a:t>
            </a:r>
            <a:endParaRPr lang="fr-C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524000" y="498909"/>
            <a:ext cx="8811491" cy="1066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D" sz="6600" dirty="0" err="1" smtClean="0"/>
              <a:t>Work</a:t>
            </a:r>
            <a:r>
              <a:rPr lang="fr-CD" sz="6600" dirty="0" smtClean="0"/>
              <a:t> 4th</a:t>
            </a:r>
            <a:endParaRPr lang="en-US" sz="6600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05282"/>
              </p:ext>
            </p:extLst>
          </p:nvPr>
        </p:nvGraphicFramePr>
        <p:xfrm>
          <a:off x="92075" y="92075"/>
          <a:ext cx="431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Objet d’environnement du Gestionnaire de liaisons" showAsIcon="1" r:id="rId4" imgW="431640" imgH="437760" progId="Package">
                  <p:embed/>
                </p:oleObj>
              </mc:Choice>
              <mc:Fallback>
                <p:oleObj name="Objet d’environnement du Gestionnaire de liaisons" showAsIcon="1" r:id="rId4" imgW="4316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318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7" t="6603" r="3565" b="12450"/>
          <a:stretch/>
        </p:blipFill>
        <p:spPr>
          <a:xfrm>
            <a:off x="8006628" y="1565564"/>
            <a:ext cx="3893127" cy="1981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00" y="1676759"/>
            <a:ext cx="3562350" cy="35623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42" y="4660468"/>
            <a:ext cx="2031423" cy="9053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43" y="3243117"/>
            <a:ext cx="1727489" cy="15355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65" y="3417794"/>
            <a:ext cx="1986790" cy="14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19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242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Objet d’environnement du Gestionnaire de liaisons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7th</dc:title>
  <dc:creator>Photon</dc:creator>
  <cp:lastModifiedBy>Photon</cp:lastModifiedBy>
  <cp:revision>20</cp:revision>
  <dcterms:created xsi:type="dcterms:W3CDTF">2022-06-19T15:49:47Z</dcterms:created>
  <dcterms:modified xsi:type="dcterms:W3CDTF">2022-09-05T19:27:53Z</dcterms:modified>
</cp:coreProperties>
</file>