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2693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5F8E7-B2B2-573E-0982-588AFD78A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3C91399-D00F-77C6-1797-BF5C6DB955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5DA4F5-2144-B0C7-791E-AE4D98FF3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B404F90-E0ED-7DD3-7E11-CABEDAB59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D57FDB-6582-893D-5C76-3842F5DF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286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C938A-A761-AA33-2632-42218FF60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A2835B-AD0E-72E2-43D0-6EEAA15BB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D4B50-EF6A-38F6-2283-9AD41594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4F3B150-94B2-6078-A9FB-65289A6AA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324860-F334-D73B-6A2A-CD072D5B7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8271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8FE2199-2F2B-AB4E-696E-EE3A5A8DC2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81AF4E-4858-158C-92D1-A60278065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877D7EB-C58F-D7E5-BE33-C73194908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A5AE4E-4275-A4AD-C910-1C00DF88E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3A05BF6-4048-B68F-2B00-2E9A4A48D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6159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4B158-6A59-692C-92E6-482CF3F2F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CC509E-C9AE-5526-8837-3F29E26D9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6EF25E-E6D0-38AA-C219-5CFAB08C7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6FF76D5-4A69-CF4A-286E-A03838259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45DFC8E-A471-B935-E55D-2B4D69A56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48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912AE0-B32E-9783-53D9-388A9EDA6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F22E166-7290-B803-5CC5-91FE7CABD3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BC86BA-7E79-017C-62CA-F30D19878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BB2B02-F639-F1C0-F30C-AD580681C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AFDD08-E266-CB58-70C7-3A6CA2914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0385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A9911-58BB-F9D3-29D1-FD3366A5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9EEAAE-36DC-9D8E-A03C-EBFA9E44D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67ABE0-6C84-F2BA-46C7-B6E096C2C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02964F-29D5-08A8-DB66-BC2086CF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E7A1D49-A595-22C9-40AD-AE80DD7C2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9B04E2-44AA-8F30-27E2-BDBB3933A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2962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3F0C5-FB76-5052-F92B-3CCB78C6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58DECC8-EB87-923E-4D94-C7C6C65D6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06F74EC-6912-270E-7291-0FFCFC433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5BF0A98-0533-B99B-A63C-EF083A952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89CE7E-33EC-25A9-39D2-CD8A345E1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6D5DBE4-690A-D055-13A6-F68C3489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E3355F3-3E6A-A5A7-DC2E-C14F55FF7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4E6CB14-D4C3-0466-D016-1F965C71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2617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668A2D-C880-53C3-538B-DAC678AF5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097333B-011B-8D85-EF25-23F3F555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233622-D35D-489F-F51F-3B7279C53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752C9E0-DC85-DC3C-5675-744CCB6C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3095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BFA16B-A8EA-4E83-DA39-F547C4EB3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188FE3-3BD2-43C6-60CD-DC951A87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822A41-6E67-315E-7B44-A9022E9E1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03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21A6BC-7EC3-440C-6F90-878E63B91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EC1363-73AA-D433-0D03-01A27B8A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E3A69FE-77BE-FF5E-9F60-609FEA6FD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B96490E-C4B8-2EFD-16FF-C9489C1A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D61771-1BF6-68C5-1569-50C5462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7CDABA-5AD0-59C2-401F-92AFD662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655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FCBA4-6F82-3EA9-7A22-3195D62A0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5B446EB-A78B-441A-F6B1-DBC0DA1C0D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EB5F87-4AD0-53A2-FDAE-7F6F74E6D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E455329-F98C-4E0B-069F-D00FCEF4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B3ACCF-4DB9-C47A-ABA4-5F9517F7F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27E15EC-91DF-51E7-14E4-1224065B6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666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08511AA-1B3B-FE9D-A319-54D2A92F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5C9C457-CC74-F714-2187-84AE50603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DF3191-AD16-AFDB-D3A7-AB6200BB5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A52078-B5A1-492F-9FF2-FBC6323226A6}" type="datetimeFigureOut">
              <a:rPr lang="es-ES" smtClean="0"/>
              <a:t>05/10/2025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5CE8BF-D617-FFF9-5655-46A4C0C61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7EA23E-BC55-EE1E-5E4B-E0CC06EFDF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BD8789-BD44-492C-A293-65DD48869A0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076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E47E825-C916-8D4B-E7F8-F96CAC89E2E2}"/>
              </a:ext>
            </a:extLst>
          </p:cNvPr>
          <p:cNvSpPr txBox="1"/>
          <p:nvPr/>
        </p:nvSpPr>
        <p:spPr>
          <a:xfrm>
            <a:off x="2314575" y="1507331"/>
            <a:ext cx="243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This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your</a:t>
            </a:r>
            <a:r>
              <a:rPr lang="es-ES" dirty="0"/>
              <a:t> </a:t>
            </a:r>
            <a:r>
              <a:rPr lang="es-ES" dirty="0" err="1"/>
              <a:t>text</a:t>
            </a:r>
            <a:r>
              <a:rPr lang="es-ES" dirty="0"/>
              <a:t>: </a:t>
            </a:r>
            <a:r>
              <a:rPr lang="es-ES"/>
              <a:t>{text1}</a:t>
            </a:r>
          </a:p>
        </p:txBody>
      </p:sp>
    </p:spTree>
    <p:extLst>
      <p:ext uri="{BB962C8B-B14F-4D97-AF65-F5344CB8AC3E}">
        <p14:creationId xmlns:p14="http://schemas.microsoft.com/office/powerpoint/2010/main" val="37116255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Office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Miguel Martin</dc:creator>
  <cp:lastModifiedBy>Miguel Martin</cp:lastModifiedBy>
  <cp:revision>1</cp:revision>
  <dcterms:created xsi:type="dcterms:W3CDTF">2025-10-05T14:52:53Z</dcterms:created>
  <dcterms:modified xsi:type="dcterms:W3CDTF">2025-10-05T14:54:03Z</dcterms:modified>
</cp:coreProperties>
</file>