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06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6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9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2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2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4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36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8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9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6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940DE-49CD-4CF8-B1B8-83A8BA337D14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5228-FD81-458F-82CC-D0AB92D2A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372" y="4953000"/>
            <a:ext cx="8405428" cy="1199704"/>
          </a:xfrm>
        </p:spPr>
        <p:txBody>
          <a:bodyPr>
            <a:noAutofit/>
          </a:bodyPr>
          <a:lstStyle/>
          <a:p>
            <a:pPr algn="ctr"/>
            <a:r>
              <a:rPr lang="en-CA" sz="105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OE3C</a:t>
            </a:r>
            <a:endParaRPr lang="en-CA" sz="105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4" name="Picture 3" descr="oe3c logo 3.png"/>
          <p:cNvPicPr/>
          <p:nvPr/>
        </p:nvPicPr>
        <p:blipFill>
          <a:blip r:embed="rId2" cstate="print"/>
          <a:srcRect b="19230"/>
          <a:stretch>
            <a:fillRect/>
          </a:stretch>
        </p:blipFill>
        <p:spPr>
          <a:xfrm>
            <a:off x="1331640" y="0"/>
            <a:ext cx="5976664" cy="5085184"/>
          </a:xfrm>
          <a:prstGeom prst="rect">
            <a:avLst/>
          </a:prstGeom>
        </p:spPr>
      </p:pic>
      <p:pic>
        <p:nvPicPr>
          <p:cNvPr id="5" name="Picture 4" descr="http://www.uoguelph.ca/info/graphicstandards/files/UofGidentifier.jp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2099" y="82552"/>
            <a:ext cx="2471901" cy="82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3674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e3c logo 3.png"/>
          <p:cNvPicPr/>
          <p:nvPr/>
        </p:nvPicPr>
        <p:blipFill>
          <a:blip r:embed="rId2" cstate="print"/>
          <a:srcRect b="19230"/>
          <a:stretch>
            <a:fillRect/>
          </a:stretch>
        </p:blipFill>
        <p:spPr>
          <a:xfrm>
            <a:off x="1357040" y="0"/>
            <a:ext cx="5976664" cy="50851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2110509" y="5410200"/>
            <a:ext cx="5638800" cy="1143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0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oe3c logo 3.png"/>
          <p:cNvPicPr/>
          <p:nvPr/>
        </p:nvPicPr>
        <p:blipFill>
          <a:blip r:embed="rId2" cstate="print"/>
          <a:srcRect b="19230"/>
          <a:stretch>
            <a:fillRect/>
          </a:stretch>
        </p:blipFill>
        <p:spPr>
          <a:xfrm>
            <a:off x="1357040" y="0"/>
            <a:ext cx="5976664" cy="5085184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 rot="10800000">
            <a:off x="2110509" y="5410200"/>
            <a:ext cx="5638800" cy="1143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00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to_be_default</dc:creator>
  <cp:lastModifiedBy>to_be_default</cp:lastModifiedBy>
  <cp:revision>2</cp:revision>
  <cp:lastPrinted>2014-05-08T18:06:45Z</cp:lastPrinted>
  <dcterms:created xsi:type="dcterms:W3CDTF">2014-05-08T17:47:17Z</dcterms:created>
  <dcterms:modified xsi:type="dcterms:W3CDTF">2014-05-08T18:07:33Z</dcterms:modified>
</cp:coreProperties>
</file>