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187" autoAdjust="0"/>
    <p:restoredTop sz="94660"/>
  </p:normalViewPr>
  <p:slideViewPr>
    <p:cSldViewPr>
      <p:cViewPr varScale="1">
        <p:scale>
          <a:sx n="135" d="100"/>
          <a:sy n="135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A3A2-868D-4BAA-86E5-F65B2A67BEF4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116-4AA8-40DB-89A8-C0F5FF0C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5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A3A2-868D-4BAA-86E5-F65B2A67BEF4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116-4AA8-40DB-89A8-C0F5FF0C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1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A3A2-868D-4BAA-86E5-F65B2A67BEF4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116-4AA8-40DB-89A8-C0F5FF0C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A3A2-868D-4BAA-86E5-F65B2A67BEF4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116-4AA8-40DB-89A8-C0F5FF0C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A3A2-868D-4BAA-86E5-F65B2A67BEF4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116-4AA8-40DB-89A8-C0F5FF0C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9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A3A2-868D-4BAA-86E5-F65B2A67BEF4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116-4AA8-40DB-89A8-C0F5FF0C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A3A2-868D-4BAA-86E5-F65B2A67BEF4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116-4AA8-40DB-89A8-C0F5FF0C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9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A3A2-868D-4BAA-86E5-F65B2A67BEF4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116-4AA8-40DB-89A8-C0F5FF0C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A3A2-868D-4BAA-86E5-F65B2A67BEF4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116-4AA8-40DB-89A8-C0F5FF0C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0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A3A2-868D-4BAA-86E5-F65B2A67BEF4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116-4AA8-40DB-89A8-C0F5FF0C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8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A3A2-868D-4BAA-86E5-F65B2A67BEF4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116-4AA8-40DB-89A8-C0F5FF0C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5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BA3A2-868D-4BAA-86E5-F65B2A67BEF4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D116-4AA8-40DB-89A8-C0F5FF0C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1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80310" y="595519"/>
            <a:ext cx="3116179" cy="3832449"/>
            <a:chOff x="2438400" y="925214"/>
            <a:chExt cx="3116179" cy="3832449"/>
          </a:xfrm>
        </p:grpSpPr>
        <p:pic>
          <p:nvPicPr>
            <p:cNvPr id="1026" name="Picture 2" descr="http://www.clker.com/cliparts/w/6/Q/z/2/6/outline-of-brain-hi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27867">
              <a:off x="2438400" y="2290688"/>
              <a:ext cx="3116179" cy="246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 8"/>
            <p:cNvSpPr/>
            <p:nvPr/>
          </p:nvSpPr>
          <p:spPr>
            <a:xfrm>
              <a:off x="3581400" y="2176463"/>
              <a:ext cx="951738" cy="2091552"/>
            </a:xfrm>
            <a:custGeom>
              <a:avLst/>
              <a:gdLst>
                <a:gd name="connsiteX0" fmla="*/ 0 w 951738"/>
                <a:gd name="connsiteY0" fmla="*/ 1633537 h 2091552"/>
                <a:gd name="connsiteX1" fmla="*/ 100013 w 951738"/>
                <a:gd name="connsiteY1" fmla="*/ 1971675 h 2091552"/>
                <a:gd name="connsiteX2" fmla="*/ 404813 w 951738"/>
                <a:gd name="connsiteY2" fmla="*/ 2090737 h 2091552"/>
                <a:gd name="connsiteX3" fmla="*/ 790575 w 951738"/>
                <a:gd name="connsiteY3" fmla="*/ 1924050 h 2091552"/>
                <a:gd name="connsiteX4" fmla="*/ 947738 w 951738"/>
                <a:gd name="connsiteY4" fmla="*/ 1414462 h 2091552"/>
                <a:gd name="connsiteX5" fmla="*/ 866775 w 951738"/>
                <a:gd name="connsiteY5" fmla="*/ 804862 h 2091552"/>
                <a:gd name="connsiteX6" fmla="*/ 476250 w 951738"/>
                <a:gd name="connsiteY6" fmla="*/ 142875 h 2091552"/>
                <a:gd name="connsiteX7" fmla="*/ 395288 w 951738"/>
                <a:gd name="connsiteY7" fmla="*/ 0 h 2091552"/>
                <a:gd name="connsiteX8" fmla="*/ 395288 w 951738"/>
                <a:gd name="connsiteY8" fmla="*/ 0 h 209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1738" h="2091552">
                  <a:moveTo>
                    <a:pt x="0" y="1633537"/>
                  </a:moveTo>
                  <a:cubicBezTo>
                    <a:pt x="16272" y="1764506"/>
                    <a:pt x="32544" y="1895475"/>
                    <a:pt x="100013" y="1971675"/>
                  </a:cubicBezTo>
                  <a:cubicBezTo>
                    <a:pt x="167482" y="2047875"/>
                    <a:pt x="289719" y="2098675"/>
                    <a:pt x="404813" y="2090737"/>
                  </a:cubicBezTo>
                  <a:cubicBezTo>
                    <a:pt x="519907" y="2082800"/>
                    <a:pt x="700088" y="2036763"/>
                    <a:pt x="790575" y="1924050"/>
                  </a:cubicBezTo>
                  <a:cubicBezTo>
                    <a:pt x="881063" y="1811338"/>
                    <a:pt x="935038" y="1600993"/>
                    <a:pt x="947738" y="1414462"/>
                  </a:cubicBezTo>
                  <a:cubicBezTo>
                    <a:pt x="960438" y="1227931"/>
                    <a:pt x="945356" y="1016793"/>
                    <a:pt x="866775" y="804862"/>
                  </a:cubicBezTo>
                  <a:cubicBezTo>
                    <a:pt x="788194" y="592931"/>
                    <a:pt x="554831" y="277019"/>
                    <a:pt x="476250" y="142875"/>
                  </a:cubicBezTo>
                  <a:cubicBezTo>
                    <a:pt x="397669" y="8731"/>
                    <a:pt x="395288" y="0"/>
                    <a:pt x="395288" y="0"/>
                  </a:cubicBezTo>
                  <a:lnTo>
                    <a:pt x="395288" y="0"/>
                  </a:lnTo>
                </a:path>
              </a:pathLst>
            </a:custGeom>
            <a:noFill/>
            <a:ln w="38100">
              <a:solidFill>
                <a:srgbClr val="9933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095314" y="3218868"/>
              <a:ext cx="777048" cy="942903"/>
              <a:chOff x="3095314" y="3218868"/>
              <a:chExt cx="777048" cy="94290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Freeform 6"/>
              <p:cNvSpPr/>
              <p:nvPr/>
            </p:nvSpPr>
            <p:spPr>
              <a:xfrm>
                <a:off x="3095314" y="3218868"/>
                <a:ext cx="777048" cy="942903"/>
              </a:xfrm>
              <a:custGeom>
                <a:avLst/>
                <a:gdLst>
                  <a:gd name="connsiteX0" fmla="*/ 300349 w 777048"/>
                  <a:gd name="connsiteY0" fmla="*/ 19632 h 942903"/>
                  <a:gd name="connsiteX1" fmla="*/ 312255 w 777048"/>
                  <a:gd name="connsiteY1" fmla="*/ 179176 h 942903"/>
                  <a:gd name="connsiteX2" fmla="*/ 383692 w 777048"/>
                  <a:gd name="connsiteY2" fmla="*/ 281570 h 942903"/>
                  <a:gd name="connsiteX3" fmla="*/ 464655 w 777048"/>
                  <a:gd name="connsiteY3" fmla="*/ 198226 h 942903"/>
                  <a:gd name="connsiteX4" fmla="*/ 452749 w 777048"/>
                  <a:gd name="connsiteY4" fmla="*/ 582 h 942903"/>
                  <a:gd name="connsiteX5" fmla="*/ 483705 w 777048"/>
                  <a:gd name="connsiteY5" fmla="*/ 267282 h 942903"/>
                  <a:gd name="connsiteX6" fmla="*/ 533711 w 777048"/>
                  <a:gd name="connsiteY6" fmla="*/ 350626 h 942903"/>
                  <a:gd name="connsiteX7" fmla="*/ 767074 w 777048"/>
                  <a:gd name="connsiteY7" fmla="*/ 295857 h 942903"/>
                  <a:gd name="connsiteX8" fmla="*/ 590861 w 777048"/>
                  <a:gd name="connsiteY8" fmla="*/ 388726 h 942903"/>
                  <a:gd name="connsiteX9" fmla="*/ 576574 w 777048"/>
                  <a:gd name="connsiteY9" fmla="*/ 464926 h 942903"/>
                  <a:gd name="connsiteX10" fmla="*/ 776599 w 777048"/>
                  <a:gd name="connsiteY10" fmla="*/ 557795 h 942903"/>
                  <a:gd name="connsiteX11" fmla="*/ 628961 w 777048"/>
                  <a:gd name="connsiteY11" fmla="*/ 519695 h 942903"/>
                  <a:gd name="connsiteX12" fmla="*/ 564667 w 777048"/>
                  <a:gd name="connsiteY12" fmla="*/ 538745 h 942903"/>
                  <a:gd name="connsiteX13" fmla="*/ 559905 w 777048"/>
                  <a:gd name="connsiteY13" fmla="*/ 591132 h 942903"/>
                  <a:gd name="connsiteX14" fmla="*/ 598005 w 777048"/>
                  <a:gd name="connsiteY14" fmla="*/ 681620 h 942903"/>
                  <a:gd name="connsiteX15" fmla="*/ 764692 w 777048"/>
                  <a:gd name="connsiteY15" fmla="*/ 684001 h 942903"/>
                  <a:gd name="connsiteX16" fmla="*/ 600386 w 777048"/>
                  <a:gd name="connsiteY16" fmla="*/ 710195 h 942903"/>
                  <a:gd name="connsiteX17" fmla="*/ 628961 w 777048"/>
                  <a:gd name="connsiteY17" fmla="*/ 855451 h 942903"/>
                  <a:gd name="connsiteX18" fmla="*/ 576574 w 777048"/>
                  <a:gd name="connsiteY18" fmla="*/ 734007 h 942903"/>
                  <a:gd name="connsiteX19" fmla="*/ 514661 w 777048"/>
                  <a:gd name="connsiteY19" fmla="*/ 638757 h 942903"/>
                  <a:gd name="connsiteX20" fmla="*/ 459892 w 777048"/>
                  <a:gd name="connsiteY20" fmla="*/ 645901 h 942903"/>
                  <a:gd name="connsiteX21" fmla="*/ 395599 w 777048"/>
                  <a:gd name="connsiteY21" fmla="*/ 805445 h 942903"/>
                  <a:gd name="connsiteX22" fmla="*/ 362261 w 777048"/>
                  <a:gd name="connsiteY22" fmla="*/ 941176 h 942903"/>
                  <a:gd name="connsiteX23" fmla="*/ 388455 w 777048"/>
                  <a:gd name="connsiteY23" fmla="*/ 707813 h 942903"/>
                  <a:gd name="connsiteX24" fmla="*/ 326542 w 777048"/>
                  <a:gd name="connsiteY24" fmla="*/ 638757 h 942903"/>
                  <a:gd name="connsiteX25" fmla="*/ 207480 w 777048"/>
                  <a:gd name="connsiteY25" fmla="*/ 655426 h 942903"/>
                  <a:gd name="connsiteX26" fmla="*/ 81274 w 777048"/>
                  <a:gd name="connsiteY26" fmla="*/ 800682 h 942903"/>
                  <a:gd name="connsiteX27" fmla="*/ 169380 w 777048"/>
                  <a:gd name="connsiteY27" fmla="*/ 657807 h 942903"/>
                  <a:gd name="connsiteX28" fmla="*/ 126517 w 777048"/>
                  <a:gd name="connsiteY28" fmla="*/ 581607 h 942903"/>
                  <a:gd name="connsiteX29" fmla="*/ 311 w 777048"/>
                  <a:gd name="connsiteY29" fmla="*/ 529220 h 942903"/>
                  <a:gd name="connsiteX30" fmla="*/ 166999 w 777048"/>
                  <a:gd name="connsiteY30" fmla="*/ 586370 h 942903"/>
                  <a:gd name="connsiteX31" fmla="*/ 269392 w 777048"/>
                  <a:gd name="connsiteY31" fmla="*/ 567320 h 942903"/>
                  <a:gd name="connsiteX32" fmla="*/ 255105 w 777048"/>
                  <a:gd name="connsiteY32" fmla="*/ 483976 h 942903"/>
                  <a:gd name="connsiteX33" fmla="*/ 205099 w 777048"/>
                  <a:gd name="connsiteY33" fmla="*/ 438732 h 942903"/>
                  <a:gd name="connsiteX34" fmla="*/ 45555 w 777048"/>
                  <a:gd name="connsiteY34" fmla="*/ 410157 h 942903"/>
                  <a:gd name="connsiteX35" fmla="*/ 209861 w 777048"/>
                  <a:gd name="connsiteY35" fmla="*/ 403013 h 942903"/>
                  <a:gd name="connsiteX36" fmla="*/ 283680 w 777048"/>
                  <a:gd name="connsiteY36" fmla="*/ 350626 h 942903"/>
                  <a:gd name="connsiteX37" fmla="*/ 300349 w 777048"/>
                  <a:gd name="connsiteY37" fmla="*/ 19632 h 9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77048" h="942903">
                    <a:moveTo>
                      <a:pt x="300349" y="19632"/>
                    </a:moveTo>
                    <a:cubicBezTo>
                      <a:pt x="305111" y="-8943"/>
                      <a:pt x="298365" y="135520"/>
                      <a:pt x="312255" y="179176"/>
                    </a:cubicBezTo>
                    <a:cubicBezTo>
                      <a:pt x="326145" y="222832"/>
                      <a:pt x="358292" y="278395"/>
                      <a:pt x="383692" y="281570"/>
                    </a:cubicBezTo>
                    <a:cubicBezTo>
                      <a:pt x="409092" y="284745"/>
                      <a:pt x="453146" y="245057"/>
                      <a:pt x="464655" y="198226"/>
                    </a:cubicBezTo>
                    <a:cubicBezTo>
                      <a:pt x="476164" y="151395"/>
                      <a:pt x="449574" y="-10927"/>
                      <a:pt x="452749" y="582"/>
                    </a:cubicBezTo>
                    <a:cubicBezTo>
                      <a:pt x="455924" y="12091"/>
                      <a:pt x="470211" y="208941"/>
                      <a:pt x="483705" y="267282"/>
                    </a:cubicBezTo>
                    <a:cubicBezTo>
                      <a:pt x="497199" y="325623"/>
                      <a:pt x="486483" y="345864"/>
                      <a:pt x="533711" y="350626"/>
                    </a:cubicBezTo>
                    <a:cubicBezTo>
                      <a:pt x="580939" y="355388"/>
                      <a:pt x="757549" y="289507"/>
                      <a:pt x="767074" y="295857"/>
                    </a:cubicBezTo>
                    <a:cubicBezTo>
                      <a:pt x="776599" y="302207"/>
                      <a:pt x="622611" y="360548"/>
                      <a:pt x="590861" y="388726"/>
                    </a:cubicBezTo>
                    <a:cubicBezTo>
                      <a:pt x="559111" y="416904"/>
                      <a:pt x="545618" y="436748"/>
                      <a:pt x="576574" y="464926"/>
                    </a:cubicBezTo>
                    <a:cubicBezTo>
                      <a:pt x="607530" y="493104"/>
                      <a:pt x="767868" y="548667"/>
                      <a:pt x="776599" y="557795"/>
                    </a:cubicBezTo>
                    <a:cubicBezTo>
                      <a:pt x="785330" y="566923"/>
                      <a:pt x="664283" y="522870"/>
                      <a:pt x="628961" y="519695"/>
                    </a:cubicBezTo>
                    <a:cubicBezTo>
                      <a:pt x="593639" y="516520"/>
                      <a:pt x="576176" y="526839"/>
                      <a:pt x="564667" y="538745"/>
                    </a:cubicBezTo>
                    <a:cubicBezTo>
                      <a:pt x="553158" y="550651"/>
                      <a:pt x="554349" y="567320"/>
                      <a:pt x="559905" y="591132"/>
                    </a:cubicBezTo>
                    <a:cubicBezTo>
                      <a:pt x="565461" y="614944"/>
                      <a:pt x="563874" y="666142"/>
                      <a:pt x="598005" y="681620"/>
                    </a:cubicBezTo>
                    <a:cubicBezTo>
                      <a:pt x="632136" y="697098"/>
                      <a:pt x="764295" y="679239"/>
                      <a:pt x="764692" y="684001"/>
                    </a:cubicBezTo>
                    <a:cubicBezTo>
                      <a:pt x="765089" y="688763"/>
                      <a:pt x="623008" y="681620"/>
                      <a:pt x="600386" y="710195"/>
                    </a:cubicBezTo>
                    <a:cubicBezTo>
                      <a:pt x="577764" y="738770"/>
                      <a:pt x="632930" y="851482"/>
                      <a:pt x="628961" y="855451"/>
                    </a:cubicBezTo>
                    <a:cubicBezTo>
                      <a:pt x="624992" y="859420"/>
                      <a:pt x="595624" y="770123"/>
                      <a:pt x="576574" y="734007"/>
                    </a:cubicBezTo>
                    <a:cubicBezTo>
                      <a:pt x="557524" y="697891"/>
                      <a:pt x="534108" y="653441"/>
                      <a:pt x="514661" y="638757"/>
                    </a:cubicBezTo>
                    <a:cubicBezTo>
                      <a:pt x="495214" y="624073"/>
                      <a:pt x="479736" y="618120"/>
                      <a:pt x="459892" y="645901"/>
                    </a:cubicBezTo>
                    <a:cubicBezTo>
                      <a:pt x="440048" y="673682"/>
                      <a:pt x="411871" y="756233"/>
                      <a:pt x="395599" y="805445"/>
                    </a:cubicBezTo>
                    <a:cubicBezTo>
                      <a:pt x="379327" y="854658"/>
                      <a:pt x="363452" y="957448"/>
                      <a:pt x="362261" y="941176"/>
                    </a:cubicBezTo>
                    <a:cubicBezTo>
                      <a:pt x="361070" y="924904"/>
                      <a:pt x="394408" y="758216"/>
                      <a:pt x="388455" y="707813"/>
                    </a:cubicBezTo>
                    <a:cubicBezTo>
                      <a:pt x="382502" y="657410"/>
                      <a:pt x="356704" y="647488"/>
                      <a:pt x="326542" y="638757"/>
                    </a:cubicBezTo>
                    <a:cubicBezTo>
                      <a:pt x="296380" y="630026"/>
                      <a:pt x="248358" y="628439"/>
                      <a:pt x="207480" y="655426"/>
                    </a:cubicBezTo>
                    <a:cubicBezTo>
                      <a:pt x="166602" y="682413"/>
                      <a:pt x="87624" y="800285"/>
                      <a:pt x="81274" y="800682"/>
                    </a:cubicBezTo>
                    <a:cubicBezTo>
                      <a:pt x="74924" y="801079"/>
                      <a:pt x="161839" y="694320"/>
                      <a:pt x="169380" y="657807"/>
                    </a:cubicBezTo>
                    <a:cubicBezTo>
                      <a:pt x="176921" y="621294"/>
                      <a:pt x="154695" y="603038"/>
                      <a:pt x="126517" y="581607"/>
                    </a:cubicBezTo>
                    <a:cubicBezTo>
                      <a:pt x="98339" y="560176"/>
                      <a:pt x="-6436" y="528426"/>
                      <a:pt x="311" y="529220"/>
                    </a:cubicBezTo>
                    <a:cubicBezTo>
                      <a:pt x="7058" y="530014"/>
                      <a:pt x="122152" y="580020"/>
                      <a:pt x="166999" y="586370"/>
                    </a:cubicBezTo>
                    <a:cubicBezTo>
                      <a:pt x="211846" y="592720"/>
                      <a:pt x="254708" y="584386"/>
                      <a:pt x="269392" y="567320"/>
                    </a:cubicBezTo>
                    <a:cubicBezTo>
                      <a:pt x="284076" y="550254"/>
                      <a:pt x="265820" y="505407"/>
                      <a:pt x="255105" y="483976"/>
                    </a:cubicBezTo>
                    <a:cubicBezTo>
                      <a:pt x="244390" y="462545"/>
                      <a:pt x="240024" y="451035"/>
                      <a:pt x="205099" y="438732"/>
                    </a:cubicBezTo>
                    <a:cubicBezTo>
                      <a:pt x="170174" y="426429"/>
                      <a:pt x="44761" y="416110"/>
                      <a:pt x="45555" y="410157"/>
                    </a:cubicBezTo>
                    <a:cubicBezTo>
                      <a:pt x="46349" y="404204"/>
                      <a:pt x="170173" y="412935"/>
                      <a:pt x="209861" y="403013"/>
                    </a:cubicBezTo>
                    <a:cubicBezTo>
                      <a:pt x="249548" y="393091"/>
                      <a:pt x="268202" y="412935"/>
                      <a:pt x="283680" y="350626"/>
                    </a:cubicBezTo>
                    <a:cubicBezTo>
                      <a:pt x="299158" y="288317"/>
                      <a:pt x="295587" y="48207"/>
                      <a:pt x="300349" y="19632"/>
                    </a:cubicBezTo>
                    <a:close/>
                  </a:path>
                </a:pathLst>
              </a:custGeom>
              <a:ln w="177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429000" y="3581400"/>
                <a:ext cx="100584" cy="152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4376739" y="2338389"/>
              <a:ext cx="461964" cy="485774"/>
            </a:xfrm>
            <a:custGeom>
              <a:avLst/>
              <a:gdLst>
                <a:gd name="connsiteX0" fmla="*/ 0 w 447675"/>
                <a:gd name="connsiteY0" fmla="*/ 538163 h 538163"/>
                <a:gd name="connsiteX1" fmla="*/ 33337 w 447675"/>
                <a:gd name="connsiteY1" fmla="*/ 333375 h 538163"/>
                <a:gd name="connsiteX2" fmla="*/ 190500 w 447675"/>
                <a:gd name="connsiteY2" fmla="*/ 257175 h 538163"/>
                <a:gd name="connsiteX3" fmla="*/ 366712 w 447675"/>
                <a:gd name="connsiteY3" fmla="*/ 228600 h 538163"/>
                <a:gd name="connsiteX4" fmla="*/ 447675 w 447675"/>
                <a:gd name="connsiteY4" fmla="*/ 0 h 538163"/>
                <a:gd name="connsiteX5" fmla="*/ 447675 w 447675"/>
                <a:gd name="connsiteY5" fmla="*/ 0 h 538163"/>
                <a:gd name="connsiteX0" fmla="*/ 0 w 447675"/>
                <a:gd name="connsiteY0" fmla="*/ 538163 h 538163"/>
                <a:gd name="connsiteX1" fmla="*/ 33337 w 447675"/>
                <a:gd name="connsiteY1" fmla="*/ 333375 h 538163"/>
                <a:gd name="connsiteX2" fmla="*/ 190500 w 447675"/>
                <a:gd name="connsiteY2" fmla="*/ 257175 h 538163"/>
                <a:gd name="connsiteX3" fmla="*/ 366712 w 447675"/>
                <a:gd name="connsiteY3" fmla="*/ 276225 h 538163"/>
                <a:gd name="connsiteX4" fmla="*/ 447675 w 447675"/>
                <a:gd name="connsiteY4" fmla="*/ 0 h 538163"/>
                <a:gd name="connsiteX5" fmla="*/ 447675 w 447675"/>
                <a:gd name="connsiteY5" fmla="*/ 0 h 538163"/>
                <a:gd name="connsiteX0" fmla="*/ 0 w 471488"/>
                <a:gd name="connsiteY0" fmla="*/ 538163 h 538163"/>
                <a:gd name="connsiteX1" fmla="*/ 33337 w 471488"/>
                <a:gd name="connsiteY1" fmla="*/ 333375 h 538163"/>
                <a:gd name="connsiteX2" fmla="*/ 190500 w 471488"/>
                <a:gd name="connsiteY2" fmla="*/ 257175 h 538163"/>
                <a:gd name="connsiteX3" fmla="*/ 366712 w 471488"/>
                <a:gd name="connsiteY3" fmla="*/ 276225 h 538163"/>
                <a:gd name="connsiteX4" fmla="*/ 447675 w 471488"/>
                <a:gd name="connsiteY4" fmla="*/ 0 h 538163"/>
                <a:gd name="connsiteX5" fmla="*/ 471488 w 471488"/>
                <a:gd name="connsiteY5" fmla="*/ 128588 h 538163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90500 w 471488"/>
                <a:gd name="connsiteY2" fmla="*/ 128587 h 409575"/>
                <a:gd name="connsiteX3" fmla="*/ 366712 w 471488"/>
                <a:gd name="connsiteY3" fmla="*/ 147637 h 409575"/>
                <a:gd name="connsiteX4" fmla="*/ 438150 w 471488"/>
                <a:gd name="connsiteY4" fmla="*/ 161924 h 409575"/>
                <a:gd name="connsiteX5" fmla="*/ 471488 w 471488"/>
                <a:gd name="connsiteY5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90500 w 471488"/>
                <a:gd name="connsiteY2" fmla="*/ 128587 h 409575"/>
                <a:gd name="connsiteX3" fmla="*/ 300037 w 471488"/>
                <a:gd name="connsiteY3" fmla="*/ 104774 h 409575"/>
                <a:gd name="connsiteX4" fmla="*/ 438150 w 471488"/>
                <a:gd name="connsiteY4" fmla="*/ 161924 h 409575"/>
                <a:gd name="connsiteX5" fmla="*/ 471488 w 471488"/>
                <a:gd name="connsiteY5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19063 w 471488"/>
                <a:gd name="connsiteY2" fmla="*/ 109537 h 409575"/>
                <a:gd name="connsiteX3" fmla="*/ 300037 w 471488"/>
                <a:gd name="connsiteY3" fmla="*/ 104774 h 409575"/>
                <a:gd name="connsiteX4" fmla="*/ 438150 w 471488"/>
                <a:gd name="connsiteY4" fmla="*/ 161924 h 409575"/>
                <a:gd name="connsiteX5" fmla="*/ 471488 w 471488"/>
                <a:gd name="connsiteY5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19063 w 471488"/>
                <a:gd name="connsiteY2" fmla="*/ 109537 h 409575"/>
                <a:gd name="connsiteX3" fmla="*/ 300037 w 471488"/>
                <a:gd name="connsiteY3" fmla="*/ 104774 h 409575"/>
                <a:gd name="connsiteX4" fmla="*/ 409575 w 471488"/>
                <a:gd name="connsiteY4" fmla="*/ 119062 h 409575"/>
                <a:gd name="connsiteX5" fmla="*/ 471488 w 471488"/>
                <a:gd name="connsiteY5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19063 w 471488"/>
                <a:gd name="connsiteY2" fmla="*/ 109537 h 409575"/>
                <a:gd name="connsiteX3" fmla="*/ 252412 w 471488"/>
                <a:gd name="connsiteY3" fmla="*/ 128586 h 409575"/>
                <a:gd name="connsiteX4" fmla="*/ 409575 w 471488"/>
                <a:gd name="connsiteY4" fmla="*/ 119062 h 409575"/>
                <a:gd name="connsiteX5" fmla="*/ 471488 w 471488"/>
                <a:gd name="connsiteY5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19063 w 471488"/>
                <a:gd name="connsiteY2" fmla="*/ 109537 h 409575"/>
                <a:gd name="connsiteX3" fmla="*/ 252412 w 471488"/>
                <a:gd name="connsiteY3" fmla="*/ 128586 h 409575"/>
                <a:gd name="connsiteX4" fmla="*/ 471488 w 471488"/>
                <a:gd name="connsiteY4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19063 w 471488"/>
                <a:gd name="connsiteY2" fmla="*/ 109537 h 409575"/>
                <a:gd name="connsiteX3" fmla="*/ 366712 w 471488"/>
                <a:gd name="connsiteY3" fmla="*/ 147636 h 409575"/>
                <a:gd name="connsiteX4" fmla="*/ 471488 w 471488"/>
                <a:gd name="connsiteY4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19063 w 471488"/>
                <a:gd name="connsiteY2" fmla="*/ 109537 h 409575"/>
                <a:gd name="connsiteX3" fmla="*/ 319087 w 471488"/>
                <a:gd name="connsiteY3" fmla="*/ 109536 h 409575"/>
                <a:gd name="connsiteX4" fmla="*/ 471488 w 471488"/>
                <a:gd name="connsiteY4" fmla="*/ 0 h 409575"/>
                <a:gd name="connsiteX0" fmla="*/ 0 w 438151"/>
                <a:gd name="connsiteY0" fmla="*/ 452437 h 452437"/>
                <a:gd name="connsiteX1" fmla="*/ 33337 w 438151"/>
                <a:gd name="connsiteY1" fmla="*/ 247649 h 452437"/>
                <a:gd name="connsiteX2" fmla="*/ 119063 w 438151"/>
                <a:gd name="connsiteY2" fmla="*/ 152399 h 452437"/>
                <a:gd name="connsiteX3" fmla="*/ 319087 w 438151"/>
                <a:gd name="connsiteY3" fmla="*/ 152398 h 452437"/>
                <a:gd name="connsiteX4" fmla="*/ 438151 w 438151"/>
                <a:gd name="connsiteY4" fmla="*/ 0 h 452437"/>
                <a:gd name="connsiteX0" fmla="*/ 0 w 461964"/>
                <a:gd name="connsiteY0" fmla="*/ 485774 h 485774"/>
                <a:gd name="connsiteX1" fmla="*/ 33337 w 461964"/>
                <a:gd name="connsiteY1" fmla="*/ 280986 h 485774"/>
                <a:gd name="connsiteX2" fmla="*/ 119063 w 461964"/>
                <a:gd name="connsiteY2" fmla="*/ 185736 h 485774"/>
                <a:gd name="connsiteX3" fmla="*/ 319087 w 461964"/>
                <a:gd name="connsiteY3" fmla="*/ 185735 h 485774"/>
                <a:gd name="connsiteX4" fmla="*/ 461964 w 461964"/>
                <a:gd name="connsiteY4" fmla="*/ 0 h 48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4" h="485774">
                  <a:moveTo>
                    <a:pt x="0" y="485774"/>
                  </a:moveTo>
                  <a:cubicBezTo>
                    <a:pt x="793" y="406795"/>
                    <a:pt x="13493" y="330992"/>
                    <a:pt x="33337" y="280986"/>
                  </a:cubicBezTo>
                  <a:cubicBezTo>
                    <a:pt x="53181" y="230980"/>
                    <a:pt x="71438" y="201611"/>
                    <a:pt x="119063" y="185736"/>
                  </a:cubicBezTo>
                  <a:cubicBezTo>
                    <a:pt x="166688" y="169861"/>
                    <a:pt x="261937" y="216691"/>
                    <a:pt x="319087" y="185735"/>
                  </a:cubicBezTo>
                  <a:cubicBezTo>
                    <a:pt x="376237" y="154779"/>
                    <a:pt x="416323" y="26789"/>
                    <a:pt x="461964" y="0"/>
                  </a:cubicBezTo>
                </a:path>
              </a:pathLst>
            </a:custGeom>
            <a:noFill/>
            <a:ln w="38100">
              <a:solidFill>
                <a:srgbClr val="9933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60186" y="2409825"/>
              <a:ext cx="1745214" cy="2018143"/>
            </a:xfrm>
            <a:custGeom>
              <a:avLst/>
              <a:gdLst>
                <a:gd name="connsiteX0" fmla="*/ 628650 w 1745214"/>
                <a:gd name="connsiteY0" fmla="*/ 1957388 h 2018143"/>
                <a:gd name="connsiteX1" fmla="*/ 1123950 w 1745214"/>
                <a:gd name="connsiteY1" fmla="*/ 2005013 h 2018143"/>
                <a:gd name="connsiteX2" fmla="*/ 1657350 w 1745214"/>
                <a:gd name="connsiteY2" fmla="*/ 1747838 h 2018143"/>
                <a:gd name="connsiteX3" fmla="*/ 1676400 w 1745214"/>
                <a:gd name="connsiteY3" fmla="*/ 1138238 h 2018143"/>
                <a:gd name="connsiteX4" fmla="*/ 981075 w 1745214"/>
                <a:gd name="connsiteY4" fmla="*/ 681038 h 2018143"/>
                <a:gd name="connsiteX5" fmla="*/ 371475 w 1745214"/>
                <a:gd name="connsiteY5" fmla="*/ 400050 h 2018143"/>
                <a:gd name="connsiteX6" fmla="*/ 0 w 1745214"/>
                <a:gd name="connsiteY6" fmla="*/ 0 h 201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5214" h="2018143">
                  <a:moveTo>
                    <a:pt x="628650" y="1957388"/>
                  </a:moveTo>
                  <a:cubicBezTo>
                    <a:pt x="790575" y="1998663"/>
                    <a:pt x="952500" y="2039938"/>
                    <a:pt x="1123950" y="2005013"/>
                  </a:cubicBezTo>
                  <a:cubicBezTo>
                    <a:pt x="1295400" y="1970088"/>
                    <a:pt x="1565275" y="1892300"/>
                    <a:pt x="1657350" y="1747838"/>
                  </a:cubicBezTo>
                  <a:cubicBezTo>
                    <a:pt x="1749425" y="1603376"/>
                    <a:pt x="1789112" y="1316038"/>
                    <a:pt x="1676400" y="1138238"/>
                  </a:cubicBezTo>
                  <a:cubicBezTo>
                    <a:pt x="1563688" y="960438"/>
                    <a:pt x="1198563" y="804069"/>
                    <a:pt x="981075" y="681038"/>
                  </a:cubicBezTo>
                  <a:cubicBezTo>
                    <a:pt x="763588" y="558007"/>
                    <a:pt x="534987" y="513556"/>
                    <a:pt x="371475" y="400050"/>
                  </a:cubicBezTo>
                  <a:cubicBezTo>
                    <a:pt x="207963" y="286544"/>
                    <a:pt x="103981" y="143272"/>
                    <a:pt x="0" y="0"/>
                  </a:cubicBezTo>
                </a:path>
              </a:pathLst>
            </a:custGeom>
            <a:noFill/>
            <a:ln w="38100">
              <a:solidFill>
                <a:srgbClr val="9933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00" b="90000" l="8696" r="9304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13366" y="1491533"/>
              <a:ext cx="862606" cy="1200148"/>
            </a:xfrm>
            <a:prstGeom prst="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000" b="97273" l="5856" r="9459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5965">
              <a:off x="3130988" y="925214"/>
              <a:ext cx="1529144" cy="1515368"/>
            </a:xfrm>
            <a:prstGeom prst="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104" b="94536" l="8696" r="9492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371345">
              <a:off x="2455522" y="1161062"/>
              <a:ext cx="1107232" cy="1468286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" name="Group 5"/>
          <p:cNvGrpSpPr/>
          <p:nvPr/>
        </p:nvGrpSpPr>
        <p:grpSpPr>
          <a:xfrm>
            <a:off x="4617752" y="694939"/>
            <a:ext cx="3116179" cy="3832449"/>
            <a:chOff x="4617752" y="694939"/>
            <a:chExt cx="3116179" cy="3832449"/>
          </a:xfrm>
        </p:grpSpPr>
        <p:pic>
          <p:nvPicPr>
            <p:cNvPr id="15" name="Picture 2" descr="http://www.clker.com/cliparts/w/6/Q/z/2/6/outline-of-brain-hi.png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27867">
              <a:off x="4617752" y="2060413"/>
              <a:ext cx="3116179" cy="246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Freeform 15"/>
            <p:cNvSpPr/>
            <p:nvPr/>
          </p:nvSpPr>
          <p:spPr>
            <a:xfrm>
              <a:off x="5760752" y="1946188"/>
              <a:ext cx="951738" cy="2091552"/>
            </a:xfrm>
            <a:custGeom>
              <a:avLst/>
              <a:gdLst>
                <a:gd name="connsiteX0" fmla="*/ 0 w 951738"/>
                <a:gd name="connsiteY0" fmla="*/ 1633537 h 2091552"/>
                <a:gd name="connsiteX1" fmla="*/ 100013 w 951738"/>
                <a:gd name="connsiteY1" fmla="*/ 1971675 h 2091552"/>
                <a:gd name="connsiteX2" fmla="*/ 404813 w 951738"/>
                <a:gd name="connsiteY2" fmla="*/ 2090737 h 2091552"/>
                <a:gd name="connsiteX3" fmla="*/ 790575 w 951738"/>
                <a:gd name="connsiteY3" fmla="*/ 1924050 h 2091552"/>
                <a:gd name="connsiteX4" fmla="*/ 947738 w 951738"/>
                <a:gd name="connsiteY4" fmla="*/ 1414462 h 2091552"/>
                <a:gd name="connsiteX5" fmla="*/ 866775 w 951738"/>
                <a:gd name="connsiteY5" fmla="*/ 804862 h 2091552"/>
                <a:gd name="connsiteX6" fmla="*/ 476250 w 951738"/>
                <a:gd name="connsiteY6" fmla="*/ 142875 h 2091552"/>
                <a:gd name="connsiteX7" fmla="*/ 395288 w 951738"/>
                <a:gd name="connsiteY7" fmla="*/ 0 h 2091552"/>
                <a:gd name="connsiteX8" fmla="*/ 395288 w 951738"/>
                <a:gd name="connsiteY8" fmla="*/ 0 h 209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1738" h="2091552">
                  <a:moveTo>
                    <a:pt x="0" y="1633537"/>
                  </a:moveTo>
                  <a:cubicBezTo>
                    <a:pt x="16272" y="1764506"/>
                    <a:pt x="32544" y="1895475"/>
                    <a:pt x="100013" y="1971675"/>
                  </a:cubicBezTo>
                  <a:cubicBezTo>
                    <a:pt x="167482" y="2047875"/>
                    <a:pt x="289719" y="2098675"/>
                    <a:pt x="404813" y="2090737"/>
                  </a:cubicBezTo>
                  <a:cubicBezTo>
                    <a:pt x="519907" y="2082800"/>
                    <a:pt x="700088" y="2036763"/>
                    <a:pt x="790575" y="1924050"/>
                  </a:cubicBezTo>
                  <a:cubicBezTo>
                    <a:pt x="881063" y="1811338"/>
                    <a:pt x="935038" y="1600993"/>
                    <a:pt x="947738" y="1414462"/>
                  </a:cubicBezTo>
                  <a:cubicBezTo>
                    <a:pt x="960438" y="1227931"/>
                    <a:pt x="945356" y="1016793"/>
                    <a:pt x="866775" y="804862"/>
                  </a:cubicBezTo>
                  <a:cubicBezTo>
                    <a:pt x="788194" y="592931"/>
                    <a:pt x="554831" y="277019"/>
                    <a:pt x="476250" y="142875"/>
                  </a:cubicBezTo>
                  <a:cubicBezTo>
                    <a:pt x="397669" y="8731"/>
                    <a:pt x="395288" y="0"/>
                    <a:pt x="395288" y="0"/>
                  </a:cubicBezTo>
                  <a:lnTo>
                    <a:pt x="395288" y="0"/>
                  </a:lnTo>
                </a:path>
              </a:pathLst>
            </a:custGeom>
            <a:noFill/>
            <a:ln w="44450">
              <a:solidFill>
                <a:srgbClr val="9933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188490" y="2988593"/>
              <a:ext cx="953262" cy="942903"/>
              <a:chOff x="3009138" y="3218868"/>
              <a:chExt cx="953262" cy="94290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reeform 22"/>
              <p:cNvSpPr/>
              <p:nvPr/>
            </p:nvSpPr>
            <p:spPr>
              <a:xfrm>
                <a:off x="3009138" y="3218868"/>
                <a:ext cx="953262" cy="942903"/>
              </a:xfrm>
              <a:custGeom>
                <a:avLst/>
                <a:gdLst>
                  <a:gd name="connsiteX0" fmla="*/ 300349 w 777048"/>
                  <a:gd name="connsiteY0" fmla="*/ 19632 h 942903"/>
                  <a:gd name="connsiteX1" fmla="*/ 312255 w 777048"/>
                  <a:gd name="connsiteY1" fmla="*/ 179176 h 942903"/>
                  <a:gd name="connsiteX2" fmla="*/ 383692 w 777048"/>
                  <a:gd name="connsiteY2" fmla="*/ 281570 h 942903"/>
                  <a:gd name="connsiteX3" fmla="*/ 464655 w 777048"/>
                  <a:gd name="connsiteY3" fmla="*/ 198226 h 942903"/>
                  <a:gd name="connsiteX4" fmla="*/ 452749 w 777048"/>
                  <a:gd name="connsiteY4" fmla="*/ 582 h 942903"/>
                  <a:gd name="connsiteX5" fmla="*/ 483705 w 777048"/>
                  <a:gd name="connsiteY5" fmla="*/ 267282 h 942903"/>
                  <a:gd name="connsiteX6" fmla="*/ 533711 w 777048"/>
                  <a:gd name="connsiteY6" fmla="*/ 350626 h 942903"/>
                  <a:gd name="connsiteX7" fmla="*/ 767074 w 777048"/>
                  <a:gd name="connsiteY7" fmla="*/ 295857 h 942903"/>
                  <a:gd name="connsiteX8" fmla="*/ 590861 w 777048"/>
                  <a:gd name="connsiteY8" fmla="*/ 388726 h 942903"/>
                  <a:gd name="connsiteX9" fmla="*/ 576574 w 777048"/>
                  <a:gd name="connsiteY9" fmla="*/ 464926 h 942903"/>
                  <a:gd name="connsiteX10" fmla="*/ 776599 w 777048"/>
                  <a:gd name="connsiteY10" fmla="*/ 557795 h 942903"/>
                  <a:gd name="connsiteX11" fmla="*/ 628961 w 777048"/>
                  <a:gd name="connsiteY11" fmla="*/ 519695 h 942903"/>
                  <a:gd name="connsiteX12" fmla="*/ 564667 w 777048"/>
                  <a:gd name="connsiteY12" fmla="*/ 538745 h 942903"/>
                  <a:gd name="connsiteX13" fmla="*/ 559905 w 777048"/>
                  <a:gd name="connsiteY13" fmla="*/ 591132 h 942903"/>
                  <a:gd name="connsiteX14" fmla="*/ 598005 w 777048"/>
                  <a:gd name="connsiteY14" fmla="*/ 681620 h 942903"/>
                  <a:gd name="connsiteX15" fmla="*/ 764692 w 777048"/>
                  <a:gd name="connsiteY15" fmla="*/ 684001 h 942903"/>
                  <a:gd name="connsiteX16" fmla="*/ 600386 w 777048"/>
                  <a:gd name="connsiteY16" fmla="*/ 710195 h 942903"/>
                  <a:gd name="connsiteX17" fmla="*/ 628961 w 777048"/>
                  <a:gd name="connsiteY17" fmla="*/ 855451 h 942903"/>
                  <a:gd name="connsiteX18" fmla="*/ 576574 w 777048"/>
                  <a:gd name="connsiteY18" fmla="*/ 734007 h 942903"/>
                  <a:gd name="connsiteX19" fmla="*/ 514661 w 777048"/>
                  <a:gd name="connsiteY19" fmla="*/ 638757 h 942903"/>
                  <a:gd name="connsiteX20" fmla="*/ 459892 w 777048"/>
                  <a:gd name="connsiteY20" fmla="*/ 645901 h 942903"/>
                  <a:gd name="connsiteX21" fmla="*/ 395599 w 777048"/>
                  <a:gd name="connsiteY21" fmla="*/ 805445 h 942903"/>
                  <a:gd name="connsiteX22" fmla="*/ 362261 w 777048"/>
                  <a:gd name="connsiteY22" fmla="*/ 941176 h 942903"/>
                  <a:gd name="connsiteX23" fmla="*/ 388455 w 777048"/>
                  <a:gd name="connsiteY23" fmla="*/ 707813 h 942903"/>
                  <a:gd name="connsiteX24" fmla="*/ 326542 w 777048"/>
                  <a:gd name="connsiteY24" fmla="*/ 638757 h 942903"/>
                  <a:gd name="connsiteX25" fmla="*/ 207480 w 777048"/>
                  <a:gd name="connsiteY25" fmla="*/ 655426 h 942903"/>
                  <a:gd name="connsiteX26" fmla="*/ 81274 w 777048"/>
                  <a:gd name="connsiteY26" fmla="*/ 800682 h 942903"/>
                  <a:gd name="connsiteX27" fmla="*/ 169380 w 777048"/>
                  <a:gd name="connsiteY27" fmla="*/ 657807 h 942903"/>
                  <a:gd name="connsiteX28" fmla="*/ 126517 w 777048"/>
                  <a:gd name="connsiteY28" fmla="*/ 581607 h 942903"/>
                  <a:gd name="connsiteX29" fmla="*/ 311 w 777048"/>
                  <a:gd name="connsiteY29" fmla="*/ 529220 h 942903"/>
                  <a:gd name="connsiteX30" fmla="*/ 166999 w 777048"/>
                  <a:gd name="connsiteY30" fmla="*/ 586370 h 942903"/>
                  <a:gd name="connsiteX31" fmla="*/ 269392 w 777048"/>
                  <a:gd name="connsiteY31" fmla="*/ 567320 h 942903"/>
                  <a:gd name="connsiteX32" fmla="*/ 255105 w 777048"/>
                  <a:gd name="connsiteY32" fmla="*/ 483976 h 942903"/>
                  <a:gd name="connsiteX33" fmla="*/ 205099 w 777048"/>
                  <a:gd name="connsiteY33" fmla="*/ 438732 h 942903"/>
                  <a:gd name="connsiteX34" fmla="*/ 45555 w 777048"/>
                  <a:gd name="connsiteY34" fmla="*/ 410157 h 942903"/>
                  <a:gd name="connsiteX35" fmla="*/ 209861 w 777048"/>
                  <a:gd name="connsiteY35" fmla="*/ 403013 h 942903"/>
                  <a:gd name="connsiteX36" fmla="*/ 283680 w 777048"/>
                  <a:gd name="connsiteY36" fmla="*/ 350626 h 942903"/>
                  <a:gd name="connsiteX37" fmla="*/ 300349 w 777048"/>
                  <a:gd name="connsiteY37" fmla="*/ 19632 h 9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77048" h="942903">
                    <a:moveTo>
                      <a:pt x="300349" y="19632"/>
                    </a:moveTo>
                    <a:cubicBezTo>
                      <a:pt x="305111" y="-8943"/>
                      <a:pt x="298365" y="135520"/>
                      <a:pt x="312255" y="179176"/>
                    </a:cubicBezTo>
                    <a:cubicBezTo>
                      <a:pt x="326145" y="222832"/>
                      <a:pt x="358292" y="278395"/>
                      <a:pt x="383692" y="281570"/>
                    </a:cubicBezTo>
                    <a:cubicBezTo>
                      <a:pt x="409092" y="284745"/>
                      <a:pt x="453146" y="245057"/>
                      <a:pt x="464655" y="198226"/>
                    </a:cubicBezTo>
                    <a:cubicBezTo>
                      <a:pt x="476164" y="151395"/>
                      <a:pt x="449574" y="-10927"/>
                      <a:pt x="452749" y="582"/>
                    </a:cubicBezTo>
                    <a:cubicBezTo>
                      <a:pt x="455924" y="12091"/>
                      <a:pt x="470211" y="208941"/>
                      <a:pt x="483705" y="267282"/>
                    </a:cubicBezTo>
                    <a:cubicBezTo>
                      <a:pt x="497199" y="325623"/>
                      <a:pt x="486483" y="345864"/>
                      <a:pt x="533711" y="350626"/>
                    </a:cubicBezTo>
                    <a:cubicBezTo>
                      <a:pt x="580939" y="355388"/>
                      <a:pt x="757549" y="289507"/>
                      <a:pt x="767074" y="295857"/>
                    </a:cubicBezTo>
                    <a:cubicBezTo>
                      <a:pt x="776599" y="302207"/>
                      <a:pt x="622611" y="360548"/>
                      <a:pt x="590861" y="388726"/>
                    </a:cubicBezTo>
                    <a:cubicBezTo>
                      <a:pt x="559111" y="416904"/>
                      <a:pt x="545618" y="436748"/>
                      <a:pt x="576574" y="464926"/>
                    </a:cubicBezTo>
                    <a:cubicBezTo>
                      <a:pt x="607530" y="493104"/>
                      <a:pt x="767868" y="548667"/>
                      <a:pt x="776599" y="557795"/>
                    </a:cubicBezTo>
                    <a:cubicBezTo>
                      <a:pt x="785330" y="566923"/>
                      <a:pt x="664283" y="522870"/>
                      <a:pt x="628961" y="519695"/>
                    </a:cubicBezTo>
                    <a:cubicBezTo>
                      <a:pt x="593639" y="516520"/>
                      <a:pt x="576176" y="526839"/>
                      <a:pt x="564667" y="538745"/>
                    </a:cubicBezTo>
                    <a:cubicBezTo>
                      <a:pt x="553158" y="550651"/>
                      <a:pt x="554349" y="567320"/>
                      <a:pt x="559905" y="591132"/>
                    </a:cubicBezTo>
                    <a:cubicBezTo>
                      <a:pt x="565461" y="614944"/>
                      <a:pt x="563874" y="666142"/>
                      <a:pt x="598005" y="681620"/>
                    </a:cubicBezTo>
                    <a:cubicBezTo>
                      <a:pt x="632136" y="697098"/>
                      <a:pt x="764295" y="679239"/>
                      <a:pt x="764692" y="684001"/>
                    </a:cubicBezTo>
                    <a:cubicBezTo>
                      <a:pt x="765089" y="688763"/>
                      <a:pt x="623008" y="681620"/>
                      <a:pt x="600386" y="710195"/>
                    </a:cubicBezTo>
                    <a:cubicBezTo>
                      <a:pt x="577764" y="738770"/>
                      <a:pt x="632930" y="851482"/>
                      <a:pt x="628961" y="855451"/>
                    </a:cubicBezTo>
                    <a:cubicBezTo>
                      <a:pt x="624992" y="859420"/>
                      <a:pt x="595624" y="770123"/>
                      <a:pt x="576574" y="734007"/>
                    </a:cubicBezTo>
                    <a:cubicBezTo>
                      <a:pt x="557524" y="697891"/>
                      <a:pt x="534108" y="653441"/>
                      <a:pt x="514661" y="638757"/>
                    </a:cubicBezTo>
                    <a:cubicBezTo>
                      <a:pt x="495214" y="624073"/>
                      <a:pt x="479736" y="618120"/>
                      <a:pt x="459892" y="645901"/>
                    </a:cubicBezTo>
                    <a:cubicBezTo>
                      <a:pt x="440048" y="673682"/>
                      <a:pt x="411871" y="756233"/>
                      <a:pt x="395599" y="805445"/>
                    </a:cubicBezTo>
                    <a:cubicBezTo>
                      <a:pt x="379327" y="854658"/>
                      <a:pt x="363452" y="957448"/>
                      <a:pt x="362261" y="941176"/>
                    </a:cubicBezTo>
                    <a:cubicBezTo>
                      <a:pt x="361070" y="924904"/>
                      <a:pt x="394408" y="758216"/>
                      <a:pt x="388455" y="707813"/>
                    </a:cubicBezTo>
                    <a:cubicBezTo>
                      <a:pt x="382502" y="657410"/>
                      <a:pt x="356704" y="647488"/>
                      <a:pt x="326542" y="638757"/>
                    </a:cubicBezTo>
                    <a:cubicBezTo>
                      <a:pt x="296380" y="630026"/>
                      <a:pt x="248358" y="628439"/>
                      <a:pt x="207480" y="655426"/>
                    </a:cubicBezTo>
                    <a:cubicBezTo>
                      <a:pt x="166602" y="682413"/>
                      <a:pt x="87624" y="800285"/>
                      <a:pt x="81274" y="800682"/>
                    </a:cubicBezTo>
                    <a:cubicBezTo>
                      <a:pt x="74924" y="801079"/>
                      <a:pt x="161839" y="694320"/>
                      <a:pt x="169380" y="657807"/>
                    </a:cubicBezTo>
                    <a:cubicBezTo>
                      <a:pt x="176921" y="621294"/>
                      <a:pt x="154695" y="603038"/>
                      <a:pt x="126517" y="581607"/>
                    </a:cubicBezTo>
                    <a:cubicBezTo>
                      <a:pt x="98339" y="560176"/>
                      <a:pt x="-6436" y="528426"/>
                      <a:pt x="311" y="529220"/>
                    </a:cubicBezTo>
                    <a:cubicBezTo>
                      <a:pt x="7058" y="530014"/>
                      <a:pt x="122152" y="580020"/>
                      <a:pt x="166999" y="586370"/>
                    </a:cubicBezTo>
                    <a:cubicBezTo>
                      <a:pt x="211846" y="592720"/>
                      <a:pt x="254708" y="584386"/>
                      <a:pt x="269392" y="567320"/>
                    </a:cubicBezTo>
                    <a:cubicBezTo>
                      <a:pt x="284076" y="550254"/>
                      <a:pt x="265820" y="505407"/>
                      <a:pt x="255105" y="483976"/>
                    </a:cubicBezTo>
                    <a:cubicBezTo>
                      <a:pt x="244390" y="462545"/>
                      <a:pt x="240024" y="451035"/>
                      <a:pt x="205099" y="438732"/>
                    </a:cubicBezTo>
                    <a:cubicBezTo>
                      <a:pt x="170174" y="426429"/>
                      <a:pt x="44761" y="416110"/>
                      <a:pt x="45555" y="410157"/>
                    </a:cubicBezTo>
                    <a:cubicBezTo>
                      <a:pt x="46349" y="404204"/>
                      <a:pt x="170173" y="412935"/>
                      <a:pt x="209861" y="403013"/>
                    </a:cubicBezTo>
                    <a:cubicBezTo>
                      <a:pt x="249548" y="393091"/>
                      <a:pt x="268202" y="412935"/>
                      <a:pt x="283680" y="350626"/>
                    </a:cubicBezTo>
                    <a:cubicBezTo>
                      <a:pt x="299158" y="288317"/>
                      <a:pt x="295587" y="48207"/>
                      <a:pt x="300349" y="19632"/>
                    </a:cubicBezTo>
                    <a:close/>
                  </a:path>
                </a:pathLst>
              </a:custGeom>
              <a:ln w="177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29000" y="3575966"/>
                <a:ext cx="109728" cy="17891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6556091" y="2108114"/>
              <a:ext cx="461964" cy="485774"/>
            </a:xfrm>
            <a:custGeom>
              <a:avLst/>
              <a:gdLst>
                <a:gd name="connsiteX0" fmla="*/ 0 w 447675"/>
                <a:gd name="connsiteY0" fmla="*/ 538163 h 538163"/>
                <a:gd name="connsiteX1" fmla="*/ 33337 w 447675"/>
                <a:gd name="connsiteY1" fmla="*/ 333375 h 538163"/>
                <a:gd name="connsiteX2" fmla="*/ 190500 w 447675"/>
                <a:gd name="connsiteY2" fmla="*/ 257175 h 538163"/>
                <a:gd name="connsiteX3" fmla="*/ 366712 w 447675"/>
                <a:gd name="connsiteY3" fmla="*/ 228600 h 538163"/>
                <a:gd name="connsiteX4" fmla="*/ 447675 w 447675"/>
                <a:gd name="connsiteY4" fmla="*/ 0 h 538163"/>
                <a:gd name="connsiteX5" fmla="*/ 447675 w 447675"/>
                <a:gd name="connsiteY5" fmla="*/ 0 h 538163"/>
                <a:gd name="connsiteX0" fmla="*/ 0 w 447675"/>
                <a:gd name="connsiteY0" fmla="*/ 538163 h 538163"/>
                <a:gd name="connsiteX1" fmla="*/ 33337 w 447675"/>
                <a:gd name="connsiteY1" fmla="*/ 333375 h 538163"/>
                <a:gd name="connsiteX2" fmla="*/ 190500 w 447675"/>
                <a:gd name="connsiteY2" fmla="*/ 257175 h 538163"/>
                <a:gd name="connsiteX3" fmla="*/ 366712 w 447675"/>
                <a:gd name="connsiteY3" fmla="*/ 276225 h 538163"/>
                <a:gd name="connsiteX4" fmla="*/ 447675 w 447675"/>
                <a:gd name="connsiteY4" fmla="*/ 0 h 538163"/>
                <a:gd name="connsiteX5" fmla="*/ 447675 w 447675"/>
                <a:gd name="connsiteY5" fmla="*/ 0 h 538163"/>
                <a:gd name="connsiteX0" fmla="*/ 0 w 471488"/>
                <a:gd name="connsiteY0" fmla="*/ 538163 h 538163"/>
                <a:gd name="connsiteX1" fmla="*/ 33337 w 471488"/>
                <a:gd name="connsiteY1" fmla="*/ 333375 h 538163"/>
                <a:gd name="connsiteX2" fmla="*/ 190500 w 471488"/>
                <a:gd name="connsiteY2" fmla="*/ 257175 h 538163"/>
                <a:gd name="connsiteX3" fmla="*/ 366712 w 471488"/>
                <a:gd name="connsiteY3" fmla="*/ 276225 h 538163"/>
                <a:gd name="connsiteX4" fmla="*/ 447675 w 471488"/>
                <a:gd name="connsiteY4" fmla="*/ 0 h 538163"/>
                <a:gd name="connsiteX5" fmla="*/ 471488 w 471488"/>
                <a:gd name="connsiteY5" fmla="*/ 128588 h 538163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90500 w 471488"/>
                <a:gd name="connsiteY2" fmla="*/ 128587 h 409575"/>
                <a:gd name="connsiteX3" fmla="*/ 366712 w 471488"/>
                <a:gd name="connsiteY3" fmla="*/ 147637 h 409575"/>
                <a:gd name="connsiteX4" fmla="*/ 438150 w 471488"/>
                <a:gd name="connsiteY4" fmla="*/ 161924 h 409575"/>
                <a:gd name="connsiteX5" fmla="*/ 471488 w 471488"/>
                <a:gd name="connsiteY5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90500 w 471488"/>
                <a:gd name="connsiteY2" fmla="*/ 128587 h 409575"/>
                <a:gd name="connsiteX3" fmla="*/ 300037 w 471488"/>
                <a:gd name="connsiteY3" fmla="*/ 104774 h 409575"/>
                <a:gd name="connsiteX4" fmla="*/ 438150 w 471488"/>
                <a:gd name="connsiteY4" fmla="*/ 161924 h 409575"/>
                <a:gd name="connsiteX5" fmla="*/ 471488 w 471488"/>
                <a:gd name="connsiteY5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19063 w 471488"/>
                <a:gd name="connsiteY2" fmla="*/ 109537 h 409575"/>
                <a:gd name="connsiteX3" fmla="*/ 300037 w 471488"/>
                <a:gd name="connsiteY3" fmla="*/ 104774 h 409575"/>
                <a:gd name="connsiteX4" fmla="*/ 438150 w 471488"/>
                <a:gd name="connsiteY4" fmla="*/ 161924 h 409575"/>
                <a:gd name="connsiteX5" fmla="*/ 471488 w 471488"/>
                <a:gd name="connsiteY5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19063 w 471488"/>
                <a:gd name="connsiteY2" fmla="*/ 109537 h 409575"/>
                <a:gd name="connsiteX3" fmla="*/ 300037 w 471488"/>
                <a:gd name="connsiteY3" fmla="*/ 104774 h 409575"/>
                <a:gd name="connsiteX4" fmla="*/ 409575 w 471488"/>
                <a:gd name="connsiteY4" fmla="*/ 119062 h 409575"/>
                <a:gd name="connsiteX5" fmla="*/ 471488 w 471488"/>
                <a:gd name="connsiteY5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19063 w 471488"/>
                <a:gd name="connsiteY2" fmla="*/ 109537 h 409575"/>
                <a:gd name="connsiteX3" fmla="*/ 252412 w 471488"/>
                <a:gd name="connsiteY3" fmla="*/ 128586 h 409575"/>
                <a:gd name="connsiteX4" fmla="*/ 409575 w 471488"/>
                <a:gd name="connsiteY4" fmla="*/ 119062 h 409575"/>
                <a:gd name="connsiteX5" fmla="*/ 471488 w 471488"/>
                <a:gd name="connsiteY5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19063 w 471488"/>
                <a:gd name="connsiteY2" fmla="*/ 109537 h 409575"/>
                <a:gd name="connsiteX3" fmla="*/ 252412 w 471488"/>
                <a:gd name="connsiteY3" fmla="*/ 128586 h 409575"/>
                <a:gd name="connsiteX4" fmla="*/ 471488 w 471488"/>
                <a:gd name="connsiteY4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19063 w 471488"/>
                <a:gd name="connsiteY2" fmla="*/ 109537 h 409575"/>
                <a:gd name="connsiteX3" fmla="*/ 366712 w 471488"/>
                <a:gd name="connsiteY3" fmla="*/ 147636 h 409575"/>
                <a:gd name="connsiteX4" fmla="*/ 471488 w 471488"/>
                <a:gd name="connsiteY4" fmla="*/ 0 h 409575"/>
                <a:gd name="connsiteX0" fmla="*/ 0 w 471488"/>
                <a:gd name="connsiteY0" fmla="*/ 409575 h 409575"/>
                <a:gd name="connsiteX1" fmla="*/ 33337 w 471488"/>
                <a:gd name="connsiteY1" fmla="*/ 204787 h 409575"/>
                <a:gd name="connsiteX2" fmla="*/ 119063 w 471488"/>
                <a:gd name="connsiteY2" fmla="*/ 109537 h 409575"/>
                <a:gd name="connsiteX3" fmla="*/ 319087 w 471488"/>
                <a:gd name="connsiteY3" fmla="*/ 109536 h 409575"/>
                <a:gd name="connsiteX4" fmla="*/ 471488 w 471488"/>
                <a:gd name="connsiteY4" fmla="*/ 0 h 409575"/>
                <a:gd name="connsiteX0" fmla="*/ 0 w 438151"/>
                <a:gd name="connsiteY0" fmla="*/ 452437 h 452437"/>
                <a:gd name="connsiteX1" fmla="*/ 33337 w 438151"/>
                <a:gd name="connsiteY1" fmla="*/ 247649 h 452437"/>
                <a:gd name="connsiteX2" fmla="*/ 119063 w 438151"/>
                <a:gd name="connsiteY2" fmla="*/ 152399 h 452437"/>
                <a:gd name="connsiteX3" fmla="*/ 319087 w 438151"/>
                <a:gd name="connsiteY3" fmla="*/ 152398 h 452437"/>
                <a:gd name="connsiteX4" fmla="*/ 438151 w 438151"/>
                <a:gd name="connsiteY4" fmla="*/ 0 h 452437"/>
                <a:gd name="connsiteX0" fmla="*/ 0 w 461964"/>
                <a:gd name="connsiteY0" fmla="*/ 485774 h 485774"/>
                <a:gd name="connsiteX1" fmla="*/ 33337 w 461964"/>
                <a:gd name="connsiteY1" fmla="*/ 280986 h 485774"/>
                <a:gd name="connsiteX2" fmla="*/ 119063 w 461964"/>
                <a:gd name="connsiteY2" fmla="*/ 185736 h 485774"/>
                <a:gd name="connsiteX3" fmla="*/ 319087 w 461964"/>
                <a:gd name="connsiteY3" fmla="*/ 185735 h 485774"/>
                <a:gd name="connsiteX4" fmla="*/ 461964 w 461964"/>
                <a:gd name="connsiteY4" fmla="*/ 0 h 48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4" h="485774">
                  <a:moveTo>
                    <a:pt x="0" y="485774"/>
                  </a:moveTo>
                  <a:cubicBezTo>
                    <a:pt x="793" y="406795"/>
                    <a:pt x="13493" y="330992"/>
                    <a:pt x="33337" y="280986"/>
                  </a:cubicBezTo>
                  <a:cubicBezTo>
                    <a:pt x="53181" y="230980"/>
                    <a:pt x="71438" y="201611"/>
                    <a:pt x="119063" y="185736"/>
                  </a:cubicBezTo>
                  <a:cubicBezTo>
                    <a:pt x="166688" y="169861"/>
                    <a:pt x="261937" y="216691"/>
                    <a:pt x="319087" y="185735"/>
                  </a:cubicBezTo>
                  <a:cubicBezTo>
                    <a:pt x="376237" y="154779"/>
                    <a:pt x="416323" y="26789"/>
                    <a:pt x="461964" y="0"/>
                  </a:cubicBezTo>
                </a:path>
              </a:pathLst>
            </a:custGeom>
            <a:noFill/>
            <a:ln w="44450">
              <a:solidFill>
                <a:srgbClr val="9933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539538" y="2179550"/>
              <a:ext cx="1745214" cy="2018143"/>
            </a:xfrm>
            <a:custGeom>
              <a:avLst/>
              <a:gdLst>
                <a:gd name="connsiteX0" fmla="*/ 628650 w 1745214"/>
                <a:gd name="connsiteY0" fmla="*/ 1957388 h 2018143"/>
                <a:gd name="connsiteX1" fmla="*/ 1123950 w 1745214"/>
                <a:gd name="connsiteY1" fmla="*/ 2005013 h 2018143"/>
                <a:gd name="connsiteX2" fmla="*/ 1657350 w 1745214"/>
                <a:gd name="connsiteY2" fmla="*/ 1747838 h 2018143"/>
                <a:gd name="connsiteX3" fmla="*/ 1676400 w 1745214"/>
                <a:gd name="connsiteY3" fmla="*/ 1138238 h 2018143"/>
                <a:gd name="connsiteX4" fmla="*/ 981075 w 1745214"/>
                <a:gd name="connsiteY4" fmla="*/ 681038 h 2018143"/>
                <a:gd name="connsiteX5" fmla="*/ 371475 w 1745214"/>
                <a:gd name="connsiteY5" fmla="*/ 400050 h 2018143"/>
                <a:gd name="connsiteX6" fmla="*/ 0 w 1745214"/>
                <a:gd name="connsiteY6" fmla="*/ 0 h 201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5214" h="2018143">
                  <a:moveTo>
                    <a:pt x="628650" y="1957388"/>
                  </a:moveTo>
                  <a:cubicBezTo>
                    <a:pt x="790575" y="1998663"/>
                    <a:pt x="952500" y="2039938"/>
                    <a:pt x="1123950" y="2005013"/>
                  </a:cubicBezTo>
                  <a:cubicBezTo>
                    <a:pt x="1295400" y="1970088"/>
                    <a:pt x="1565275" y="1892300"/>
                    <a:pt x="1657350" y="1747838"/>
                  </a:cubicBezTo>
                  <a:cubicBezTo>
                    <a:pt x="1749425" y="1603376"/>
                    <a:pt x="1789112" y="1316038"/>
                    <a:pt x="1676400" y="1138238"/>
                  </a:cubicBezTo>
                  <a:cubicBezTo>
                    <a:pt x="1563688" y="960438"/>
                    <a:pt x="1198563" y="804069"/>
                    <a:pt x="981075" y="681038"/>
                  </a:cubicBezTo>
                  <a:cubicBezTo>
                    <a:pt x="763588" y="558007"/>
                    <a:pt x="534987" y="513556"/>
                    <a:pt x="371475" y="400050"/>
                  </a:cubicBezTo>
                  <a:cubicBezTo>
                    <a:pt x="207963" y="286544"/>
                    <a:pt x="103981" y="143272"/>
                    <a:pt x="0" y="0"/>
                  </a:cubicBezTo>
                </a:path>
              </a:pathLst>
            </a:custGeom>
            <a:noFill/>
            <a:ln w="44450">
              <a:solidFill>
                <a:srgbClr val="9933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00" b="90000" l="8696" r="9304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92718" y="1261258"/>
              <a:ext cx="862606" cy="1200148"/>
            </a:xfrm>
            <a:prstGeom prst="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000" b="97273" l="5856" r="9459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5965">
              <a:off x="5310340" y="694939"/>
              <a:ext cx="1529144" cy="1515368"/>
            </a:xfrm>
            <a:prstGeom prst="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104" b="94536" l="8696" r="9492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371345">
              <a:off x="4634874" y="930787"/>
              <a:ext cx="1107232" cy="1468286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22726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57200"/>
            <a:ext cx="3067041" cy="34895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6" y="304800"/>
            <a:ext cx="2733814" cy="31146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352800"/>
            <a:ext cx="3023291" cy="344449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307702"/>
            <a:ext cx="3067041" cy="34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2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Guelph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NACSgrad</dc:creator>
  <cp:lastModifiedBy>NACSgrad</cp:lastModifiedBy>
  <cp:revision>13</cp:revision>
  <dcterms:created xsi:type="dcterms:W3CDTF">2014-01-20T16:21:40Z</dcterms:created>
  <dcterms:modified xsi:type="dcterms:W3CDTF">2014-01-22T16:55:20Z</dcterms:modified>
</cp:coreProperties>
</file>