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4" r:id="rId3"/>
    <p:sldId id="260" r:id="rId4"/>
    <p:sldId id="259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22DA00-9954-4957-A394-9E4A3B81EF3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7881A9B-80B0-42B8-931D-2B445843B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 rot="5400000">
            <a:off x="2309000" y="-251600"/>
            <a:ext cx="4526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22DA00-9954-4957-A394-9E4A3B81EF3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9" name="Google Shape;69;p11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7881A9B-80B0-42B8-931D-2B445843B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 rot="5400000">
            <a:off x="4732300" y="2171737"/>
            <a:ext cx="5851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 rot="5400000">
            <a:off x="541300" y="190537"/>
            <a:ext cx="58516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4" name="Google Shape;74;p12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22DA00-9954-4957-A394-9E4A3B81EF3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75" name="Google Shape;75;p12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7881A9B-80B0-42B8-931D-2B445843B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>
            <a:off x="0" y="6727600"/>
            <a:ext cx="9144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57881A9B-80B0-42B8-931D-2B445843B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22DA00-9954-4957-A394-9E4A3B81EF3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7881A9B-80B0-42B8-931D-2B445843B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22DA00-9954-4957-A394-9E4A3B81EF3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7881A9B-80B0-42B8-931D-2B445843B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22DA00-9954-4957-A394-9E4A3B81EF3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7881A9B-80B0-42B8-931D-2B445843B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22DA00-9954-4957-A394-9E4A3B81EF3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7881A9B-80B0-42B8-931D-2B445843B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22DA00-9954-4957-A394-9E4A3B81EF3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7881A9B-80B0-42B8-931D-2B445843B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22DA00-9954-4957-A394-9E4A3B81EF3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7881A9B-80B0-42B8-931D-2B445843B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57200" y="273051"/>
            <a:ext cx="3008400" cy="1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3575050" y="273051"/>
            <a:ext cx="5111700" cy="5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22DA00-9954-4957-A394-9E4A3B81EF3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7881A9B-80B0-42B8-931D-2B445843B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0" name="Google Shape;60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0" cy="8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22DA00-9954-4957-A394-9E4A3B81EF3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7881A9B-80B0-42B8-931D-2B445843B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F58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5486400" cy="588264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2800" dirty="0" smtClean="0"/>
              <a:t>ISM 6419 Final Project</a:t>
            </a:r>
            <a:endParaRPr lang="en-US" sz="2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20496" y="2983992"/>
            <a:ext cx="5434584" cy="59740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Clr>
                <a:srgbClr val="0F583A"/>
              </a:buClr>
              <a:buNone/>
            </a:pPr>
            <a:r>
              <a:rPr lang="en-US" sz="2800" b="1" dirty="0">
                <a:solidFill>
                  <a:srgbClr val="0F583A"/>
                </a:solidFill>
              </a:rPr>
              <a:t>Raghav Dasari (U22335720)</a:t>
            </a:r>
          </a:p>
          <a:p>
            <a:endParaRPr lang="en-US" kern="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68680" y="2269236"/>
            <a:ext cx="5486400" cy="588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1800"/>
              <a:buFont typeface="Calibri"/>
              <a:buNone/>
              <a:defRPr sz="4000" b="1" i="0" u="none" strike="noStrike" cap="none">
                <a:solidFill>
                  <a:srgbClr val="0F58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/>
              <a:t>Topic: COVID -19 Tracking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537895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336"/>
            <a:ext cx="5486400" cy="588264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COVID-19 World Wide Live Monitor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746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62984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"/>
            <a:ext cx="4724400" cy="639763"/>
          </a:xfrm>
        </p:spPr>
        <p:txBody>
          <a:bodyPr/>
          <a:lstStyle/>
          <a:p>
            <a:r>
              <a:rPr lang="en-US" sz="2800" dirty="0" smtClean="0"/>
              <a:t>Monthly Tracking of COVID-19 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45995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"/>
            <a:ext cx="3352800" cy="411163"/>
          </a:xfrm>
        </p:spPr>
        <p:txBody>
          <a:bodyPr/>
          <a:lstStyle/>
          <a:p>
            <a:r>
              <a:rPr lang="en-US" sz="2800" dirty="0" smtClean="0"/>
              <a:t>Top 10 By World/US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5785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5562600" cy="649224"/>
          </a:xfrm>
        </p:spPr>
        <p:txBody>
          <a:bodyPr/>
          <a:lstStyle/>
          <a:p>
            <a:r>
              <a:rPr lang="en-US" sz="2800" dirty="0" smtClean="0"/>
              <a:t>COVID-19 Death Cases Track in map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05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ISM_6328_Design Case_Raghav Dasari_Brittany McDonal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</TotalTime>
  <Words>34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ISM_6328_Design Case_Raghav Dasari_Brittany McDonald</vt:lpstr>
      <vt:lpstr>ISM 6419 Final Project</vt:lpstr>
      <vt:lpstr>COVID-19 World Wide Live Monitor</vt:lpstr>
      <vt:lpstr>Monthly Tracking of COVID-19 </vt:lpstr>
      <vt:lpstr>Top 10 By World/US</vt:lpstr>
      <vt:lpstr>COVID-19 Death Cases Track in map</vt:lpstr>
    </vt:vector>
  </TitlesOfParts>
  <Company>Bangor Hydro Electric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Dasari, Raghav</dc:creator>
  <cp:lastModifiedBy>Dasari, Raghav</cp:lastModifiedBy>
  <cp:revision>18</cp:revision>
  <dcterms:created xsi:type="dcterms:W3CDTF">2020-05-03T17:55:49Z</dcterms:created>
  <dcterms:modified xsi:type="dcterms:W3CDTF">2020-05-04T17:14:45Z</dcterms:modified>
</cp:coreProperties>
</file>