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0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00" y="-251600"/>
            <a:ext cx="4526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4732300" y="2171737"/>
            <a:ext cx="5851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541300" y="190537"/>
            <a:ext cx="5851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0" y="273051"/>
            <a:ext cx="30084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22DA00-9954-4957-A394-9E4A3B81EF3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7881A9B-80B0-42B8-931D-2B445843B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F58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5486400" cy="58826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smtClean="0"/>
              <a:t>ISM 6419 Final Project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0496" y="2983992"/>
            <a:ext cx="5434584" cy="59740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0F583A"/>
              </a:buClr>
              <a:buNone/>
            </a:pPr>
            <a:r>
              <a:rPr lang="en-US" sz="2800" b="1" dirty="0">
                <a:solidFill>
                  <a:srgbClr val="0F583A"/>
                </a:solidFill>
              </a:rPr>
              <a:t>Raghav Dasari (U22335720)</a:t>
            </a:r>
          </a:p>
          <a:p>
            <a:endParaRPr lang="en-US" kern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68680" y="2269236"/>
            <a:ext cx="5486400" cy="58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Font typeface="Calibri"/>
              <a:buNone/>
              <a:defRPr sz="4000" b="1" i="0" u="none" strike="noStrike" cap="none">
                <a:solidFill>
                  <a:srgbClr val="0F58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Topic: COVID -19 Tracking</a:t>
            </a:r>
          </a:p>
        </p:txBody>
      </p:sp>
    </p:spTree>
    <p:extLst>
      <p:ext uri="{BB962C8B-B14F-4D97-AF65-F5344CB8AC3E}">
        <p14:creationId xmlns:p14="http://schemas.microsoft.com/office/powerpoint/2010/main" val="18053789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"/>
            <a:ext cx="5486400" cy="588264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COVID-19 World Wide Live Monitor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46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298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"/>
            <a:ext cx="4724400" cy="639763"/>
          </a:xfrm>
        </p:spPr>
        <p:txBody>
          <a:bodyPr/>
          <a:lstStyle/>
          <a:p>
            <a:r>
              <a:rPr lang="en-US" sz="2800" dirty="0" smtClean="0"/>
              <a:t>Monthly Tracking of COVID-19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599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"/>
            <a:ext cx="3352800" cy="411163"/>
          </a:xfrm>
        </p:spPr>
        <p:txBody>
          <a:bodyPr/>
          <a:lstStyle/>
          <a:p>
            <a:r>
              <a:rPr lang="en-US" sz="2800" dirty="0" smtClean="0"/>
              <a:t>Top 10 By World/US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39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78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5562600" cy="649224"/>
          </a:xfrm>
        </p:spPr>
        <p:txBody>
          <a:bodyPr/>
          <a:lstStyle/>
          <a:p>
            <a:r>
              <a:rPr lang="en-US" sz="2800" dirty="0" smtClean="0"/>
              <a:t>COVID-19 Death Cases Track in map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609600"/>
            <a:ext cx="457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SM_6328_Design Case_Raghav Dasari_Brittany McDonal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34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ISM_6328_Design Case_Raghav Dasari_Brittany McDonald</vt:lpstr>
      <vt:lpstr>ISM 6419 Final Project</vt:lpstr>
      <vt:lpstr>COVID-19 World Wide Live Monitor</vt:lpstr>
      <vt:lpstr>Monthly Tracking of COVID-19 </vt:lpstr>
      <vt:lpstr>Top 10 By World/US</vt:lpstr>
      <vt:lpstr>COVID-19 Death Cases Track in map</vt:lpstr>
    </vt:vector>
  </TitlesOfParts>
  <Company>Bangor Hydro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Dasari, Raghav</dc:creator>
  <cp:lastModifiedBy>Dasari, Raghav</cp:lastModifiedBy>
  <cp:revision>21</cp:revision>
  <dcterms:created xsi:type="dcterms:W3CDTF">2020-05-03T17:55:49Z</dcterms:created>
  <dcterms:modified xsi:type="dcterms:W3CDTF">2020-05-04T19:23:00Z</dcterms:modified>
</cp:coreProperties>
</file>