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5488B-F245-4E59-B481-95271A0B8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2ACEE-30A6-4CF8-9D5B-2CD412D9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ED71A-9280-45AE-B832-A2805A06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F49BFF-6B20-4F20-9C48-0F623B65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6ABD4-A494-4AA8-B164-345ACB94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9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F09A2-577B-44F1-8A6E-D7288D4B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433A1-8954-47B3-A602-F1F4CD1B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58186-F75E-446D-9FE5-ABAD58DC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66D24-48A8-455F-B73E-33CF31A7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BC8EE-48E8-468F-B856-8595D1C9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5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903254-8070-4EBF-8E71-C62B00261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069092-05EA-46A4-85DA-37A022DA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0A31-F595-4F5D-8E94-A86FCAE7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BE8DE-AE82-4015-93AD-27A2C1FC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D6DD9-22EF-4A18-9230-69C287F6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4BCB-BF04-49F0-A602-20332CA6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4EC99-3BAA-447C-A659-852151A3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626FAC-6070-4FCE-8D92-8B62FD65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BAECB-68E2-46F7-8367-AB7CB7A3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874F2-6C4E-4FFA-A43D-A5D5C652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FB18A-11A8-42C2-AF2F-0BB3EDA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089FD-271B-4E5C-967E-EFA2F57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E0734-1E95-4954-B5F4-25EC1EF7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6972A7-DF29-490E-AC35-42A727C4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D953C-B678-469A-9F19-27657763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7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B0FEB-B4C6-4E07-B999-FBD5BA19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24A6D-C805-4B5D-BF8A-C4C7C7B5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BE3438-DD8F-49D7-BA09-5F5F7E57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242C8-875A-4E2C-B580-61C59C88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2F6F9-F41E-41E3-AB59-66AEB3F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1CEDA8-ACAB-4712-8B37-6B64F4DD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0A85-2A18-44F8-ACC6-84A8705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41AC6B-8259-4BEF-886B-776C9BAE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ECC5E8-4F27-408B-9F3F-413141406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18CA45-D2C4-4EA0-AAC8-2A975F23B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B25F94-CAB0-40FE-AE23-D2943D9B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A48031-C1A2-402D-A628-F903E338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96AF78-B360-4755-AB68-DD380C85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F15727-29EA-4052-97EA-FAD4695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99561-5E7F-4CCA-A266-8C65161E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DBD95C-4023-4EDC-AC1B-151D60A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48297F-0974-4467-8F07-89467C0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492475-BA2D-49FC-9E98-DEF64F8F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3FE2A5-5D97-42D7-B80F-5833C8FA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EDA9F7-E119-419A-9C23-6CAF6ABA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70745-726B-45D1-A60D-0EA13F94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5BF1-7AFB-4D6D-9EB4-B34F84A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1F521-0791-44B9-9374-1C4429BD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A81702-11B6-459A-9894-FA716DCB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DFE4AB-DB14-4FE4-A8E1-E1DE643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B00C8-9BA9-4D89-A7B9-C25073A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27AB4-8A28-4B11-85B5-3E238F16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5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1643C-A1F1-4F6E-95EB-56CC0CFC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7AA4CF-7B9F-44E6-BB6C-F1800ED7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4DB0B9-DE62-4424-944C-FA68DC20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F0A7C9-8DF6-4163-8A15-6599038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71D0B2-E7D9-4E71-821D-D09BBF98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A58EE-832A-4EAC-A890-D5F773DA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4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40DCC-0516-464C-8868-D12FC4D0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B525C-F6BC-4E81-A2C9-52E6BD71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2CE85-1EFD-4EC8-8B1F-6477012DD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489E2-D348-44CC-A760-294F933EC11A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B013E3-E24D-4F95-8A61-C1660AEEA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800542-E7AA-4424-AB78-111BA11E0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292A-E502-4F32-BCBB-7888B907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9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B1CD-E24A-4A14-B7D3-012FE9A2E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Онтологии и где они обитают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095A10-96D3-4E0C-9AFB-BBB4D9ED8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Санёк </a:t>
            </a:r>
            <a:r>
              <a:rPr lang="ru-RU" dirty="0" err="1"/>
              <a:t>горнаст</a:t>
            </a:r>
            <a:r>
              <a:rPr lang="ru-RU" dirty="0"/>
              <a:t>, </a:t>
            </a:r>
            <a:r>
              <a:rPr lang="ru-RU" dirty="0" err="1"/>
              <a:t>димас</a:t>
            </a:r>
            <a:r>
              <a:rPr lang="ru-RU" dirty="0"/>
              <a:t> автотроф, </a:t>
            </a:r>
            <a:r>
              <a:rPr lang="ru-RU" dirty="0" err="1"/>
              <a:t>мАксёнов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33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778D8-F9C2-4445-9DD3-DD3B9E7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Исследуемые характеристики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340D9F-3AFB-4A20-9C25-F688EAFB4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Абсолютная глубина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/>
                  <a:t>Максимальная глубина: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Средняя глубина: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ru-RU" dirty="0"/>
                  <a:t>Абсолютная ширина: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r>
                  <a:rPr lang="ru-RU" dirty="0"/>
                  <a:t>Максимальная ширина: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Средняя ширина: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340D9F-3AFB-4A20-9C25-F688EAFB4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4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007EE-99E8-4EA7-8FC3-C765DCBE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95647E-BC10-4A4E-AAF9-25E9A350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t="9034" r="10183" b="13676"/>
          <a:stretch/>
        </p:blipFill>
        <p:spPr>
          <a:xfrm>
            <a:off x="1793289" y="1300070"/>
            <a:ext cx="8894686" cy="5076050"/>
          </a:xfrm>
        </p:spPr>
      </p:pic>
    </p:spTree>
    <p:extLst>
      <p:ext uri="{BB962C8B-B14F-4D97-AF65-F5344CB8AC3E}">
        <p14:creationId xmlns:p14="http://schemas.microsoft.com/office/powerpoint/2010/main" val="324259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92789-0999-485C-838E-1CA645AC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онтологии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960F7D-7C5C-4077-8606-3B1650F4C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ru-R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1,4</m:t>
                    </m:r>
                  </m:oMath>
                </a14:m>
                <a:endParaRPr lang="ru-R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ru-RU" b="0" dirty="0"/>
              </a:p>
              <a:p>
                <a:endParaRPr lang="ru-RU" b="0" dirty="0"/>
              </a:p>
              <a:p>
                <a:endParaRPr lang="ru-RU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960F7D-7C5C-4077-8606-3B1650F4C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6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4253-348C-4239-8F4E-189711EF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 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80088E-7531-4E46-B596-8BE8F913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26" y="1425855"/>
            <a:ext cx="8037547" cy="46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F47A8-F38D-4C1E-BC29-1F56200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онтологии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88442B-AC0C-4849-8682-05B9773ED5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47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11,75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88442B-AC0C-4849-8682-05B9773ED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5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0F1B-4288-4B4B-82E3-8789ED74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CD518D-CCF7-43BF-8D0E-AF79B910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87" y="1825625"/>
            <a:ext cx="5322826" cy="4351338"/>
          </a:xfrm>
        </p:spPr>
      </p:pic>
    </p:spTree>
    <p:extLst>
      <p:ext uri="{BB962C8B-B14F-4D97-AF65-F5344CB8AC3E}">
        <p14:creationId xmlns:p14="http://schemas.microsoft.com/office/powerpoint/2010/main" val="22903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EE900-6672-4F6D-8FCE-7B5F66C0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онтологии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1160B8-B80C-41ED-ACCD-8CA6AC75C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1160B8-B80C-41ED-ACCD-8CA6AC75C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416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138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Онтологии и где они обитают</vt:lpstr>
      <vt:lpstr>Исследуемые характеристики</vt:lpstr>
      <vt:lpstr>Онтология 1</vt:lpstr>
      <vt:lpstr>Характеристики онтологии 1</vt:lpstr>
      <vt:lpstr>Онтология 2</vt:lpstr>
      <vt:lpstr>Характеристики онтологии 2</vt:lpstr>
      <vt:lpstr>Онтология 3</vt:lpstr>
      <vt:lpstr>Характеристики онтологии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Онтологии и где они обитают</dc:title>
  <dc:creator>Alexander Gornostaev</dc:creator>
  <cp:lastModifiedBy>Дмитрий Трофимов</cp:lastModifiedBy>
  <cp:revision>9</cp:revision>
  <dcterms:created xsi:type="dcterms:W3CDTF">2020-12-05T13:46:43Z</dcterms:created>
  <dcterms:modified xsi:type="dcterms:W3CDTF">2020-12-05T14:58:39Z</dcterms:modified>
</cp:coreProperties>
</file>