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ora"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F469C-B092-43A9-8BCF-C4D7F44E9648}" v="10" dt="2022-06-26T13:50:28.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852"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hona Phou" userId="8918dcf2-6b31-4ca4-b513-901039453bc3" providerId="ADAL" clId="{361F469C-B092-43A9-8BCF-C4D7F44E9648}"/>
    <pc:docChg chg="undo redo custSel modSld">
      <pc:chgData name="Mithona Phou" userId="8918dcf2-6b31-4ca4-b513-901039453bc3" providerId="ADAL" clId="{361F469C-B092-43A9-8BCF-C4D7F44E9648}" dt="2022-06-26T14:04:56.501" v="672" actId="1076"/>
      <pc:docMkLst>
        <pc:docMk/>
      </pc:docMkLst>
      <pc:sldChg chg="modSp mod">
        <pc:chgData name="Mithona Phou" userId="8918dcf2-6b31-4ca4-b513-901039453bc3" providerId="ADAL" clId="{361F469C-B092-43A9-8BCF-C4D7F44E9648}" dt="2022-06-26T13:42:04.923" v="289" actId="14100"/>
        <pc:sldMkLst>
          <pc:docMk/>
          <pc:sldMk cId="0" sldId="258"/>
        </pc:sldMkLst>
        <pc:spChg chg="mod">
          <ac:chgData name="Mithona Phou" userId="8918dcf2-6b31-4ca4-b513-901039453bc3" providerId="ADAL" clId="{361F469C-B092-43A9-8BCF-C4D7F44E9648}" dt="2022-06-26T13:42:04.923" v="289" actId="14100"/>
          <ac:spMkLst>
            <pc:docMk/>
            <pc:sldMk cId="0" sldId="258"/>
            <ac:spMk id="91" creationId="{00000000-0000-0000-0000-000000000000}"/>
          </ac:spMkLst>
        </pc:spChg>
        <pc:spChg chg="mod">
          <ac:chgData name="Mithona Phou" userId="8918dcf2-6b31-4ca4-b513-901039453bc3" providerId="ADAL" clId="{361F469C-B092-43A9-8BCF-C4D7F44E9648}" dt="2022-06-26T13:41:48.270" v="288" actId="20577"/>
          <ac:spMkLst>
            <pc:docMk/>
            <pc:sldMk cId="0" sldId="258"/>
            <ac:spMk id="96" creationId="{00000000-0000-0000-0000-000000000000}"/>
          </ac:spMkLst>
        </pc:spChg>
        <pc:spChg chg="mod">
          <ac:chgData name="Mithona Phou" userId="8918dcf2-6b31-4ca4-b513-901039453bc3" providerId="ADAL" clId="{361F469C-B092-43A9-8BCF-C4D7F44E9648}" dt="2022-06-26T13:41:24.196" v="277" actId="1076"/>
          <ac:spMkLst>
            <pc:docMk/>
            <pc:sldMk cId="0" sldId="258"/>
            <ac:spMk id="112" creationId="{00000000-0000-0000-0000-000000000000}"/>
          </ac:spMkLst>
        </pc:spChg>
        <pc:cxnChg chg="mod">
          <ac:chgData name="Mithona Phou" userId="8918dcf2-6b31-4ca4-b513-901039453bc3" providerId="ADAL" clId="{361F469C-B092-43A9-8BCF-C4D7F44E9648}" dt="2022-06-26T13:41:47.636" v="287" actId="20577"/>
          <ac:cxnSpMkLst>
            <pc:docMk/>
            <pc:sldMk cId="0" sldId="258"/>
            <ac:cxnSpMk id="97" creationId="{00000000-0000-0000-0000-000000000000}"/>
          </ac:cxnSpMkLst>
        </pc:cxnChg>
      </pc:sldChg>
      <pc:sldChg chg="addSp delSp modSp mod">
        <pc:chgData name="Mithona Phou" userId="8918dcf2-6b31-4ca4-b513-901039453bc3" providerId="ADAL" clId="{361F469C-B092-43A9-8BCF-C4D7F44E9648}" dt="2022-06-26T14:04:56.501" v="672" actId="1076"/>
        <pc:sldMkLst>
          <pc:docMk/>
          <pc:sldMk cId="0" sldId="259"/>
        </pc:sldMkLst>
        <pc:spChg chg="add mod">
          <ac:chgData name="Mithona Phou" userId="8918dcf2-6b31-4ca4-b513-901039453bc3" providerId="ADAL" clId="{361F469C-B092-43A9-8BCF-C4D7F44E9648}" dt="2022-06-26T13:45:10.782" v="446" actId="20577"/>
          <ac:spMkLst>
            <pc:docMk/>
            <pc:sldMk cId="0" sldId="259"/>
            <ac:spMk id="22" creationId="{C711D95D-BA7A-E5E9-AA34-00DF9A8CA74B}"/>
          </ac:spMkLst>
        </pc:spChg>
        <pc:spChg chg="add mod">
          <ac:chgData name="Mithona Phou" userId="8918dcf2-6b31-4ca4-b513-901039453bc3" providerId="ADAL" clId="{361F469C-B092-43A9-8BCF-C4D7F44E9648}" dt="2022-06-26T13:45:56.827" v="456" actId="1076"/>
          <ac:spMkLst>
            <pc:docMk/>
            <pc:sldMk cId="0" sldId="259"/>
            <ac:spMk id="23" creationId="{FFB9C629-5F84-97F2-04C8-D230319EC2C1}"/>
          </ac:spMkLst>
        </pc:spChg>
        <pc:spChg chg="add mod">
          <ac:chgData name="Mithona Phou" userId="8918dcf2-6b31-4ca4-b513-901039453bc3" providerId="ADAL" clId="{361F469C-B092-43A9-8BCF-C4D7F44E9648}" dt="2022-06-26T13:46:43.653" v="473" actId="14100"/>
          <ac:spMkLst>
            <pc:docMk/>
            <pc:sldMk cId="0" sldId="259"/>
            <ac:spMk id="25" creationId="{99CBEDF6-B075-B955-10CA-A48AF8E8CE3D}"/>
          </ac:spMkLst>
        </pc:spChg>
        <pc:spChg chg="add mod">
          <ac:chgData name="Mithona Phou" userId="8918dcf2-6b31-4ca4-b513-901039453bc3" providerId="ADAL" clId="{361F469C-B092-43A9-8BCF-C4D7F44E9648}" dt="2022-06-26T13:47:40.550" v="494" actId="14100"/>
          <ac:spMkLst>
            <pc:docMk/>
            <pc:sldMk cId="0" sldId="259"/>
            <ac:spMk id="27" creationId="{59E55E54-B305-C6AB-97E4-716D2F8EDB3A}"/>
          </ac:spMkLst>
        </pc:spChg>
        <pc:spChg chg="mod">
          <ac:chgData name="Mithona Phou" userId="8918dcf2-6b31-4ca4-b513-901039453bc3" providerId="ADAL" clId="{361F469C-B092-43A9-8BCF-C4D7F44E9648}" dt="2022-06-26T13:50:24.271" v="505"/>
          <ac:spMkLst>
            <pc:docMk/>
            <pc:sldMk cId="0" sldId="259"/>
            <ac:spMk id="29" creationId="{B0F1362C-AEFD-3B93-ED7D-75BB80DEF39A}"/>
          </ac:spMkLst>
        </pc:spChg>
        <pc:spChg chg="mod">
          <ac:chgData name="Mithona Phou" userId="8918dcf2-6b31-4ca4-b513-901039453bc3" providerId="ADAL" clId="{361F469C-B092-43A9-8BCF-C4D7F44E9648}" dt="2022-06-26T13:50:24.271" v="505"/>
          <ac:spMkLst>
            <pc:docMk/>
            <pc:sldMk cId="0" sldId="259"/>
            <ac:spMk id="30" creationId="{95D9A1A2-5908-BE50-0CCA-B8135718F7F9}"/>
          </ac:spMkLst>
        </pc:spChg>
        <pc:spChg chg="mod">
          <ac:chgData name="Mithona Phou" userId="8918dcf2-6b31-4ca4-b513-901039453bc3" providerId="ADAL" clId="{361F469C-B092-43A9-8BCF-C4D7F44E9648}" dt="2022-06-26T14:04:05.477" v="631" actId="403"/>
          <ac:spMkLst>
            <pc:docMk/>
            <pc:sldMk cId="0" sldId="259"/>
            <ac:spMk id="130" creationId="{00000000-0000-0000-0000-000000000000}"/>
          </ac:spMkLst>
        </pc:spChg>
        <pc:spChg chg="mod">
          <ac:chgData name="Mithona Phou" userId="8918dcf2-6b31-4ca4-b513-901039453bc3" providerId="ADAL" clId="{361F469C-B092-43A9-8BCF-C4D7F44E9648}" dt="2022-06-26T13:47:19.377" v="488" actId="20577"/>
          <ac:spMkLst>
            <pc:docMk/>
            <pc:sldMk cId="0" sldId="259"/>
            <ac:spMk id="134" creationId="{00000000-0000-0000-0000-000000000000}"/>
          </ac:spMkLst>
        </pc:spChg>
        <pc:spChg chg="mod">
          <ac:chgData name="Mithona Phou" userId="8918dcf2-6b31-4ca4-b513-901039453bc3" providerId="ADAL" clId="{361F469C-B092-43A9-8BCF-C4D7F44E9648}" dt="2022-06-26T14:04:34.692" v="668" actId="1037"/>
          <ac:spMkLst>
            <pc:docMk/>
            <pc:sldMk cId="0" sldId="259"/>
            <ac:spMk id="136" creationId="{00000000-0000-0000-0000-000000000000}"/>
          </ac:spMkLst>
        </pc:spChg>
        <pc:spChg chg="mod">
          <ac:chgData name="Mithona Phou" userId="8918dcf2-6b31-4ca4-b513-901039453bc3" providerId="ADAL" clId="{361F469C-B092-43A9-8BCF-C4D7F44E9648}" dt="2022-06-26T14:04:34.692" v="668" actId="1037"/>
          <ac:spMkLst>
            <pc:docMk/>
            <pc:sldMk cId="0" sldId="259"/>
            <ac:spMk id="138" creationId="{00000000-0000-0000-0000-000000000000}"/>
          </ac:spMkLst>
        </pc:spChg>
        <pc:spChg chg="mod">
          <ac:chgData name="Mithona Phou" userId="8918dcf2-6b31-4ca4-b513-901039453bc3" providerId="ADAL" clId="{361F469C-B092-43A9-8BCF-C4D7F44E9648}" dt="2022-06-26T14:04:54.798" v="671" actId="1076"/>
          <ac:spMkLst>
            <pc:docMk/>
            <pc:sldMk cId="0" sldId="259"/>
            <ac:spMk id="144" creationId="{00000000-0000-0000-0000-000000000000}"/>
          </ac:spMkLst>
        </pc:spChg>
        <pc:spChg chg="mod">
          <ac:chgData name="Mithona Phou" userId="8918dcf2-6b31-4ca4-b513-901039453bc3" providerId="ADAL" clId="{361F469C-B092-43A9-8BCF-C4D7F44E9648}" dt="2022-06-26T14:04:34.692" v="668" actId="1037"/>
          <ac:spMkLst>
            <pc:docMk/>
            <pc:sldMk cId="0" sldId="259"/>
            <ac:spMk id="145" creationId="{00000000-0000-0000-0000-000000000000}"/>
          </ac:spMkLst>
        </pc:spChg>
        <pc:spChg chg="mod">
          <ac:chgData name="Mithona Phou" userId="8918dcf2-6b31-4ca4-b513-901039453bc3" providerId="ADAL" clId="{361F469C-B092-43A9-8BCF-C4D7F44E9648}" dt="2022-06-26T14:04:34.692" v="668" actId="1037"/>
          <ac:spMkLst>
            <pc:docMk/>
            <pc:sldMk cId="0" sldId="259"/>
            <ac:spMk id="147" creationId="{00000000-0000-0000-0000-000000000000}"/>
          </ac:spMkLst>
        </pc:spChg>
        <pc:grpChg chg="add del mod">
          <ac:chgData name="Mithona Phou" userId="8918dcf2-6b31-4ca4-b513-901039453bc3" providerId="ADAL" clId="{361F469C-B092-43A9-8BCF-C4D7F44E9648}" dt="2022-06-26T13:50:28.891" v="508"/>
          <ac:grpSpMkLst>
            <pc:docMk/>
            <pc:sldMk cId="0" sldId="259"/>
            <ac:grpSpMk id="28" creationId="{F918CC9F-B381-9909-FAD3-38C162FEAF95}"/>
          </ac:grpSpMkLst>
        </pc:grpChg>
        <pc:grpChg chg="mod">
          <ac:chgData name="Mithona Phou" userId="8918dcf2-6b31-4ca4-b513-901039453bc3" providerId="ADAL" clId="{361F469C-B092-43A9-8BCF-C4D7F44E9648}" dt="2022-06-26T13:50:27.668" v="507" actId="1076"/>
          <ac:grpSpMkLst>
            <pc:docMk/>
            <pc:sldMk cId="0" sldId="259"/>
            <ac:grpSpMk id="129" creationId="{00000000-0000-0000-0000-000000000000}"/>
          </ac:grpSpMkLst>
        </pc:grpChg>
        <pc:grpChg chg="mod ord">
          <ac:chgData name="Mithona Phou" userId="8918dcf2-6b31-4ca4-b513-901039453bc3" providerId="ADAL" clId="{361F469C-B092-43A9-8BCF-C4D7F44E9648}" dt="2022-06-26T14:04:46.685" v="670" actId="14100"/>
          <ac:grpSpMkLst>
            <pc:docMk/>
            <pc:sldMk cId="0" sldId="259"/>
            <ac:grpSpMk id="140" creationId="{00000000-0000-0000-0000-000000000000}"/>
          </ac:grpSpMkLst>
        </pc:grpChg>
        <pc:picChg chg="mod">
          <ac:chgData name="Mithona Phou" userId="8918dcf2-6b31-4ca4-b513-901039453bc3" providerId="ADAL" clId="{361F469C-B092-43A9-8BCF-C4D7F44E9648}" dt="2022-06-26T14:04:34.692" v="668" actId="1037"/>
          <ac:picMkLst>
            <pc:docMk/>
            <pc:sldMk cId="0" sldId="259"/>
            <ac:picMk id="137" creationId="{00000000-0000-0000-0000-000000000000}"/>
          </ac:picMkLst>
        </pc:picChg>
        <pc:picChg chg="mod">
          <ac:chgData name="Mithona Phou" userId="8918dcf2-6b31-4ca4-b513-901039453bc3" providerId="ADAL" clId="{361F469C-B092-43A9-8BCF-C4D7F44E9648}" dt="2022-06-26T14:04:56.501" v="672" actId="1076"/>
          <ac:picMkLst>
            <pc:docMk/>
            <pc:sldMk cId="0" sldId="259"/>
            <ac:picMk id="139" creationId="{00000000-0000-0000-0000-000000000000}"/>
          </ac:picMkLst>
        </pc:picChg>
        <pc:picChg chg="mod">
          <ac:chgData name="Mithona Phou" userId="8918dcf2-6b31-4ca4-b513-901039453bc3" providerId="ADAL" clId="{361F469C-B092-43A9-8BCF-C4D7F44E9648}" dt="2022-06-26T14:04:39.686" v="669" actId="1076"/>
          <ac:picMkLst>
            <pc:docMk/>
            <pc:sldMk cId="0" sldId="259"/>
            <ac:picMk id="143" creationId="{00000000-0000-0000-0000-000000000000}"/>
          </ac:picMkLst>
        </pc:picChg>
        <pc:picChg chg="mod">
          <ac:chgData name="Mithona Phou" userId="8918dcf2-6b31-4ca4-b513-901039453bc3" providerId="ADAL" clId="{361F469C-B092-43A9-8BCF-C4D7F44E9648}" dt="2022-06-26T13:46:48.999" v="474" actId="1076"/>
          <ac:picMkLst>
            <pc:docMk/>
            <pc:sldMk cId="0" sldId="259"/>
            <ac:picMk id="146" creationId="{00000000-0000-0000-0000-000000000000}"/>
          </ac:picMkLst>
        </pc:picChg>
      </pc:sldChg>
      <pc:sldChg chg="addSp delSp modSp mod modAnim modNotes">
        <pc:chgData name="Mithona Phou" userId="8918dcf2-6b31-4ca4-b513-901039453bc3" providerId="ADAL" clId="{361F469C-B092-43A9-8BCF-C4D7F44E9648}" dt="2022-06-26T13:31:05.325" v="276" actId="1076"/>
        <pc:sldMkLst>
          <pc:docMk/>
          <pc:sldMk cId="0" sldId="260"/>
        </pc:sldMkLst>
        <pc:spChg chg="del">
          <ac:chgData name="Mithona Phou" userId="8918dcf2-6b31-4ca4-b513-901039453bc3" providerId="ADAL" clId="{361F469C-B092-43A9-8BCF-C4D7F44E9648}" dt="2022-06-26T13:18:17.598" v="21" actId="478"/>
          <ac:spMkLst>
            <pc:docMk/>
            <pc:sldMk cId="0" sldId="260"/>
            <ac:spMk id="157" creationId="{00000000-0000-0000-0000-000000000000}"/>
          </ac:spMkLst>
        </pc:spChg>
        <pc:spChg chg="mod">
          <ac:chgData name="Mithona Phou" userId="8918dcf2-6b31-4ca4-b513-901039453bc3" providerId="ADAL" clId="{361F469C-B092-43A9-8BCF-C4D7F44E9648}" dt="2022-06-26T13:16:45.426" v="8" actId="207"/>
          <ac:spMkLst>
            <pc:docMk/>
            <pc:sldMk cId="0" sldId="260"/>
            <ac:spMk id="161" creationId="{00000000-0000-0000-0000-000000000000}"/>
          </ac:spMkLst>
        </pc:spChg>
        <pc:spChg chg="mod">
          <ac:chgData name="Mithona Phou" userId="8918dcf2-6b31-4ca4-b513-901039453bc3" providerId="ADAL" clId="{361F469C-B092-43A9-8BCF-C4D7F44E9648}" dt="2022-06-26T13:16:48.442" v="9" actId="207"/>
          <ac:spMkLst>
            <pc:docMk/>
            <pc:sldMk cId="0" sldId="260"/>
            <ac:spMk id="164" creationId="{00000000-0000-0000-0000-000000000000}"/>
          </ac:spMkLst>
        </pc:spChg>
        <pc:spChg chg="del mod">
          <ac:chgData name="Mithona Phou" userId="8918dcf2-6b31-4ca4-b513-901039453bc3" providerId="ADAL" clId="{361F469C-B092-43A9-8BCF-C4D7F44E9648}" dt="2022-06-26T13:18:14.379" v="19" actId="478"/>
          <ac:spMkLst>
            <pc:docMk/>
            <pc:sldMk cId="0" sldId="260"/>
            <ac:spMk id="169" creationId="{00000000-0000-0000-0000-000000000000}"/>
          </ac:spMkLst>
        </pc:spChg>
        <pc:spChg chg="mod">
          <ac:chgData name="Mithona Phou" userId="8918dcf2-6b31-4ca4-b513-901039453bc3" providerId="ADAL" clId="{361F469C-B092-43A9-8BCF-C4D7F44E9648}" dt="2022-06-26T13:17:16.789" v="12" actId="207"/>
          <ac:spMkLst>
            <pc:docMk/>
            <pc:sldMk cId="0" sldId="260"/>
            <ac:spMk id="172" creationId="{00000000-0000-0000-0000-000000000000}"/>
          </ac:spMkLst>
        </pc:spChg>
        <pc:grpChg chg="del mod">
          <ac:chgData name="Mithona Phou" userId="8918dcf2-6b31-4ca4-b513-901039453bc3" providerId="ADAL" clId="{361F469C-B092-43A9-8BCF-C4D7F44E9648}" dt="2022-06-26T13:18:12.120" v="18" actId="478"/>
          <ac:grpSpMkLst>
            <pc:docMk/>
            <pc:sldMk cId="0" sldId="260"/>
            <ac:grpSpMk id="158" creationId="{00000000-0000-0000-0000-000000000000}"/>
          </ac:grpSpMkLst>
        </pc:grpChg>
        <pc:grpChg chg="del">
          <ac:chgData name="Mithona Phou" userId="8918dcf2-6b31-4ca4-b513-901039453bc3" providerId="ADAL" clId="{361F469C-B092-43A9-8BCF-C4D7F44E9648}" dt="2022-06-26T13:18:18.570" v="22" actId="478"/>
          <ac:grpSpMkLst>
            <pc:docMk/>
            <pc:sldMk cId="0" sldId="260"/>
            <ac:grpSpMk id="166" creationId="{00000000-0000-0000-0000-000000000000}"/>
          </ac:grpSpMkLst>
        </pc:grpChg>
        <pc:grpChg chg="del">
          <ac:chgData name="Mithona Phou" userId="8918dcf2-6b31-4ca4-b513-901039453bc3" providerId="ADAL" clId="{361F469C-B092-43A9-8BCF-C4D7F44E9648}" dt="2022-06-26T13:18:14.379" v="19" actId="478"/>
          <ac:grpSpMkLst>
            <pc:docMk/>
            <pc:sldMk cId="0" sldId="260"/>
            <ac:grpSpMk id="168" creationId="{00000000-0000-0000-0000-000000000000}"/>
          </ac:grpSpMkLst>
        </pc:grpChg>
        <pc:picChg chg="add mod ord">
          <ac:chgData name="Mithona Phou" userId="8918dcf2-6b31-4ca4-b513-901039453bc3" providerId="ADAL" clId="{361F469C-B092-43A9-8BCF-C4D7F44E9648}" dt="2022-06-26T13:17:02.524" v="10" actId="1076"/>
          <ac:picMkLst>
            <pc:docMk/>
            <pc:sldMk cId="0" sldId="260"/>
            <ac:picMk id="2" creationId="{188328E5-EE71-9596-8AE5-F311E4BF13AC}"/>
          </ac:picMkLst>
        </pc:picChg>
        <pc:picChg chg="add mod modCrop">
          <ac:chgData name="Mithona Phou" userId="8918dcf2-6b31-4ca4-b513-901039453bc3" providerId="ADAL" clId="{361F469C-B092-43A9-8BCF-C4D7F44E9648}" dt="2022-06-26T13:21:19.542" v="39" actId="1076"/>
          <ac:picMkLst>
            <pc:docMk/>
            <pc:sldMk cId="0" sldId="260"/>
            <ac:picMk id="4" creationId="{54DB699D-588C-5EC1-5A07-5AF25D68F09F}"/>
          </ac:picMkLst>
        </pc:picChg>
        <pc:picChg chg="add del mod modCrop">
          <ac:chgData name="Mithona Phou" userId="8918dcf2-6b31-4ca4-b513-901039453bc3" providerId="ADAL" clId="{361F469C-B092-43A9-8BCF-C4D7F44E9648}" dt="2022-06-26T13:19:50.519" v="31" actId="478"/>
          <ac:picMkLst>
            <pc:docMk/>
            <pc:sldMk cId="0" sldId="260"/>
            <ac:picMk id="6" creationId="{3DF77607-7929-1A45-F95E-0F364C939A9D}"/>
          </ac:picMkLst>
        </pc:picChg>
        <pc:picChg chg="add mod">
          <ac:chgData name="Mithona Phou" userId="8918dcf2-6b31-4ca4-b513-901039453bc3" providerId="ADAL" clId="{361F469C-B092-43A9-8BCF-C4D7F44E9648}" dt="2022-06-26T13:21:28.602" v="40" actId="14100"/>
          <ac:picMkLst>
            <pc:docMk/>
            <pc:sldMk cId="0" sldId="260"/>
            <ac:picMk id="8" creationId="{C04FB4D7-7420-F831-40AB-3B5B9F1953C5}"/>
          </ac:picMkLst>
        </pc:picChg>
        <pc:picChg chg="add mod">
          <ac:chgData name="Mithona Phou" userId="8918dcf2-6b31-4ca4-b513-901039453bc3" providerId="ADAL" clId="{361F469C-B092-43A9-8BCF-C4D7F44E9648}" dt="2022-06-26T13:31:05.325" v="276" actId="1076"/>
          <ac:picMkLst>
            <pc:docMk/>
            <pc:sldMk cId="0" sldId="260"/>
            <ac:picMk id="10" creationId="{782AA389-DE38-0D3C-20E2-C43108A4A246}"/>
          </ac:picMkLst>
        </pc:picChg>
        <pc:picChg chg="del">
          <ac:chgData name="Mithona Phou" userId="8918dcf2-6b31-4ca4-b513-901039453bc3" providerId="ADAL" clId="{361F469C-B092-43A9-8BCF-C4D7F44E9648}" dt="2022-06-26T13:17:29.529" v="13" actId="478"/>
          <ac:picMkLst>
            <pc:docMk/>
            <pc:sldMk cId="0" sldId="260"/>
            <ac:picMk id="159" creationId="{00000000-0000-0000-0000-000000000000}"/>
          </ac:picMkLst>
        </pc:picChg>
        <pc:picChg chg="del">
          <ac:chgData name="Mithona Phou" userId="8918dcf2-6b31-4ca4-b513-901039453bc3" providerId="ADAL" clId="{361F469C-B092-43A9-8BCF-C4D7F44E9648}" dt="2022-06-26T13:18:15.917" v="20" actId="478"/>
          <ac:picMkLst>
            <pc:docMk/>
            <pc:sldMk cId="0" sldId="260"/>
            <ac:picMk id="167" creationId="{00000000-0000-0000-0000-000000000000}"/>
          </ac:picMkLst>
        </pc:picChg>
        <pc:picChg chg="del">
          <ac:chgData name="Mithona Phou" userId="8918dcf2-6b31-4ca4-b513-901039453bc3" providerId="ADAL" clId="{361F469C-B092-43A9-8BCF-C4D7F44E9648}" dt="2022-06-26T13:30:44.568" v="269" actId="478"/>
          <ac:picMkLst>
            <pc:docMk/>
            <pc:sldMk cId="0" sldId="260"/>
            <ac:picMk id="176" creationId="{00000000-0000-0000-0000-000000000000}"/>
          </ac:picMkLst>
        </pc:picChg>
      </pc:sldChg>
      <pc:sldChg chg="modSp mod">
        <pc:chgData name="Mithona Phou" userId="8918dcf2-6b31-4ca4-b513-901039453bc3" providerId="ADAL" clId="{361F469C-B092-43A9-8BCF-C4D7F44E9648}" dt="2022-06-26T13:57:11.044" v="523" actId="20577"/>
        <pc:sldMkLst>
          <pc:docMk/>
          <pc:sldMk cId="0" sldId="261"/>
        </pc:sldMkLst>
        <pc:spChg chg="mod">
          <ac:chgData name="Mithona Phou" userId="8918dcf2-6b31-4ca4-b513-901039453bc3" providerId="ADAL" clId="{361F469C-B092-43A9-8BCF-C4D7F44E9648}" dt="2022-06-26T13:57:11.044" v="523" actId="20577"/>
          <ac:spMkLst>
            <pc:docMk/>
            <pc:sldMk cId="0" sldId="261"/>
            <ac:spMk id="181" creationId="{00000000-0000-0000-0000-000000000000}"/>
          </ac:spMkLst>
        </pc:spChg>
        <pc:spChg chg="mod">
          <ac:chgData name="Mithona Phou" userId="8918dcf2-6b31-4ca4-b513-901039453bc3" providerId="ADAL" clId="{361F469C-B092-43A9-8BCF-C4D7F44E9648}" dt="2022-06-26T13:28:34.790" v="268" actId="20577"/>
          <ac:spMkLst>
            <pc:docMk/>
            <pc:sldMk cId="0" sldId="261"/>
            <ac:spMk id="1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2a94c783a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2a94c783a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4addf105e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4addf105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4addf105e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34addf105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Actor: learn the policies</a:t>
            </a:r>
          </a:p>
          <a:p>
            <a:pPr marL="0" lvl="0" indent="0" algn="l" rtl="0">
              <a:spcBef>
                <a:spcPts val="0"/>
              </a:spcBef>
              <a:spcAft>
                <a:spcPts val="0"/>
              </a:spcAft>
              <a:buNone/>
            </a:pPr>
            <a:r>
              <a:rPr lang="en-US" dirty="0"/>
              <a:t>Critic: learn the policies that is followed by the Actor.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4addf105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4addf105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4ab63bea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4ab63bea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4addf105e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4addf105e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1.xml"/><Relationship Id="rId7" Type="http://schemas.openxmlformats.org/officeDocument/2006/relationships/image" Target="../media/image10.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notesSlide" Target="../notesSlides/notesSlide5.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houmithona/reinforcement-learning-course-2022-1"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227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820" b="1">
                <a:latin typeface="Times New Roman"/>
                <a:ea typeface="Times New Roman"/>
                <a:cs typeface="Times New Roman"/>
                <a:sym typeface="Times New Roman"/>
              </a:rPr>
              <a:t>Allocating optimal GPU resources </a:t>
            </a:r>
            <a:endParaRPr sz="2820" b="1">
              <a:latin typeface="Times New Roman"/>
              <a:ea typeface="Times New Roman"/>
              <a:cs typeface="Times New Roman"/>
              <a:sym typeface="Times New Roman"/>
            </a:endParaRPr>
          </a:p>
          <a:p>
            <a:pPr marL="0" lvl="0" indent="0" algn="ctr" rtl="0">
              <a:spcBef>
                <a:spcPts val="0"/>
              </a:spcBef>
              <a:spcAft>
                <a:spcPts val="0"/>
              </a:spcAft>
              <a:buSzPts val="990"/>
              <a:buNone/>
            </a:pPr>
            <a:r>
              <a:rPr lang="en" sz="2820" b="1">
                <a:latin typeface="Times New Roman"/>
                <a:ea typeface="Times New Roman"/>
                <a:cs typeface="Times New Roman"/>
                <a:sym typeface="Times New Roman"/>
              </a:rPr>
              <a:t>to multiple DNN inference models</a:t>
            </a:r>
            <a:endParaRPr sz="2820" b="1">
              <a:latin typeface="Times New Roman"/>
              <a:ea typeface="Times New Roman"/>
              <a:cs typeface="Times New Roman"/>
              <a:sym typeface="Times New Roman"/>
            </a:endParaRPr>
          </a:p>
          <a:p>
            <a:pPr marL="0" lvl="0" indent="0" algn="ctr" rtl="0">
              <a:spcBef>
                <a:spcPts val="0"/>
              </a:spcBef>
              <a:spcAft>
                <a:spcPts val="0"/>
              </a:spcAft>
              <a:buSzPts val="990"/>
              <a:buNone/>
            </a:pPr>
            <a:r>
              <a:rPr lang="en" sz="2820" b="1">
                <a:latin typeface="Times New Roman"/>
                <a:ea typeface="Times New Roman"/>
                <a:cs typeface="Times New Roman"/>
                <a:sym typeface="Times New Roman"/>
              </a:rPr>
              <a:t>using Reinforcement Learning</a:t>
            </a:r>
            <a:endParaRPr sz="2820" b="1">
              <a:latin typeface="Times New Roman"/>
              <a:ea typeface="Times New Roman"/>
              <a:cs typeface="Times New Roman"/>
              <a:sym typeface="Times New Roman"/>
            </a:endParaRPr>
          </a:p>
        </p:txBody>
      </p:sp>
      <p:sp>
        <p:nvSpPr>
          <p:cNvPr id="55" name="Google Shape;55;p13"/>
          <p:cNvSpPr txBox="1"/>
          <p:nvPr/>
        </p:nvSpPr>
        <p:spPr>
          <a:xfrm>
            <a:off x="1967250" y="3022800"/>
            <a:ext cx="5209500" cy="8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Seong Sihoon, Phou Mithona</a:t>
            </a:r>
            <a:endParaRPr sz="2000">
              <a:latin typeface="Times New Roman"/>
              <a:ea typeface="Times New Roman"/>
              <a:cs typeface="Times New Roman"/>
              <a:sym typeface="Times New Roman"/>
            </a:endParaRPr>
          </a:p>
          <a:p>
            <a:pPr marL="0" lvl="0" indent="0" algn="ctr" rtl="0">
              <a:spcBef>
                <a:spcPts val="0"/>
              </a:spcBef>
              <a:spcAft>
                <a:spcPts val="0"/>
              </a:spcAft>
              <a:buNone/>
            </a:pP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27/06/2022</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0" y="76200"/>
            <a:ext cx="9144000" cy="472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220" b="1">
                <a:latin typeface="Times New Roman"/>
                <a:ea typeface="Times New Roman"/>
                <a:cs typeface="Times New Roman"/>
                <a:sym typeface="Times New Roman"/>
              </a:rPr>
              <a:t>About Motivation</a:t>
            </a:r>
            <a:endParaRPr sz="2220" b="1">
              <a:latin typeface="Times New Roman"/>
              <a:ea typeface="Times New Roman"/>
              <a:cs typeface="Times New Roman"/>
              <a:sym typeface="Times New Roman"/>
            </a:endParaRPr>
          </a:p>
        </p:txBody>
      </p:sp>
      <p:sp>
        <p:nvSpPr>
          <p:cNvPr id="61" name="Google Shape;61;p14"/>
          <p:cNvSpPr txBox="1"/>
          <p:nvPr/>
        </p:nvSpPr>
        <p:spPr>
          <a:xfrm>
            <a:off x="1251600" y="4005000"/>
            <a:ext cx="6640800" cy="6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Lora"/>
                <a:ea typeface="Lora"/>
                <a:cs typeface="Lora"/>
                <a:sym typeface="Lora"/>
              </a:rPr>
              <a:t>⇨ </a:t>
            </a:r>
            <a:r>
              <a:rPr lang="en" sz="1200">
                <a:latin typeface="Lora"/>
                <a:ea typeface="Lora"/>
                <a:cs typeface="Lora"/>
                <a:sym typeface="Lora"/>
              </a:rPr>
              <a:t>In this project, we will perform a simulation of allocating optimal GPU resources to multiple DNNs using DDPG algorithm targeting Nvidia MPS technique.</a:t>
            </a:r>
            <a:endParaRPr sz="1200">
              <a:latin typeface="Lora"/>
              <a:ea typeface="Lora"/>
              <a:cs typeface="Lora"/>
              <a:sym typeface="Lora"/>
            </a:endParaRPr>
          </a:p>
        </p:txBody>
      </p:sp>
      <p:grpSp>
        <p:nvGrpSpPr>
          <p:cNvPr id="62" name="Google Shape;62;p14"/>
          <p:cNvGrpSpPr/>
          <p:nvPr/>
        </p:nvGrpSpPr>
        <p:grpSpPr>
          <a:xfrm>
            <a:off x="171038" y="816400"/>
            <a:ext cx="8801925" cy="2801400"/>
            <a:chOff x="171038" y="816400"/>
            <a:chExt cx="8801925" cy="2801400"/>
          </a:xfrm>
        </p:grpSpPr>
        <p:sp>
          <p:nvSpPr>
            <p:cNvPr id="63" name="Google Shape;63;p14"/>
            <p:cNvSpPr txBox="1"/>
            <p:nvPr/>
          </p:nvSpPr>
          <p:spPr>
            <a:xfrm>
              <a:off x="171038" y="816400"/>
              <a:ext cx="3901200" cy="2801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000">
                  <a:solidFill>
                    <a:schemeClr val="dk1"/>
                  </a:solidFill>
                  <a:latin typeface="Lora"/>
                  <a:ea typeface="Lora"/>
                  <a:cs typeface="Lora"/>
                  <a:sym typeface="Lora"/>
                </a:rPr>
                <a:t>⇨ Recently, main applications make use of DNN require GPU resource to handle their tasks. e.g. inference of image classification, natural language processing, etc.</a:t>
              </a:r>
              <a:endParaRPr sz="1000">
                <a:solidFill>
                  <a:schemeClr val="dk1"/>
                </a:solidFill>
                <a:latin typeface="Lora"/>
                <a:ea typeface="Lora"/>
                <a:cs typeface="Lora"/>
                <a:sym typeface="Lora"/>
              </a:endParaRPr>
            </a:p>
            <a:p>
              <a:pPr marL="0" lvl="0" indent="0" algn="just" rtl="0">
                <a:spcBef>
                  <a:spcPts val="0"/>
                </a:spcBef>
                <a:spcAft>
                  <a:spcPts val="0"/>
                </a:spcAft>
                <a:buClr>
                  <a:schemeClr val="dk1"/>
                </a:buClr>
                <a:buSzPts val="1100"/>
                <a:buFont typeface="Arial"/>
                <a:buNone/>
              </a:pPr>
              <a:endParaRPr sz="1000">
                <a:solidFill>
                  <a:schemeClr val="dk1"/>
                </a:solidFill>
                <a:latin typeface="Lora"/>
                <a:ea typeface="Lora"/>
                <a:cs typeface="Lora"/>
                <a:sym typeface="Lora"/>
              </a:endParaRPr>
            </a:p>
            <a:p>
              <a:pPr marL="0" lvl="0" indent="0" algn="just" rtl="0">
                <a:spcBef>
                  <a:spcPts val="0"/>
                </a:spcBef>
                <a:spcAft>
                  <a:spcPts val="0"/>
                </a:spcAft>
                <a:buNone/>
              </a:pPr>
              <a:r>
                <a:rPr lang="en" sz="1000">
                  <a:solidFill>
                    <a:schemeClr val="dk1"/>
                  </a:solidFill>
                  <a:latin typeface="Lora"/>
                  <a:ea typeface="Lora"/>
                  <a:cs typeface="Lora"/>
                  <a:sym typeface="Lora"/>
                </a:rPr>
                <a:t>⇨ </a:t>
              </a:r>
              <a:r>
                <a:rPr lang="en" sz="1000">
                  <a:latin typeface="Lora"/>
                  <a:ea typeface="Lora"/>
                  <a:cs typeface="Lora"/>
                  <a:sym typeface="Lora"/>
                </a:rPr>
                <a:t>Execution of different DNN models concurrently often leads to wastage of GPU resources because of time-sharing.</a:t>
              </a:r>
              <a:endParaRPr sz="1000">
                <a:latin typeface="Lora"/>
                <a:ea typeface="Lora"/>
                <a:cs typeface="Lora"/>
                <a:sym typeface="Lora"/>
              </a:endParaRPr>
            </a:p>
            <a:p>
              <a:pPr marL="0" lvl="0" indent="0" algn="just" rtl="0">
                <a:spcBef>
                  <a:spcPts val="0"/>
                </a:spcBef>
                <a:spcAft>
                  <a:spcPts val="0"/>
                </a:spcAft>
                <a:buNone/>
              </a:pPr>
              <a:endParaRPr sz="1000">
                <a:latin typeface="Lora"/>
                <a:ea typeface="Lora"/>
                <a:cs typeface="Lora"/>
                <a:sym typeface="Lora"/>
              </a:endParaRPr>
            </a:p>
            <a:p>
              <a:pPr marL="0" lvl="0" indent="0" algn="just" rtl="0">
                <a:spcBef>
                  <a:spcPts val="0"/>
                </a:spcBef>
                <a:spcAft>
                  <a:spcPts val="0"/>
                </a:spcAft>
                <a:buNone/>
              </a:pPr>
              <a:r>
                <a:rPr lang="en" sz="1000">
                  <a:solidFill>
                    <a:schemeClr val="dk1"/>
                  </a:solidFill>
                  <a:latin typeface="Lora"/>
                  <a:ea typeface="Lora"/>
                  <a:cs typeface="Lora"/>
                  <a:sym typeface="Lora"/>
                </a:rPr>
                <a:t>⇨ </a:t>
              </a:r>
              <a:r>
                <a:rPr lang="en" sz="1000">
                  <a:latin typeface="Lora"/>
                  <a:ea typeface="Lora"/>
                  <a:cs typeface="Lora"/>
                  <a:sym typeface="Lora"/>
                </a:rPr>
                <a:t>Is it essential to spatially distribute the right amount of GPU resources to meet model’s inference performance.</a:t>
              </a:r>
              <a:endParaRPr sz="1000">
                <a:latin typeface="Lora"/>
                <a:ea typeface="Lora"/>
                <a:cs typeface="Lora"/>
                <a:sym typeface="Lora"/>
              </a:endParaRPr>
            </a:p>
            <a:p>
              <a:pPr marL="0" lvl="0" indent="0" algn="just" rtl="0">
                <a:spcBef>
                  <a:spcPts val="0"/>
                </a:spcBef>
                <a:spcAft>
                  <a:spcPts val="0"/>
                </a:spcAft>
                <a:buNone/>
              </a:pPr>
              <a:endParaRPr sz="1000">
                <a:latin typeface="Lora"/>
                <a:ea typeface="Lora"/>
                <a:cs typeface="Lora"/>
                <a:sym typeface="Lora"/>
              </a:endParaRPr>
            </a:p>
            <a:p>
              <a:pPr marL="0" lvl="0" indent="0" algn="just" rtl="0">
                <a:spcBef>
                  <a:spcPts val="0"/>
                </a:spcBef>
                <a:spcAft>
                  <a:spcPts val="0"/>
                </a:spcAft>
                <a:buNone/>
              </a:pPr>
              <a:r>
                <a:rPr lang="en" sz="1000">
                  <a:solidFill>
                    <a:schemeClr val="dk1"/>
                  </a:solidFill>
                  <a:latin typeface="Lora"/>
                  <a:ea typeface="Lora"/>
                  <a:cs typeface="Lora"/>
                  <a:sym typeface="Lora"/>
                </a:rPr>
                <a:t>⇨ </a:t>
              </a:r>
              <a:r>
                <a:rPr lang="en" sz="1000">
                  <a:latin typeface="Lora"/>
                  <a:ea typeface="Lora"/>
                  <a:cs typeface="Lora"/>
                  <a:sym typeface="Lora"/>
                </a:rPr>
                <a:t>So we have to deploy appropriate GPU resources to multiple DNNs in multi-tenant environment to raise their performance.</a:t>
              </a:r>
              <a:endParaRPr sz="1000">
                <a:latin typeface="Lora"/>
                <a:ea typeface="Lora"/>
                <a:cs typeface="Lora"/>
                <a:sym typeface="Lora"/>
              </a:endParaRPr>
            </a:p>
            <a:p>
              <a:pPr marL="0" lvl="0" indent="0" algn="just" rtl="0">
                <a:spcBef>
                  <a:spcPts val="0"/>
                </a:spcBef>
                <a:spcAft>
                  <a:spcPts val="0"/>
                </a:spcAft>
                <a:buNone/>
              </a:pPr>
              <a:endParaRPr sz="1000">
                <a:latin typeface="Lora"/>
                <a:ea typeface="Lora"/>
                <a:cs typeface="Lora"/>
                <a:sym typeface="Lora"/>
              </a:endParaRPr>
            </a:p>
            <a:p>
              <a:pPr marL="0" lvl="0" indent="0" algn="just" rtl="0">
                <a:spcBef>
                  <a:spcPts val="0"/>
                </a:spcBef>
                <a:spcAft>
                  <a:spcPts val="0"/>
                </a:spcAft>
                <a:buNone/>
              </a:pPr>
              <a:r>
                <a:rPr lang="en" sz="1000">
                  <a:solidFill>
                    <a:schemeClr val="dk1"/>
                  </a:solidFill>
                  <a:latin typeface="Lora"/>
                  <a:ea typeface="Lora"/>
                  <a:cs typeface="Lora"/>
                  <a:sym typeface="Lora"/>
                </a:rPr>
                <a:t>⇨ </a:t>
              </a:r>
              <a:r>
                <a:rPr lang="en" sz="1000">
                  <a:latin typeface="Lora"/>
                  <a:ea typeface="Lora"/>
                  <a:cs typeface="Lora"/>
                  <a:sym typeface="Lora"/>
                </a:rPr>
                <a:t>The need of dynamic GPU resource-allocation mechanisms.</a:t>
              </a:r>
              <a:endParaRPr sz="1000">
                <a:latin typeface="Lora"/>
                <a:ea typeface="Lora"/>
                <a:cs typeface="Lora"/>
                <a:sym typeface="Lora"/>
              </a:endParaRPr>
            </a:p>
            <a:p>
              <a:pPr marL="0" lvl="0" indent="0" algn="just" rtl="0">
                <a:spcBef>
                  <a:spcPts val="0"/>
                </a:spcBef>
                <a:spcAft>
                  <a:spcPts val="0"/>
                </a:spcAft>
                <a:buNone/>
              </a:pPr>
              <a:endParaRPr sz="1000">
                <a:latin typeface="Lora"/>
                <a:ea typeface="Lora"/>
                <a:cs typeface="Lora"/>
                <a:sym typeface="Lora"/>
              </a:endParaRPr>
            </a:p>
            <a:p>
              <a:pPr marL="0" lvl="0" indent="0" algn="just" rtl="0">
                <a:spcBef>
                  <a:spcPts val="0"/>
                </a:spcBef>
                <a:spcAft>
                  <a:spcPts val="0"/>
                </a:spcAft>
                <a:buNone/>
              </a:pPr>
              <a:r>
                <a:rPr lang="en" sz="1000">
                  <a:solidFill>
                    <a:schemeClr val="dk1"/>
                  </a:solidFill>
                  <a:latin typeface="Lora"/>
                  <a:ea typeface="Lora"/>
                  <a:cs typeface="Lora"/>
                  <a:sym typeface="Lora"/>
                </a:rPr>
                <a:t>⇨ </a:t>
              </a:r>
              <a:r>
                <a:rPr lang="en" sz="1000">
                  <a:latin typeface="Lora"/>
                  <a:ea typeface="Lora"/>
                  <a:cs typeface="Lora"/>
                  <a:sym typeface="Lora"/>
                </a:rPr>
                <a:t>Thus, we used RL algorithm to get optimal GPU resources percentage of multiple DNNs.</a:t>
              </a:r>
              <a:endParaRPr sz="1000">
                <a:latin typeface="Lora"/>
                <a:ea typeface="Lora"/>
                <a:cs typeface="Lora"/>
                <a:sym typeface="Lora"/>
              </a:endParaRPr>
            </a:p>
          </p:txBody>
        </p:sp>
        <p:grpSp>
          <p:nvGrpSpPr>
            <p:cNvPr id="64" name="Google Shape;64;p14"/>
            <p:cNvGrpSpPr/>
            <p:nvPr/>
          </p:nvGrpSpPr>
          <p:grpSpPr>
            <a:xfrm>
              <a:off x="4277038" y="1051700"/>
              <a:ext cx="4695925" cy="2290700"/>
              <a:chOff x="4334600" y="1127900"/>
              <a:chExt cx="4695925" cy="2290700"/>
            </a:xfrm>
          </p:grpSpPr>
          <p:grpSp>
            <p:nvGrpSpPr>
              <p:cNvPr id="65" name="Google Shape;65;p14"/>
              <p:cNvGrpSpPr/>
              <p:nvPr/>
            </p:nvGrpSpPr>
            <p:grpSpPr>
              <a:xfrm>
                <a:off x="4334600" y="1127900"/>
                <a:ext cx="4695925" cy="2290700"/>
                <a:chOff x="4319225" y="1224125"/>
                <a:chExt cx="4695925" cy="2290700"/>
              </a:xfrm>
            </p:grpSpPr>
            <p:grpSp>
              <p:nvGrpSpPr>
                <p:cNvPr id="66" name="Google Shape;66;p14"/>
                <p:cNvGrpSpPr/>
                <p:nvPr/>
              </p:nvGrpSpPr>
              <p:grpSpPr>
                <a:xfrm>
                  <a:off x="4319225" y="1224125"/>
                  <a:ext cx="3305725" cy="1656900"/>
                  <a:chOff x="5260875" y="1278800"/>
                  <a:chExt cx="3305725" cy="1656900"/>
                </a:xfrm>
              </p:grpSpPr>
              <p:sp>
                <p:nvSpPr>
                  <p:cNvPr id="67" name="Google Shape;67;p14"/>
                  <p:cNvSpPr/>
                  <p:nvPr/>
                </p:nvSpPr>
                <p:spPr>
                  <a:xfrm>
                    <a:off x="5260875" y="1408550"/>
                    <a:ext cx="1154400" cy="415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VGG_19</a:t>
                    </a:r>
                    <a:endParaRPr sz="1000">
                      <a:latin typeface="Lora"/>
                      <a:ea typeface="Lora"/>
                      <a:cs typeface="Lora"/>
                      <a:sym typeface="Lora"/>
                    </a:endParaRPr>
                  </a:p>
                  <a:p>
                    <a:pPr marL="0" lvl="0" indent="0" algn="ctr" rtl="0">
                      <a:spcBef>
                        <a:spcPts val="0"/>
                      </a:spcBef>
                      <a:spcAft>
                        <a:spcPts val="0"/>
                      </a:spcAft>
                      <a:buNone/>
                    </a:pPr>
                    <a:r>
                      <a:rPr lang="en" sz="1000">
                        <a:latin typeface="Lora"/>
                        <a:ea typeface="Lora"/>
                        <a:cs typeface="Lora"/>
                        <a:sym typeface="Lora"/>
                      </a:rPr>
                      <a:t>20 GFLOPS</a:t>
                    </a:r>
                    <a:endParaRPr sz="1000">
                      <a:latin typeface="Lora"/>
                      <a:ea typeface="Lora"/>
                      <a:cs typeface="Lora"/>
                      <a:sym typeface="Lora"/>
                    </a:endParaRPr>
                  </a:p>
                </p:txBody>
              </p:sp>
              <p:sp>
                <p:nvSpPr>
                  <p:cNvPr id="68" name="Google Shape;68;p14"/>
                  <p:cNvSpPr/>
                  <p:nvPr/>
                </p:nvSpPr>
                <p:spPr>
                  <a:xfrm>
                    <a:off x="5260875" y="1899625"/>
                    <a:ext cx="1154400" cy="415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RESNET_50</a:t>
                    </a:r>
                    <a:endParaRPr sz="1000">
                      <a:latin typeface="Lora"/>
                      <a:ea typeface="Lora"/>
                      <a:cs typeface="Lora"/>
                      <a:sym typeface="Lora"/>
                    </a:endParaRPr>
                  </a:p>
                  <a:p>
                    <a:pPr marL="0" lvl="0" indent="0" algn="ctr" rtl="0">
                      <a:spcBef>
                        <a:spcPts val="0"/>
                      </a:spcBef>
                      <a:spcAft>
                        <a:spcPts val="0"/>
                      </a:spcAft>
                      <a:buNone/>
                    </a:pPr>
                    <a:r>
                      <a:rPr lang="en" sz="1000">
                        <a:latin typeface="Lora"/>
                        <a:ea typeface="Lora"/>
                        <a:cs typeface="Lora"/>
                        <a:sym typeface="Lora"/>
                      </a:rPr>
                      <a:t>4 GFLOPS</a:t>
                    </a:r>
                    <a:endParaRPr sz="1000">
                      <a:latin typeface="Lora"/>
                      <a:ea typeface="Lora"/>
                      <a:cs typeface="Lora"/>
                      <a:sym typeface="Lora"/>
                    </a:endParaRPr>
                  </a:p>
                </p:txBody>
              </p:sp>
              <p:sp>
                <p:nvSpPr>
                  <p:cNvPr id="69" name="Google Shape;69;p14"/>
                  <p:cNvSpPr/>
                  <p:nvPr/>
                </p:nvSpPr>
                <p:spPr>
                  <a:xfrm>
                    <a:off x="5260875" y="2390700"/>
                    <a:ext cx="1154400" cy="415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ALEXNET</a:t>
                    </a:r>
                    <a:endParaRPr sz="1000">
                      <a:latin typeface="Lora"/>
                      <a:ea typeface="Lora"/>
                      <a:cs typeface="Lora"/>
                      <a:sym typeface="Lora"/>
                    </a:endParaRPr>
                  </a:p>
                  <a:p>
                    <a:pPr marL="0" lvl="0" indent="0" algn="ctr" rtl="0">
                      <a:spcBef>
                        <a:spcPts val="0"/>
                      </a:spcBef>
                      <a:spcAft>
                        <a:spcPts val="0"/>
                      </a:spcAft>
                      <a:buNone/>
                    </a:pPr>
                    <a:r>
                      <a:rPr lang="en" sz="1000">
                        <a:latin typeface="Lora"/>
                        <a:ea typeface="Lora"/>
                        <a:cs typeface="Lora"/>
                        <a:sym typeface="Lora"/>
                      </a:rPr>
                      <a:t>1 GFLOPS</a:t>
                    </a:r>
                    <a:endParaRPr sz="1000">
                      <a:latin typeface="Lora"/>
                      <a:ea typeface="Lora"/>
                      <a:cs typeface="Lora"/>
                      <a:sym typeface="Lora"/>
                    </a:endParaRPr>
                  </a:p>
                </p:txBody>
              </p:sp>
              <p:sp>
                <p:nvSpPr>
                  <p:cNvPr id="70" name="Google Shape;70;p14"/>
                  <p:cNvSpPr/>
                  <p:nvPr/>
                </p:nvSpPr>
                <p:spPr>
                  <a:xfrm>
                    <a:off x="7249000" y="1408550"/>
                    <a:ext cx="1317600" cy="1397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GPU (%)</a:t>
                    </a:r>
                    <a:endParaRPr sz="1000">
                      <a:latin typeface="Lora"/>
                      <a:ea typeface="Lora"/>
                      <a:cs typeface="Lora"/>
                      <a:sym typeface="Lora"/>
                    </a:endParaRPr>
                  </a:p>
                  <a:p>
                    <a:pPr marL="0" lvl="0" indent="0" algn="ctr" rtl="0">
                      <a:spcBef>
                        <a:spcPts val="0"/>
                      </a:spcBef>
                      <a:spcAft>
                        <a:spcPts val="0"/>
                      </a:spcAft>
                      <a:buNone/>
                    </a:pPr>
                    <a:r>
                      <a:rPr lang="en" sz="1000">
                        <a:latin typeface="Lora"/>
                        <a:ea typeface="Lora"/>
                        <a:cs typeface="Lora"/>
                        <a:sym typeface="Lora"/>
                      </a:rPr>
                      <a:t>125 TFLOPS</a:t>
                    </a:r>
                    <a:endParaRPr sz="1000">
                      <a:latin typeface="Lora"/>
                      <a:ea typeface="Lora"/>
                      <a:cs typeface="Lora"/>
                      <a:sym typeface="Lora"/>
                    </a:endParaRPr>
                  </a:p>
                  <a:p>
                    <a:pPr marL="0" lvl="0" indent="0" algn="ctr" rtl="0">
                      <a:spcBef>
                        <a:spcPts val="0"/>
                      </a:spcBef>
                      <a:spcAft>
                        <a:spcPts val="0"/>
                      </a:spcAft>
                      <a:buNone/>
                    </a:pPr>
                    <a:r>
                      <a:rPr lang="en" sz="1000">
                        <a:latin typeface="Lora"/>
                        <a:ea typeface="Lora"/>
                        <a:cs typeface="Lora"/>
                        <a:sym typeface="Lora"/>
                      </a:rPr>
                      <a:t>Tesla V100</a:t>
                    </a:r>
                    <a:endParaRPr sz="1000">
                      <a:latin typeface="Lora"/>
                      <a:ea typeface="Lora"/>
                      <a:cs typeface="Lora"/>
                      <a:sym typeface="Lora"/>
                    </a:endParaRPr>
                  </a:p>
                </p:txBody>
              </p:sp>
              <p:cxnSp>
                <p:nvCxnSpPr>
                  <p:cNvPr id="71" name="Google Shape;71;p14"/>
                  <p:cNvCxnSpPr>
                    <a:stCxn id="67" idx="3"/>
                  </p:cNvCxnSpPr>
                  <p:nvPr/>
                </p:nvCxnSpPr>
                <p:spPr>
                  <a:xfrm>
                    <a:off x="6415275" y="1616300"/>
                    <a:ext cx="831300" cy="0"/>
                  </a:xfrm>
                  <a:prstGeom prst="straightConnector1">
                    <a:avLst/>
                  </a:prstGeom>
                  <a:noFill/>
                  <a:ln w="9525" cap="flat" cmpd="sng">
                    <a:solidFill>
                      <a:schemeClr val="dk2"/>
                    </a:solidFill>
                    <a:prstDash val="dot"/>
                    <a:round/>
                    <a:headEnd type="oval" w="med" len="med"/>
                    <a:tailEnd type="triangle" w="med" len="med"/>
                  </a:ln>
                </p:spPr>
              </p:cxnSp>
              <p:cxnSp>
                <p:nvCxnSpPr>
                  <p:cNvPr id="72" name="Google Shape;72;p14"/>
                  <p:cNvCxnSpPr>
                    <a:stCxn id="68" idx="3"/>
                    <a:endCxn id="70" idx="1"/>
                  </p:cNvCxnSpPr>
                  <p:nvPr/>
                </p:nvCxnSpPr>
                <p:spPr>
                  <a:xfrm>
                    <a:off x="6415275" y="2107375"/>
                    <a:ext cx="833700" cy="0"/>
                  </a:xfrm>
                  <a:prstGeom prst="straightConnector1">
                    <a:avLst/>
                  </a:prstGeom>
                  <a:noFill/>
                  <a:ln w="9525" cap="flat" cmpd="sng">
                    <a:solidFill>
                      <a:schemeClr val="dk2"/>
                    </a:solidFill>
                    <a:prstDash val="dot"/>
                    <a:round/>
                    <a:headEnd type="oval" w="med" len="med"/>
                    <a:tailEnd type="triangle" w="med" len="med"/>
                  </a:ln>
                </p:spPr>
              </p:cxnSp>
              <p:cxnSp>
                <p:nvCxnSpPr>
                  <p:cNvPr id="73" name="Google Shape;73;p14"/>
                  <p:cNvCxnSpPr>
                    <a:stCxn id="69" idx="3"/>
                  </p:cNvCxnSpPr>
                  <p:nvPr/>
                </p:nvCxnSpPr>
                <p:spPr>
                  <a:xfrm>
                    <a:off x="6415275" y="2598450"/>
                    <a:ext cx="831300" cy="0"/>
                  </a:xfrm>
                  <a:prstGeom prst="straightConnector1">
                    <a:avLst/>
                  </a:prstGeom>
                  <a:noFill/>
                  <a:ln w="9525" cap="flat" cmpd="sng">
                    <a:solidFill>
                      <a:schemeClr val="dk2"/>
                    </a:solidFill>
                    <a:prstDash val="dot"/>
                    <a:round/>
                    <a:headEnd type="oval" w="med" len="med"/>
                    <a:tailEnd type="triangle" w="med" len="med"/>
                  </a:ln>
                </p:spPr>
              </p:cxnSp>
              <p:sp>
                <p:nvSpPr>
                  <p:cNvPr id="74" name="Google Shape;74;p14"/>
                  <p:cNvSpPr txBox="1"/>
                  <p:nvPr/>
                </p:nvSpPr>
                <p:spPr>
                  <a:xfrm rot="-5400000">
                    <a:off x="6003688" y="1937900"/>
                    <a:ext cx="1656900" cy="338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Streaming data to GPU</a:t>
                    </a:r>
                    <a:endParaRPr sz="1000">
                      <a:latin typeface="Lora"/>
                      <a:ea typeface="Lora"/>
                      <a:cs typeface="Lora"/>
                      <a:sym typeface="Lora"/>
                    </a:endParaRPr>
                  </a:p>
                </p:txBody>
              </p:sp>
            </p:grpSp>
            <p:sp>
              <p:nvSpPr>
                <p:cNvPr id="75" name="Google Shape;75;p14"/>
                <p:cNvSpPr txBox="1"/>
                <p:nvPr/>
              </p:nvSpPr>
              <p:spPr>
                <a:xfrm>
                  <a:off x="4323575" y="3176125"/>
                  <a:ext cx="1145700" cy="33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Computational Loads</a:t>
                  </a:r>
                  <a:endParaRPr sz="1000">
                    <a:latin typeface="Lora"/>
                    <a:ea typeface="Lora"/>
                    <a:cs typeface="Lora"/>
                    <a:sym typeface="Lora"/>
                  </a:endParaRPr>
                </a:p>
              </p:txBody>
            </p:sp>
            <p:sp>
              <p:nvSpPr>
                <p:cNvPr id="76" name="Google Shape;76;p14"/>
                <p:cNvSpPr/>
                <p:nvPr/>
              </p:nvSpPr>
              <p:spPr>
                <a:xfrm>
                  <a:off x="7945650" y="1844825"/>
                  <a:ext cx="1069500" cy="415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Observed Latencies (ms)</a:t>
                  </a:r>
                  <a:endParaRPr sz="1000">
                    <a:latin typeface="Lora"/>
                    <a:ea typeface="Lora"/>
                    <a:cs typeface="Lora"/>
                    <a:sym typeface="Lora"/>
                  </a:endParaRPr>
                </a:p>
              </p:txBody>
            </p:sp>
            <p:cxnSp>
              <p:nvCxnSpPr>
                <p:cNvPr id="77" name="Google Shape;77;p14"/>
                <p:cNvCxnSpPr>
                  <a:stCxn id="70" idx="3"/>
                  <a:endCxn id="76" idx="1"/>
                </p:cNvCxnSpPr>
                <p:nvPr/>
              </p:nvCxnSpPr>
              <p:spPr>
                <a:xfrm>
                  <a:off x="7624950" y="2052575"/>
                  <a:ext cx="320700" cy="0"/>
                </a:xfrm>
                <a:prstGeom prst="straightConnector1">
                  <a:avLst/>
                </a:prstGeom>
                <a:noFill/>
                <a:ln w="9525" cap="flat" cmpd="sng">
                  <a:solidFill>
                    <a:schemeClr val="dk2"/>
                  </a:solidFill>
                  <a:prstDash val="dot"/>
                  <a:round/>
                  <a:headEnd type="oval" w="med" len="med"/>
                  <a:tailEnd type="triangle" w="med" len="med"/>
                </a:ln>
              </p:spPr>
            </p:cxnSp>
            <p:sp>
              <p:nvSpPr>
                <p:cNvPr id="78" name="Google Shape;78;p14"/>
                <p:cNvSpPr txBox="1"/>
                <p:nvPr/>
              </p:nvSpPr>
              <p:spPr>
                <a:xfrm>
                  <a:off x="7945650" y="3176125"/>
                  <a:ext cx="1069500" cy="33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Lora"/>
                      <a:ea typeface="Lora"/>
                      <a:cs typeface="Lora"/>
                      <a:sym typeface="Lora"/>
                    </a:rPr>
                    <a:t>Standard SLO (25ms @30fps)</a:t>
                  </a:r>
                  <a:endParaRPr sz="1000">
                    <a:latin typeface="Lora"/>
                    <a:ea typeface="Lora"/>
                    <a:cs typeface="Lora"/>
                    <a:sym typeface="Lora"/>
                  </a:endParaRPr>
                </a:p>
              </p:txBody>
            </p:sp>
          </p:grpSp>
          <p:sp>
            <p:nvSpPr>
              <p:cNvPr id="79" name="Google Shape;79;p14"/>
              <p:cNvSpPr txBox="1"/>
              <p:nvPr/>
            </p:nvSpPr>
            <p:spPr>
              <a:xfrm>
                <a:off x="6324391" y="3079900"/>
                <a:ext cx="1317600" cy="33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GPU Resources Allocation</a:t>
                </a:r>
                <a:endParaRPr sz="1000">
                  <a:latin typeface="Lora"/>
                  <a:ea typeface="Lora"/>
                  <a:cs typeface="Lora"/>
                  <a:sym typeface="Lora"/>
                </a:endParaRPr>
              </a:p>
            </p:txBody>
          </p:sp>
        </p:grpSp>
        <p:cxnSp>
          <p:nvCxnSpPr>
            <p:cNvPr id="80" name="Google Shape;80;p14"/>
            <p:cNvCxnSpPr>
              <a:stCxn id="69" idx="2"/>
              <a:endCxn id="75" idx="0"/>
            </p:cNvCxnSpPr>
            <p:nvPr/>
          </p:nvCxnSpPr>
          <p:spPr>
            <a:xfrm>
              <a:off x="4854238" y="2579100"/>
              <a:ext cx="0" cy="424500"/>
            </a:xfrm>
            <a:prstGeom prst="straightConnector1">
              <a:avLst/>
            </a:prstGeom>
            <a:noFill/>
            <a:ln w="9525" cap="flat" cmpd="sng">
              <a:solidFill>
                <a:schemeClr val="dk2"/>
              </a:solidFill>
              <a:prstDash val="dot"/>
              <a:round/>
              <a:headEnd type="none" w="med" len="med"/>
              <a:tailEnd type="none" w="med" len="med"/>
            </a:ln>
          </p:spPr>
        </p:cxnSp>
        <p:cxnSp>
          <p:nvCxnSpPr>
            <p:cNvPr id="81" name="Google Shape;81;p14"/>
            <p:cNvCxnSpPr>
              <a:stCxn id="70" idx="2"/>
              <a:endCxn id="79" idx="0"/>
            </p:cNvCxnSpPr>
            <p:nvPr/>
          </p:nvCxnSpPr>
          <p:spPr>
            <a:xfrm>
              <a:off x="6923963" y="2578850"/>
              <a:ext cx="1800" cy="424800"/>
            </a:xfrm>
            <a:prstGeom prst="straightConnector1">
              <a:avLst/>
            </a:prstGeom>
            <a:noFill/>
            <a:ln w="9525" cap="flat" cmpd="sng">
              <a:solidFill>
                <a:schemeClr val="dk2"/>
              </a:solidFill>
              <a:prstDash val="dot"/>
              <a:round/>
              <a:headEnd type="none" w="med" len="med"/>
              <a:tailEnd type="none" w="med" len="med"/>
            </a:ln>
          </p:spPr>
        </p:cxnSp>
        <p:cxnSp>
          <p:nvCxnSpPr>
            <p:cNvPr id="82" name="Google Shape;82;p14"/>
            <p:cNvCxnSpPr>
              <a:stCxn id="76" idx="2"/>
              <a:endCxn id="78" idx="0"/>
            </p:cNvCxnSpPr>
            <p:nvPr/>
          </p:nvCxnSpPr>
          <p:spPr>
            <a:xfrm>
              <a:off x="8438213" y="2087900"/>
              <a:ext cx="0" cy="915900"/>
            </a:xfrm>
            <a:prstGeom prst="straightConnector1">
              <a:avLst/>
            </a:prstGeom>
            <a:noFill/>
            <a:ln w="9525" cap="flat" cmpd="sng">
              <a:solidFill>
                <a:schemeClr val="dk2"/>
              </a:solidFill>
              <a:prstDash val="dot"/>
              <a:round/>
              <a:headEnd type="none" w="med" len="med"/>
              <a:tailEnd type="none" w="med" len="med"/>
            </a:ln>
          </p:spPr>
        </p:cxnSp>
      </p:grpSp>
      <p:sp>
        <p:nvSpPr>
          <p:cNvPr id="83" name="Google Shape;8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idx="4294967295"/>
          </p:nvPr>
        </p:nvSpPr>
        <p:spPr>
          <a:xfrm>
            <a:off x="0" y="76200"/>
            <a:ext cx="9144000" cy="472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220" b="1">
                <a:latin typeface="Times New Roman"/>
                <a:ea typeface="Times New Roman"/>
                <a:cs typeface="Times New Roman"/>
                <a:sym typeface="Times New Roman"/>
              </a:rPr>
              <a:t>Background</a:t>
            </a:r>
            <a:endParaRPr sz="2220" b="1">
              <a:latin typeface="Times New Roman"/>
              <a:ea typeface="Times New Roman"/>
              <a:cs typeface="Times New Roman"/>
              <a:sym typeface="Times New Roman"/>
            </a:endParaRPr>
          </a:p>
        </p:txBody>
      </p:sp>
      <p:sp>
        <p:nvSpPr>
          <p:cNvPr id="89" name="Google Shape;8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2/5</a:t>
            </a:r>
            <a:endParaRPr/>
          </a:p>
        </p:txBody>
      </p:sp>
      <p:grpSp>
        <p:nvGrpSpPr>
          <p:cNvPr id="90" name="Google Shape;90;p15"/>
          <p:cNvGrpSpPr/>
          <p:nvPr/>
        </p:nvGrpSpPr>
        <p:grpSpPr>
          <a:xfrm>
            <a:off x="4728225" y="774375"/>
            <a:ext cx="4292850" cy="3801751"/>
            <a:chOff x="4728225" y="774375"/>
            <a:chExt cx="4292850" cy="3801751"/>
          </a:xfrm>
        </p:grpSpPr>
        <p:sp>
          <p:nvSpPr>
            <p:cNvPr id="91" name="Google Shape;91;p15"/>
            <p:cNvSpPr txBox="1"/>
            <p:nvPr/>
          </p:nvSpPr>
          <p:spPr>
            <a:xfrm>
              <a:off x="4728225" y="774375"/>
              <a:ext cx="4292850" cy="33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Lora"/>
                  <a:ea typeface="Lora"/>
                  <a:cs typeface="Lora"/>
                  <a:sym typeface="Lora"/>
                </a:rPr>
                <a:t>The state-of-the-art CUDA MPS (multi-process-service)</a:t>
              </a:r>
              <a:endParaRPr sz="1200" b="1" dirty="0">
                <a:latin typeface="Lora"/>
                <a:ea typeface="Lora"/>
                <a:cs typeface="Lora"/>
                <a:sym typeface="Lora"/>
              </a:endParaRPr>
            </a:p>
          </p:txBody>
        </p:sp>
        <p:sp>
          <p:nvSpPr>
            <p:cNvPr id="92" name="Google Shape;92;p15"/>
            <p:cNvSpPr txBox="1"/>
            <p:nvPr/>
          </p:nvSpPr>
          <p:spPr>
            <a:xfrm>
              <a:off x="4933625" y="1113075"/>
              <a:ext cx="3856200" cy="1274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800">
                  <a:solidFill>
                    <a:schemeClr val="dk1"/>
                  </a:solidFill>
                  <a:latin typeface="Lora"/>
                  <a:ea typeface="Lora"/>
                  <a:cs typeface="Lora"/>
                  <a:sym typeface="Lora"/>
                </a:rPr>
                <a:t>⇨ </a:t>
              </a:r>
              <a:r>
                <a:rPr lang="en" sz="800">
                  <a:latin typeface="Lora"/>
                  <a:ea typeface="Lora"/>
                  <a:cs typeface="Lora"/>
                  <a:sym typeface="Lora"/>
                </a:rPr>
                <a:t>MPS is useful for GPU utilization (multi-process concurrently).</a:t>
              </a:r>
              <a:endParaRPr sz="800">
                <a:latin typeface="Lora"/>
                <a:ea typeface="Lora"/>
                <a:cs typeface="Lora"/>
                <a:sym typeface="Lora"/>
              </a:endParaRPr>
            </a:p>
            <a:p>
              <a:pPr marL="0" lvl="0" indent="0" algn="just" rtl="0">
                <a:spcBef>
                  <a:spcPts val="0"/>
                </a:spcBef>
                <a:spcAft>
                  <a:spcPts val="0"/>
                </a:spcAft>
                <a:buNone/>
              </a:pPr>
              <a:endParaRPr sz="800">
                <a:latin typeface="Lora"/>
                <a:ea typeface="Lora"/>
                <a:cs typeface="Lora"/>
                <a:sym typeface="Lora"/>
              </a:endParaRPr>
            </a:p>
            <a:p>
              <a:pPr marL="0" lvl="0" indent="0" algn="just" rtl="0">
                <a:spcBef>
                  <a:spcPts val="0"/>
                </a:spcBef>
                <a:spcAft>
                  <a:spcPts val="0"/>
                </a:spcAft>
                <a:buNone/>
              </a:pPr>
              <a:r>
                <a:rPr lang="en" sz="800">
                  <a:latin typeface="Lora"/>
                  <a:ea typeface="Lora"/>
                  <a:cs typeface="Lora"/>
                  <a:sym typeface="Lora"/>
                </a:rPr>
                <a:t> </a:t>
              </a:r>
              <a:r>
                <a:rPr lang="en" sz="800">
                  <a:solidFill>
                    <a:schemeClr val="dk1"/>
                  </a:solidFill>
                  <a:latin typeface="Lora"/>
                  <a:ea typeface="Lora"/>
                  <a:cs typeface="Lora"/>
                  <a:sym typeface="Lora"/>
                </a:rPr>
                <a:t>⇨ Spatial sharing different Deep Learning (DL)  inference tasks</a:t>
              </a:r>
              <a:endParaRPr sz="800">
                <a:solidFill>
                  <a:schemeClr val="dk1"/>
                </a:solidFill>
                <a:latin typeface="Lora"/>
                <a:ea typeface="Lora"/>
                <a:cs typeface="Lora"/>
                <a:sym typeface="Lora"/>
              </a:endParaRPr>
            </a:p>
            <a:p>
              <a:pPr marL="0" lvl="0" indent="0" algn="just" rtl="0">
                <a:spcBef>
                  <a:spcPts val="0"/>
                </a:spcBef>
                <a:spcAft>
                  <a:spcPts val="0"/>
                </a:spcAft>
                <a:buNone/>
              </a:pPr>
              <a:endParaRPr sz="800">
                <a:solidFill>
                  <a:schemeClr val="dk1"/>
                </a:solidFill>
                <a:latin typeface="Lora"/>
                <a:ea typeface="Lora"/>
                <a:cs typeface="Lora"/>
                <a:sym typeface="Lora"/>
              </a:endParaRPr>
            </a:p>
            <a:p>
              <a:pPr marL="0" lvl="0" indent="0" algn="just" rtl="0">
                <a:spcBef>
                  <a:spcPts val="0"/>
                </a:spcBef>
                <a:spcAft>
                  <a:spcPts val="0"/>
                </a:spcAft>
                <a:buNone/>
              </a:pPr>
              <a:r>
                <a:rPr lang="en" sz="800">
                  <a:solidFill>
                    <a:schemeClr val="dk1"/>
                  </a:solidFill>
                  <a:latin typeface="Lora"/>
                  <a:ea typeface="Lora"/>
                  <a:cs typeface="Lora"/>
                  <a:sym typeface="Lora"/>
                </a:rPr>
                <a:t>⇨ Batch processing</a:t>
              </a:r>
              <a:endParaRPr sz="800">
                <a:solidFill>
                  <a:schemeClr val="dk1"/>
                </a:solidFill>
                <a:latin typeface="Lora"/>
                <a:ea typeface="Lora"/>
                <a:cs typeface="Lora"/>
                <a:sym typeface="Lora"/>
              </a:endParaRPr>
            </a:p>
            <a:p>
              <a:pPr marL="0" lvl="0" indent="0" algn="just" rtl="0">
                <a:spcBef>
                  <a:spcPts val="0"/>
                </a:spcBef>
                <a:spcAft>
                  <a:spcPts val="0"/>
                </a:spcAft>
                <a:buNone/>
              </a:pPr>
              <a:endParaRPr sz="800">
                <a:solidFill>
                  <a:schemeClr val="dk1"/>
                </a:solidFill>
                <a:latin typeface="Lora"/>
                <a:ea typeface="Lora"/>
                <a:cs typeface="Lora"/>
                <a:sym typeface="Lora"/>
              </a:endParaRPr>
            </a:p>
            <a:p>
              <a:pPr marL="0" lvl="0" indent="0" algn="just" rtl="0">
                <a:spcBef>
                  <a:spcPts val="0"/>
                </a:spcBef>
                <a:spcAft>
                  <a:spcPts val="0"/>
                </a:spcAft>
                <a:buNone/>
              </a:pPr>
              <a:r>
                <a:rPr lang="en" sz="800">
                  <a:solidFill>
                    <a:schemeClr val="dk1"/>
                  </a:solidFill>
                  <a:latin typeface="Lora"/>
                  <a:ea typeface="Lora"/>
                  <a:cs typeface="Lora"/>
                  <a:sym typeface="Lora"/>
                </a:rPr>
                <a:t>⇨ Static provisioning (set fixed limit for resources GPU%), </a:t>
              </a:r>
              <a:endParaRPr sz="800">
                <a:solidFill>
                  <a:schemeClr val="dk1"/>
                </a:solidFill>
                <a:latin typeface="Lora"/>
                <a:ea typeface="Lora"/>
                <a:cs typeface="Lora"/>
                <a:sym typeface="Lora"/>
              </a:endParaRPr>
            </a:p>
            <a:p>
              <a:pPr marL="0" lvl="0" indent="0" algn="just" rtl="0">
                <a:spcBef>
                  <a:spcPts val="0"/>
                </a:spcBef>
                <a:spcAft>
                  <a:spcPts val="0"/>
                </a:spcAft>
                <a:buNone/>
              </a:pPr>
              <a:endParaRPr sz="800">
                <a:solidFill>
                  <a:schemeClr val="dk1"/>
                </a:solidFill>
                <a:latin typeface="Lora"/>
                <a:ea typeface="Lora"/>
                <a:cs typeface="Lora"/>
                <a:sym typeface="Lora"/>
              </a:endParaRPr>
            </a:p>
            <a:p>
              <a:pPr marL="0" lvl="0" indent="0" algn="just" rtl="0">
                <a:spcBef>
                  <a:spcPts val="0"/>
                </a:spcBef>
                <a:spcAft>
                  <a:spcPts val="0"/>
                </a:spcAft>
                <a:buClr>
                  <a:schemeClr val="dk1"/>
                </a:buClr>
                <a:buSzPts val="1100"/>
                <a:buFont typeface="Arial"/>
                <a:buNone/>
              </a:pPr>
              <a:r>
                <a:rPr lang="en" sz="800">
                  <a:solidFill>
                    <a:schemeClr val="dk1"/>
                  </a:solidFill>
                  <a:latin typeface="Lora"/>
                  <a:ea typeface="Lora"/>
                  <a:cs typeface="Lora"/>
                  <a:sym typeface="Lora"/>
                </a:rPr>
                <a:t>    </a:t>
              </a:r>
              <a:r>
                <a:rPr lang="en" sz="800" u="sng">
                  <a:solidFill>
                    <a:schemeClr val="dk1"/>
                  </a:solidFill>
                  <a:latin typeface="Lora"/>
                  <a:ea typeface="Lora"/>
                  <a:cs typeface="Lora"/>
                  <a:sym typeface="Lora"/>
                </a:rPr>
                <a:t>but would not be adaptive to workload variations.</a:t>
              </a:r>
              <a:endParaRPr sz="800" u="sng">
                <a:solidFill>
                  <a:schemeClr val="dk1"/>
                </a:solidFill>
                <a:latin typeface="Lora"/>
                <a:ea typeface="Lora"/>
                <a:cs typeface="Lora"/>
                <a:sym typeface="Lora"/>
              </a:endParaRPr>
            </a:p>
          </p:txBody>
        </p:sp>
        <p:pic>
          <p:nvPicPr>
            <p:cNvPr id="93" name="Google Shape;93;p15" descr="A picture containing diagram&#10;&#10;Description automatically generated"/>
            <p:cNvPicPr preferRelativeResize="0"/>
            <p:nvPr/>
          </p:nvPicPr>
          <p:blipFill rotWithShape="1">
            <a:blip r:embed="rId3">
              <a:alphaModFix/>
            </a:blip>
            <a:srcRect/>
            <a:stretch/>
          </p:blipFill>
          <p:spPr>
            <a:xfrm>
              <a:off x="6270648" y="2616851"/>
              <a:ext cx="1182150" cy="1959275"/>
            </a:xfrm>
            <a:prstGeom prst="rect">
              <a:avLst/>
            </a:prstGeom>
            <a:noFill/>
            <a:ln>
              <a:noFill/>
            </a:ln>
          </p:spPr>
        </p:pic>
      </p:grpSp>
      <p:sp>
        <p:nvSpPr>
          <p:cNvPr id="94" name="Google Shape;94;p15"/>
          <p:cNvSpPr txBox="1"/>
          <p:nvPr/>
        </p:nvSpPr>
        <p:spPr>
          <a:xfrm>
            <a:off x="7828575" y="3886975"/>
            <a:ext cx="821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Lora"/>
                <a:ea typeface="Lora"/>
                <a:cs typeface="Lora"/>
                <a:sym typeface="Lora"/>
              </a:rPr>
              <a:t>Stream </a:t>
            </a:r>
            <a:endParaRPr sz="900">
              <a:latin typeface="Lora"/>
              <a:ea typeface="Lora"/>
              <a:cs typeface="Lora"/>
              <a:sym typeface="Lora"/>
            </a:endParaRPr>
          </a:p>
          <a:p>
            <a:pPr marL="0" lvl="0" indent="0" algn="l" rtl="0">
              <a:spcBef>
                <a:spcPts val="0"/>
              </a:spcBef>
              <a:spcAft>
                <a:spcPts val="0"/>
              </a:spcAft>
              <a:buNone/>
            </a:pPr>
            <a:r>
              <a:rPr lang="en" sz="900">
                <a:latin typeface="Lora"/>
                <a:ea typeface="Lora"/>
                <a:cs typeface="Lora"/>
                <a:sym typeface="Lora"/>
              </a:rPr>
              <a:t>Processors</a:t>
            </a:r>
            <a:endParaRPr sz="900">
              <a:latin typeface="Lora"/>
              <a:ea typeface="Lora"/>
              <a:cs typeface="Lora"/>
              <a:sym typeface="Lora"/>
            </a:endParaRPr>
          </a:p>
        </p:txBody>
      </p:sp>
      <p:cxnSp>
        <p:nvCxnSpPr>
          <p:cNvPr id="95" name="Google Shape;95;p15"/>
          <p:cNvCxnSpPr>
            <a:stCxn id="94" idx="1"/>
          </p:cNvCxnSpPr>
          <p:nvPr/>
        </p:nvCxnSpPr>
        <p:spPr>
          <a:xfrm rot="10800000">
            <a:off x="7413075" y="4117825"/>
            <a:ext cx="415500" cy="0"/>
          </a:xfrm>
          <a:prstGeom prst="straightConnector1">
            <a:avLst/>
          </a:prstGeom>
          <a:noFill/>
          <a:ln w="9525" cap="flat" cmpd="sng">
            <a:solidFill>
              <a:schemeClr val="dk2"/>
            </a:solidFill>
            <a:prstDash val="dot"/>
            <a:round/>
            <a:headEnd type="none" w="med" len="med"/>
            <a:tailEnd type="triangle" w="med" len="med"/>
          </a:ln>
        </p:spPr>
      </p:cxnSp>
      <p:sp>
        <p:nvSpPr>
          <p:cNvPr id="96" name="Google Shape;96;p15"/>
          <p:cNvSpPr txBox="1"/>
          <p:nvPr/>
        </p:nvSpPr>
        <p:spPr>
          <a:xfrm>
            <a:off x="7828575" y="2571750"/>
            <a:ext cx="1192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dirty="0">
                <a:latin typeface="Lora"/>
                <a:ea typeface="Lora"/>
                <a:cs typeface="Lora"/>
                <a:sym typeface="Lora"/>
              </a:rPr>
              <a:t>Incoming DNNs </a:t>
            </a:r>
            <a:endParaRPr sz="900" dirty="0">
              <a:latin typeface="Lora"/>
              <a:ea typeface="Lora"/>
              <a:cs typeface="Lora"/>
              <a:sym typeface="Lora"/>
            </a:endParaRPr>
          </a:p>
        </p:txBody>
      </p:sp>
      <p:cxnSp>
        <p:nvCxnSpPr>
          <p:cNvPr id="97" name="Google Shape;97;p15"/>
          <p:cNvCxnSpPr>
            <a:stCxn id="96" idx="1"/>
          </p:cNvCxnSpPr>
          <p:nvPr/>
        </p:nvCxnSpPr>
        <p:spPr>
          <a:xfrm rot="10800000">
            <a:off x="7413075" y="2733300"/>
            <a:ext cx="415500" cy="0"/>
          </a:xfrm>
          <a:prstGeom prst="straightConnector1">
            <a:avLst/>
          </a:prstGeom>
          <a:noFill/>
          <a:ln w="9525" cap="flat" cmpd="sng">
            <a:solidFill>
              <a:schemeClr val="dk2"/>
            </a:solidFill>
            <a:prstDash val="dot"/>
            <a:round/>
            <a:headEnd type="none" w="med" len="med"/>
            <a:tailEnd type="triangle" w="med" len="med"/>
          </a:ln>
        </p:spPr>
      </p:cxnSp>
      <p:sp>
        <p:nvSpPr>
          <p:cNvPr id="98" name="Google Shape;98;p15"/>
          <p:cNvSpPr txBox="1"/>
          <p:nvPr/>
        </p:nvSpPr>
        <p:spPr>
          <a:xfrm>
            <a:off x="207675" y="774375"/>
            <a:ext cx="4333500" cy="33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Lora"/>
                <a:ea typeface="Lora"/>
                <a:cs typeface="Lora"/>
                <a:sym typeface="Lora"/>
              </a:rPr>
              <a:t>DDPG Algorithm (Actor-Critic model)</a:t>
            </a:r>
            <a:endParaRPr sz="1200" b="1">
              <a:latin typeface="Lora"/>
              <a:ea typeface="Lora"/>
              <a:cs typeface="Lora"/>
              <a:sym typeface="Lora"/>
            </a:endParaRPr>
          </a:p>
        </p:txBody>
      </p:sp>
      <p:grpSp>
        <p:nvGrpSpPr>
          <p:cNvPr id="99" name="Google Shape;99;p15"/>
          <p:cNvGrpSpPr/>
          <p:nvPr/>
        </p:nvGrpSpPr>
        <p:grpSpPr>
          <a:xfrm>
            <a:off x="917186" y="1662780"/>
            <a:ext cx="2666806" cy="1551326"/>
            <a:chOff x="664838" y="1605900"/>
            <a:chExt cx="3137050" cy="1824875"/>
          </a:xfrm>
        </p:grpSpPr>
        <p:grpSp>
          <p:nvGrpSpPr>
            <p:cNvPr id="100" name="Google Shape;100;p15"/>
            <p:cNvGrpSpPr/>
            <p:nvPr/>
          </p:nvGrpSpPr>
          <p:grpSpPr>
            <a:xfrm>
              <a:off x="664838" y="1605900"/>
              <a:ext cx="3137050" cy="1824875"/>
              <a:chOff x="757288" y="1339050"/>
              <a:chExt cx="3137050" cy="1824875"/>
            </a:xfrm>
          </p:grpSpPr>
          <p:grpSp>
            <p:nvGrpSpPr>
              <p:cNvPr id="101" name="Google Shape;101;p15"/>
              <p:cNvGrpSpPr/>
              <p:nvPr/>
            </p:nvGrpSpPr>
            <p:grpSpPr>
              <a:xfrm>
                <a:off x="757288" y="1339050"/>
                <a:ext cx="3137050" cy="1824875"/>
                <a:chOff x="563800" y="1128475"/>
                <a:chExt cx="3137050" cy="1824875"/>
              </a:xfrm>
            </p:grpSpPr>
            <p:sp>
              <p:nvSpPr>
                <p:cNvPr id="102" name="Google Shape;102;p15"/>
                <p:cNvSpPr/>
                <p:nvPr/>
              </p:nvSpPr>
              <p:spPr>
                <a:xfrm>
                  <a:off x="563800" y="1567650"/>
                  <a:ext cx="1630200" cy="138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latin typeface="Lora"/>
                    <a:ea typeface="Lora"/>
                    <a:cs typeface="Lora"/>
                    <a:sym typeface="Lora"/>
                  </a:endParaRPr>
                </a:p>
              </p:txBody>
            </p:sp>
            <p:sp>
              <p:nvSpPr>
                <p:cNvPr id="103" name="Google Shape;103;p15"/>
                <p:cNvSpPr/>
                <p:nvPr/>
              </p:nvSpPr>
              <p:spPr>
                <a:xfrm>
                  <a:off x="928600" y="1450963"/>
                  <a:ext cx="900600" cy="27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Agent</a:t>
                  </a:r>
                  <a:endParaRPr sz="1000">
                    <a:latin typeface="Lora"/>
                    <a:ea typeface="Lora"/>
                    <a:cs typeface="Lora"/>
                    <a:sym typeface="Lora"/>
                  </a:endParaRPr>
                </a:p>
              </p:txBody>
            </p:sp>
            <p:sp>
              <p:nvSpPr>
                <p:cNvPr id="104" name="Google Shape;104;p15"/>
                <p:cNvSpPr/>
                <p:nvPr/>
              </p:nvSpPr>
              <p:spPr>
                <a:xfrm>
                  <a:off x="928600" y="1923225"/>
                  <a:ext cx="900600" cy="27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Critic</a:t>
                  </a:r>
                  <a:endParaRPr sz="1000">
                    <a:latin typeface="Lora"/>
                    <a:ea typeface="Lora"/>
                    <a:cs typeface="Lora"/>
                    <a:sym typeface="Lora"/>
                  </a:endParaRPr>
                </a:p>
              </p:txBody>
            </p:sp>
            <p:sp>
              <p:nvSpPr>
                <p:cNvPr id="105" name="Google Shape;105;p15"/>
                <p:cNvSpPr/>
                <p:nvPr/>
              </p:nvSpPr>
              <p:spPr>
                <a:xfrm>
                  <a:off x="928600" y="2590463"/>
                  <a:ext cx="900600" cy="27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Lora"/>
                      <a:ea typeface="Lora"/>
                      <a:cs typeface="Lora"/>
                      <a:sym typeface="Lora"/>
                    </a:rPr>
                    <a:t>Actor</a:t>
                  </a:r>
                  <a:endParaRPr sz="1000">
                    <a:latin typeface="Lora"/>
                    <a:ea typeface="Lora"/>
                    <a:cs typeface="Lora"/>
                    <a:sym typeface="Lora"/>
                  </a:endParaRPr>
                </a:p>
              </p:txBody>
            </p:sp>
            <p:sp>
              <p:nvSpPr>
                <p:cNvPr id="106" name="Google Shape;106;p15"/>
                <p:cNvSpPr/>
                <p:nvPr/>
              </p:nvSpPr>
              <p:spPr>
                <a:xfrm>
                  <a:off x="2712950" y="2590475"/>
                  <a:ext cx="987900" cy="27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Lora"/>
                      <a:ea typeface="Lora"/>
                      <a:cs typeface="Lora"/>
                      <a:sym typeface="Lora"/>
                    </a:rPr>
                    <a:t>Environment</a:t>
                  </a:r>
                  <a:endParaRPr sz="800">
                    <a:latin typeface="Lora"/>
                    <a:ea typeface="Lora"/>
                    <a:cs typeface="Lora"/>
                    <a:sym typeface="Lora"/>
                  </a:endParaRPr>
                </a:p>
              </p:txBody>
            </p:sp>
            <p:cxnSp>
              <p:nvCxnSpPr>
                <p:cNvPr id="107" name="Google Shape;107;p15"/>
                <p:cNvCxnSpPr>
                  <a:endCxn id="106" idx="1"/>
                </p:cNvCxnSpPr>
                <p:nvPr/>
              </p:nvCxnSpPr>
              <p:spPr>
                <a:xfrm>
                  <a:off x="1824050" y="2730425"/>
                  <a:ext cx="888900" cy="0"/>
                </a:xfrm>
                <a:prstGeom prst="straightConnector1">
                  <a:avLst/>
                </a:prstGeom>
                <a:noFill/>
                <a:ln w="9525" cap="flat" cmpd="sng">
                  <a:solidFill>
                    <a:schemeClr val="dk2"/>
                  </a:solidFill>
                  <a:prstDash val="solid"/>
                  <a:round/>
                  <a:headEnd type="none" w="med" len="med"/>
                  <a:tailEnd type="triangle" w="med" len="med"/>
                </a:ln>
              </p:spPr>
            </p:cxnSp>
            <p:cxnSp>
              <p:nvCxnSpPr>
                <p:cNvPr id="108" name="Google Shape;108;p15"/>
                <p:cNvCxnSpPr>
                  <a:endCxn id="104" idx="3"/>
                </p:cNvCxnSpPr>
                <p:nvPr/>
              </p:nvCxnSpPr>
              <p:spPr>
                <a:xfrm rot="10800000">
                  <a:off x="1829200" y="2063175"/>
                  <a:ext cx="733800" cy="300"/>
                </a:xfrm>
                <a:prstGeom prst="straightConnector1">
                  <a:avLst/>
                </a:prstGeom>
                <a:noFill/>
                <a:ln w="9525" cap="flat" cmpd="sng">
                  <a:solidFill>
                    <a:schemeClr val="dk2"/>
                  </a:solidFill>
                  <a:prstDash val="solid"/>
                  <a:round/>
                  <a:headEnd type="none" w="med" len="med"/>
                  <a:tailEnd type="triangle" w="med" len="med"/>
                </a:ln>
              </p:spPr>
            </p:cxnSp>
            <p:cxnSp>
              <p:nvCxnSpPr>
                <p:cNvPr id="109" name="Google Shape;109;p15"/>
                <p:cNvCxnSpPr>
                  <a:stCxn id="106" idx="0"/>
                  <a:endCxn id="105" idx="1"/>
                </p:cNvCxnSpPr>
                <p:nvPr/>
              </p:nvCxnSpPr>
              <p:spPr>
                <a:xfrm rot="5400000">
                  <a:off x="1997900" y="1521275"/>
                  <a:ext cx="139800" cy="2278200"/>
                </a:xfrm>
                <a:prstGeom prst="bentConnector4">
                  <a:avLst>
                    <a:gd name="adj1" fmla="val -909255"/>
                    <a:gd name="adj2" fmla="val 125112"/>
                  </a:avLst>
                </a:prstGeom>
                <a:noFill/>
                <a:ln w="9525" cap="flat" cmpd="sng">
                  <a:solidFill>
                    <a:schemeClr val="dk2"/>
                  </a:solidFill>
                  <a:prstDash val="solid"/>
                  <a:round/>
                  <a:headEnd type="none" w="med" len="med"/>
                  <a:tailEnd type="triangle" w="med" len="med"/>
                </a:ln>
              </p:spPr>
            </p:cxnSp>
            <p:cxnSp>
              <p:nvCxnSpPr>
                <p:cNvPr id="110" name="Google Shape;110;p15"/>
                <p:cNvCxnSpPr>
                  <a:stCxn id="105" idx="1"/>
                  <a:endCxn id="104" idx="1"/>
                </p:cNvCxnSpPr>
                <p:nvPr/>
              </p:nvCxnSpPr>
              <p:spPr>
                <a:xfrm rot="10800000" flipH="1">
                  <a:off x="928600" y="2063213"/>
                  <a:ext cx="600" cy="667200"/>
                </a:xfrm>
                <a:prstGeom prst="bentConnector3">
                  <a:avLst>
                    <a:gd name="adj1" fmla="val -95332504"/>
                  </a:avLst>
                </a:prstGeom>
                <a:noFill/>
                <a:ln w="9525" cap="flat" cmpd="sng">
                  <a:solidFill>
                    <a:schemeClr val="dk2"/>
                  </a:solidFill>
                  <a:prstDash val="solid"/>
                  <a:round/>
                  <a:headEnd type="none" w="med" len="med"/>
                  <a:tailEnd type="triangle" w="med" len="med"/>
                </a:ln>
              </p:spPr>
            </p:cxnSp>
            <p:sp>
              <p:nvSpPr>
                <p:cNvPr id="111" name="Google Shape;111;p15"/>
                <p:cNvSpPr txBox="1"/>
                <p:nvPr/>
              </p:nvSpPr>
              <p:spPr>
                <a:xfrm>
                  <a:off x="1138688" y="1128475"/>
                  <a:ext cx="1123500" cy="20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latin typeface="Lora"/>
                      <a:ea typeface="Lora"/>
                      <a:cs typeface="Lora"/>
                      <a:sym typeface="Lora"/>
                    </a:rPr>
                    <a:t>S(t): state input</a:t>
                  </a:r>
                  <a:endParaRPr sz="800" dirty="0">
                    <a:latin typeface="Lora"/>
                    <a:ea typeface="Lora"/>
                    <a:cs typeface="Lora"/>
                    <a:sym typeface="Lora"/>
                  </a:endParaRPr>
                </a:p>
              </p:txBody>
            </p:sp>
            <p:sp>
              <p:nvSpPr>
                <p:cNvPr id="112" name="Google Shape;112;p15"/>
                <p:cNvSpPr txBox="1"/>
                <p:nvPr/>
              </p:nvSpPr>
              <p:spPr>
                <a:xfrm>
                  <a:off x="1811550" y="2499277"/>
                  <a:ext cx="888900" cy="20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latin typeface="Lora"/>
                      <a:ea typeface="Lora"/>
                      <a:cs typeface="Lora"/>
                      <a:sym typeface="Lora"/>
                    </a:rPr>
                    <a:t>A(t): action</a:t>
                  </a:r>
                  <a:endParaRPr sz="800" dirty="0">
                    <a:latin typeface="Lora"/>
                    <a:ea typeface="Lora"/>
                    <a:cs typeface="Lora"/>
                    <a:sym typeface="Lora"/>
                  </a:endParaRPr>
                </a:p>
              </p:txBody>
            </p:sp>
            <p:sp>
              <p:nvSpPr>
                <p:cNvPr id="113" name="Google Shape;113;p15"/>
                <p:cNvSpPr txBox="1"/>
                <p:nvPr/>
              </p:nvSpPr>
              <p:spPr>
                <a:xfrm>
                  <a:off x="1997663" y="1853250"/>
                  <a:ext cx="1123500" cy="20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Lora"/>
                      <a:ea typeface="Lora"/>
                      <a:cs typeface="Lora"/>
                      <a:sym typeface="Lora"/>
                    </a:rPr>
                    <a:t>R(t): reward</a:t>
                  </a:r>
                  <a:endParaRPr sz="800">
                    <a:latin typeface="Lora"/>
                    <a:ea typeface="Lora"/>
                    <a:cs typeface="Lora"/>
                    <a:sym typeface="Lora"/>
                  </a:endParaRPr>
                </a:p>
              </p:txBody>
            </p:sp>
          </p:grpSp>
          <p:cxnSp>
            <p:nvCxnSpPr>
              <p:cNvPr id="114" name="Google Shape;114;p15"/>
              <p:cNvCxnSpPr>
                <a:stCxn id="104" idx="2"/>
                <a:endCxn id="105" idx="0"/>
              </p:cNvCxnSpPr>
              <p:nvPr/>
            </p:nvCxnSpPr>
            <p:spPr>
              <a:xfrm>
                <a:off x="1572388" y="2413700"/>
                <a:ext cx="0" cy="387300"/>
              </a:xfrm>
              <a:prstGeom prst="straightConnector1">
                <a:avLst/>
              </a:prstGeom>
              <a:noFill/>
              <a:ln w="9525" cap="flat" cmpd="sng">
                <a:solidFill>
                  <a:schemeClr val="dk2"/>
                </a:solidFill>
                <a:prstDash val="solid"/>
                <a:round/>
                <a:headEnd type="none" w="med" len="med"/>
                <a:tailEnd type="triangle" w="med" len="med"/>
              </a:ln>
            </p:spPr>
          </p:cxnSp>
        </p:grpSp>
        <p:sp>
          <p:nvSpPr>
            <p:cNvPr id="115" name="Google Shape;115;p15"/>
            <p:cNvSpPr txBox="1"/>
            <p:nvPr/>
          </p:nvSpPr>
          <p:spPr>
            <a:xfrm>
              <a:off x="1381799" y="2727076"/>
              <a:ext cx="1020000" cy="20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Lora"/>
                  <a:ea typeface="Lora"/>
                  <a:cs typeface="Lora"/>
                  <a:sym typeface="Lora"/>
                </a:rPr>
                <a:t>E(t): TD Error</a:t>
              </a:r>
              <a:endParaRPr sz="800">
                <a:latin typeface="Lora"/>
                <a:ea typeface="Lora"/>
                <a:cs typeface="Lora"/>
                <a:sym typeface="Lora"/>
              </a:endParaRPr>
            </a:p>
          </p:txBody>
        </p:sp>
      </p:grpSp>
      <p:sp>
        <p:nvSpPr>
          <p:cNvPr id="116" name="Google Shape;116;p15"/>
          <p:cNvSpPr txBox="1"/>
          <p:nvPr/>
        </p:nvSpPr>
        <p:spPr>
          <a:xfrm>
            <a:off x="207675" y="1065400"/>
            <a:ext cx="4333500" cy="5307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700" dirty="0">
                <a:solidFill>
                  <a:schemeClr val="dk1"/>
                </a:solidFill>
                <a:latin typeface="Lora"/>
                <a:ea typeface="Lora"/>
                <a:cs typeface="Lora"/>
                <a:sym typeface="Lora"/>
              </a:rPr>
              <a:t>⇨ </a:t>
            </a:r>
            <a:r>
              <a:rPr lang="en" sz="700" dirty="0">
                <a:latin typeface="Lora"/>
                <a:ea typeface="Lora"/>
                <a:cs typeface="Lora"/>
                <a:sym typeface="Lora"/>
              </a:rPr>
              <a:t>DDPG provides continuous state and action spaces. It uses TD and experience replay to learn and update the policy.  It is possible to calculate a future reward estimate for all values. </a:t>
            </a:r>
            <a:r>
              <a:rPr lang="en" sz="700" dirty="0">
                <a:solidFill>
                  <a:schemeClr val="dk1"/>
                </a:solidFill>
                <a:latin typeface="Lora"/>
                <a:ea typeface="Lora"/>
                <a:cs typeface="Lora"/>
                <a:sym typeface="Lora"/>
              </a:rPr>
              <a:t>DDPG computes TD target and update TD error.</a:t>
            </a:r>
            <a:endParaRPr sz="700" dirty="0">
              <a:latin typeface="Lora"/>
              <a:ea typeface="Lora"/>
              <a:cs typeface="Lora"/>
              <a:sym typeface="Lora"/>
            </a:endParaRPr>
          </a:p>
        </p:txBody>
      </p:sp>
      <p:sp>
        <p:nvSpPr>
          <p:cNvPr id="117" name="Google Shape;117;p15"/>
          <p:cNvSpPr txBox="1"/>
          <p:nvPr/>
        </p:nvSpPr>
        <p:spPr>
          <a:xfrm>
            <a:off x="207675" y="3421124"/>
            <a:ext cx="4333500" cy="1360421"/>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700" dirty="0">
                <a:solidFill>
                  <a:schemeClr val="dk1"/>
                </a:solidFill>
                <a:latin typeface="Lora"/>
                <a:ea typeface="Lora"/>
                <a:cs typeface="Lora"/>
                <a:sym typeface="Lora"/>
              </a:rPr>
              <a:t>⇨ Actor-network:  acts as the agent and predicts the expected reward. It proposes action and computes action predictions for the current state. It computes and update the policy.</a:t>
            </a:r>
            <a:endParaRPr sz="700" dirty="0">
              <a:solidFill>
                <a:schemeClr val="dk1"/>
              </a:solidFill>
              <a:latin typeface="Lora"/>
              <a:ea typeface="Lora"/>
              <a:cs typeface="Lora"/>
              <a:sym typeface="Lora"/>
            </a:endParaRPr>
          </a:p>
          <a:p>
            <a:pPr marL="0" lvl="0" indent="0" algn="just" rtl="0">
              <a:spcBef>
                <a:spcPts val="0"/>
              </a:spcBef>
              <a:spcAft>
                <a:spcPts val="0"/>
              </a:spcAft>
              <a:buClr>
                <a:schemeClr val="dk1"/>
              </a:buClr>
              <a:buSzPts val="1100"/>
              <a:buFont typeface="Arial"/>
              <a:buNone/>
            </a:pPr>
            <a:endParaRPr sz="700" dirty="0">
              <a:solidFill>
                <a:schemeClr val="dk1"/>
              </a:solidFill>
              <a:latin typeface="Lora"/>
              <a:ea typeface="Lora"/>
              <a:cs typeface="Lora"/>
              <a:sym typeface="Lora"/>
            </a:endParaRPr>
          </a:p>
          <a:p>
            <a:pPr marL="0" lvl="0" indent="0" algn="just" rtl="0">
              <a:spcBef>
                <a:spcPts val="0"/>
              </a:spcBef>
              <a:spcAft>
                <a:spcPts val="0"/>
              </a:spcAft>
              <a:buClr>
                <a:schemeClr val="dk1"/>
              </a:buClr>
              <a:buSzPts val="1100"/>
              <a:buFont typeface="Arial"/>
              <a:buNone/>
            </a:pPr>
            <a:r>
              <a:rPr lang="en" sz="700" dirty="0">
                <a:solidFill>
                  <a:schemeClr val="dk1"/>
                </a:solidFill>
                <a:latin typeface="Lora"/>
                <a:ea typeface="Lora"/>
                <a:cs typeface="Lora"/>
                <a:sym typeface="Lora"/>
              </a:rPr>
              <a:t>⇨ Critic-network: is trained to predict the accuracy of the actor-network given a state and action. </a:t>
            </a:r>
            <a:endParaRPr sz="700" dirty="0">
              <a:solidFill>
                <a:schemeClr val="dk1"/>
              </a:solidFill>
              <a:latin typeface="Lora"/>
              <a:ea typeface="Lora"/>
              <a:cs typeface="Lora"/>
              <a:sym typeface="Lora"/>
            </a:endParaRPr>
          </a:p>
          <a:p>
            <a:pPr marL="0" lvl="0" indent="0" algn="just" rtl="0">
              <a:spcBef>
                <a:spcPts val="0"/>
              </a:spcBef>
              <a:spcAft>
                <a:spcPts val="0"/>
              </a:spcAft>
              <a:buNone/>
            </a:pPr>
            <a:r>
              <a:rPr lang="en" sz="700" dirty="0">
                <a:solidFill>
                  <a:schemeClr val="dk1"/>
                </a:solidFill>
                <a:latin typeface="Lora"/>
                <a:ea typeface="Lora"/>
                <a:cs typeface="Lora"/>
                <a:sym typeface="Lora"/>
              </a:rPr>
              <a:t>It computes Q- function, minimizes the loss, and generates TD error signal each time step.</a:t>
            </a:r>
            <a:endParaRPr sz="700" dirty="0">
              <a:solidFill>
                <a:schemeClr val="dk1"/>
              </a:solidFill>
              <a:latin typeface="Lora"/>
              <a:ea typeface="Lora"/>
              <a:cs typeface="Lora"/>
              <a:sym typeface="Lora"/>
            </a:endParaRPr>
          </a:p>
          <a:p>
            <a:pPr marL="0" lvl="0" indent="0" algn="just" rtl="0">
              <a:spcBef>
                <a:spcPts val="0"/>
              </a:spcBef>
              <a:spcAft>
                <a:spcPts val="0"/>
              </a:spcAft>
              <a:buClr>
                <a:schemeClr val="dk1"/>
              </a:buClr>
              <a:buSzPts val="1100"/>
              <a:buFont typeface="Arial"/>
              <a:buNone/>
            </a:pPr>
            <a:endParaRPr sz="700" dirty="0">
              <a:solidFill>
                <a:schemeClr val="dk1"/>
              </a:solidFill>
              <a:latin typeface="Lora"/>
              <a:ea typeface="Lora"/>
              <a:cs typeface="Lora"/>
              <a:sym typeface="Lora"/>
            </a:endParaRPr>
          </a:p>
          <a:p>
            <a:pPr marL="0" lvl="0" indent="0" algn="just" rtl="0">
              <a:spcBef>
                <a:spcPts val="0"/>
              </a:spcBef>
              <a:spcAft>
                <a:spcPts val="0"/>
              </a:spcAft>
              <a:buNone/>
            </a:pPr>
            <a:r>
              <a:rPr lang="en" sz="700" dirty="0">
                <a:solidFill>
                  <a:schemeClr val="dk1"/>
                </a:solidFill>
                <a:latin typeface="Lora"/>
                <a:ea typeface="Lora"/>
                <a:cs typeface="Lora"/>
                <a:sym typeface="Lora"/>
              </a:rPr>
              <a:t>⇨ </a:t>
            </a:r>
            <a:r>
              <a:rPr lang="en" sz="700" dirty="0">
                <a:latin typeface="Lora"/>
                <a:ea typeface="Lora"/>
                <a:cs typeface="Lora"/>
                <a:sym typeface="Lora"/>
              </a:rPr>
              <a:t>TD error, E(t): reports the difference between the estimated reward and the actual reward at any given state or time step.</a:t>
            </a:r>
            <a:endParaRPr sz="700" dirty="0">
              <a:latin typeface="Lora"/>
              <a:ea typeface="Lora"/>
              <a:cs typeface="Lora"/>
              <a:sym typeface="Lora"/>
            </a:endParaRPr>
          </a:p>
          <a:p>
            <a:pPr marL="0" lvl="0" indent="0" algn="just" rtl="0">
              <a:spcBef>
                <a:spcPts val="0"/>
              </a:spcBef>
              <a:spcAft>
                <a:spcPts val="0"/>
              </a:spcAft>
              <a:buNone/>
            </a:pPr>
            <a:endParaRPr sz="700" dirty="0">
              <a:latin typeface="Lora"/>
              <a:ea typeface="Lora"/>
              <a:cs typeface="Lora"/>
              <a:sym typeface="Lora"/>
            </a:endParaRPr>
          </a:p>
          <a:p>
            <a:pPr marL="0" lvl="0" indent="0" algn="just" rtl="0">
              <a:spcBef>
                <a:spcPts val="0"/>
              </a:spcBef>
              <a:spcAft>
                <a:spcPts val="0"/>
              </a:spcAft>
              <a:buClr>
                <a:schemeClr val="dk1"/>
              </a:buClr>
              <a:buSzPts val="1100"/>
              <a:buFont typeface="Arial"/>
              <a:buNone/>
            </a:pPr>
            <a:r>
              <a:rPr lang="en" sz="700" dirty="0">
                <a:solidFill>
                  <a:schemeClr val="dk1"/>
                </a:solidFill>
                <a:latin typeface="Lora"/>
                <a:ea typeface="Lora"/>
                <a:cs typeface="Lora"/>
                <a:sym typeface="Lora"/>
              </a:rPr>
              <a:t>⇨ Experience Replay: stores list of tuples (state, action, reward, next state) and learn from sampling experience. </a:t>
            </a:r>
            <a:endParaRPr sz="700"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40" name="Google Shape;140;p16"/>
          <p:cNvGrpSpPr/>
          <p:nvPr/>
        </p:nvGrpSpPr>
        <p:grpSpPr>
          <a:xfrm>
            <a:off x="3793174" y="2595763"/>
            <a:ext cx="2928468" cy="534826"/>
            <a:chOff x="4213025" y="3357763"/>
            <a:chExt cx="3440566" cy="628350"/>
          </a:xfrm>
        </p:grpSpPr>
        <p:pic>
          <p:nvPicPr>
            <p:cNvPr id="141" name="Google Shape;141;p16"/>
            <p:cNvPicPr preferRelativeResize="0"/>
            <p:nvPr/>
          </p:nvPicPr>
          <p:blipFill>
            <a:blip r:embed="rId3">
              <a:alphaModFix/>
            </a:blip>
            <a:stretch>
              <a:fillRect/>
            </a:stretch>
          </p:blipFill>
          <p:spPr>
            <a:xfrm>
              <a:off x="4213025" y="3534075"/>
              <a:ext cx="981250" cy="215725"/>
            </a:xfrm>
            <a:prstGeom prst="rect">
              <a:avLst/>
            </a:prstGeom>
            <a:noFill/>
            <a:ln>
              <a:noFill/>
            </a:ln>
          </p:spPr>
        </p:pic>
        <p:pic>
          <p:nvPicPr>
            <p:cNvPr id="142" name="Google Shape;142;p16"/>
            <p:cNvPicPr preferRelativeResize="0"/>
            <p:nvPr/>
          </p:nvPicPr>
          <p:blipFill>
            <a:blip r:embed="rId4">
              <a:alphaModFix/>
            </a:blip>
            <a:stretch>
              <a:fillRect/>
            </a:stretch>
          </p:blipFill>
          <p:spPr>
            <a:xfrm>
              <a:off x="5269850" y="3357763"/>
              <a:ext cx="2383741" cy="628350"/>
            </a:xfrm>
            <a:prstGeom prst="rect">
              <a:avLst/>
            </a:prstGeom>
            <a:noFill/>
            <a:ln>
              <a:noFill/>
            </a:ln>
          </p:spPr>
        </p:pic>
      </p:grpSp>
      <p:sp>
        <p:nvSpPr>
          <p:cNvPr id="128" name="Google Shape;128;p16"/>
          <p:cNvSpPr txBox="1">
            <a:spLocks noGrp="1"/>
          </p:cNvSpPr>
          <p:nvPr>
            <p:ph type="title" idx="4294967295"/>
          </p:nvPr>
        </p:nvSpPr>
        <p:spPr>
          <a:xfrm>
            <a:off x="0" y="76200"/>
            <a:ext cx="9144000" cy="472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220" b="1">
                <a:latin typeface="Times New Roman"/>
                <a:ea typeface="Times New Roman"/>
                <a:cs typeface="Times New Roman"/>
                <a:sym typeface="Times New Roman"/>
              </a:rPr>
              <a:t>Design of RL Environment and Implementation</a:t>
            </a:r>
            <a:endParaRPr sz="2220" b="1">
              <a:latin typeface="Times New Roman"/>
              <a:ea typeface="Times New Roman"/>
              <a:cs typeface="Times New Roman"/>
              <a:sym typeface="Times New Roman"/>
            </a:endParaRPr>
          </a:p>
        </p:txBody>
      </p:sp>
      <p:grpSp>
        <p:nvGrpSpPr>
          <p:cNvPr id="129" name="Google Shape;129;p16"/>
          <p:cNvGrpSpPr/>
          <p:nvPr/>
        </p:nvGrpSpPr>
        <p:grpSpPr>
          <a:xfrm>
            <a:off x="6993117" y="632425"/>
            <a:ext cx="2166500" cy="2493106"/>
            <a:chOff x="82575" y="716325"/>
            <a:chExt cx="2182200" cy="2493106"/>
          </a:xfrm>
        </p:grpSpPr>
        <p:sp>
          <p:nvSpPr>
            <p:cNvPr id="130" name="Google Shape;130;p16"/>
            <p:cNvSpPr txBox="1"/>
            <p:nvPr/>
          </p:nvSpPr>
          <p:spPr>
            <a:xfrm>
              <a:off x="158700" y="1055025"/>
              <a:ext cx="2074758"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chemeClr val="dk1"/>
                  </a:solidFill>
                  <a:latin typeface="Lora"/>
                  <a:ea typeface="Lora"/>
                  <a:cs typeface="Lora"/>
                  <a:sym typeface="Lora"/>
                </a:rPr>
                <a:t>⇨ </a:t>
              </a:r>
              <a:r>
                <a:rPr lang="en" sz="1000" dirty="0">
                  <a:latin typeface="Lora"/>
                  <a:ea typeface="Lora"/>
                  <a:cs typeface="Lora"/>
                  <a:sym typeface="Lora"/>
                </a:rPr>
                <a:t>Gym toolkit:</a:t>
              </a:r>
            </a:p>
            <a:p>
              <a:pPr marL="0" lvl="0" indent="0" algn="l" rtl="0">
                <a:spcBef>
                  <a:spcPts val="0"/>
                </a:spcBef>
                <a:spcAft>
                  <a:spcPts val="0"/>
                </a:spcAft>
                <a:buNone/>
              </a:pPr>
              <a:r>
                <a:rPr lang="en" sz="800" dirty="0">
                  <a:latin typeface="Lora"/>
                  <a:ea typeface="Lora"/>
                  <a:cs typeface="Lora"/>
                  <a:sym typeface="Lora"/>
                </a:rPr>
                <a:t>-Environment (state, action, reward)</a:t>
              </a:r>
              <a:endParaRPr sz="800" dirty="0">
                <a:latin typeface="Lora"/>
                <a:ea typeface="Lora"/>
                <a:cs typeface="Lora"/>
                <a:sym typeface="Lora"/>
              </a:endParaRPr>
            </a:p>
            <a:p>
              <a:pPr marL="0" lvl="0" indent="457200" algn="l" rtl="0">
                <a:spcBef>
                  <a:spcPts val="0"/>
                </a:spcBef>
                <a:spcAft>
                  <a:spcPts val="0"/>
                </a:spcAft>
                <a:buNone/>
              </a:pPr>
              <a:endParaRPr sz="800" dirty="0">
                <a:latin typeface="Lora"/>
                <a:ea typeface="Lora"/>
                <a:cs typeface="Lora"/>
                <a:sym typeface="Lora"/>
              </a:endParaRPr>
            </a:p>
            <a:p>
              <a:pPr marL="0" lvl="0" indent="0" algn="l" rtl="0">
                <a:spcBef>
                  <a:spcPts val="0"/>
                </a:spcBef>
                <a:spcAft>
                  <a:spcPts val="0"/>
                </a:spcAft>
                <a:buNone/>
              </a:pPr>
              <a:r>
                <a:rPr lang="en" sz="1000" dirty="0">
                  <a:solidFill>
                    <a:schemeClr val="dk1"/>
                  </a:solidFill>
                  <a:latin typeface="Lora"/>
                  <a:ea typeface="Lora"/>
                  <a:cs typeface="Lora"/>
                  <a:sym typeface="Lora"/>
                </a:rPr>
                <a:t>⇨ </a:t>
              </a:r>
              <a:r>
                <a:rPr lang="en" sz="1000" dirty="0">
                  <a:latin typeface="Lora"/>
                  <a:ea typeface="Lora"/>
                  <a:cs typeface="Lora"/>
                  <a:sym typeface="Lora"/>
                </a:rPr>
                <a:t>TF-Agents library:</a:t>
              </a:r>
              <a:endParaRPr sz="1000" dirty="0">
                <a:latin typeface="Lora"/>
                <a:ea typeface="Lora"/>
                <a:cs typeface="Lora"/>
                <a:sym typeface="Lora"/>
              </a:endParaRPr>
            </a:p>
            <a:p>
              <a:pPr marL="0" lvl="0" indent="0" algn="l" rtl="0">
                <a:spcBef>
                  <a:spcPts val="0"/>
                </a:spcBef>
                <a:spcAft>
                  <a:spcPts val="0"/>
                </a:spcAft>
                <a:buNone/>
              </a:pPr>
              <a:r>
                <a:rPr lang="en" sz="800" dirty="0">
                  <a:latin typeface="Lora"/>
                  <a:ea typeface="Lora"/>
                  <a:cs typeface="Lora"/>
                  <a:sym typeface="Lora"/>
                </a:rPr>
                <a:t>-Actor-network</a:t>
              </a:r>
              <a:endParaRPr sz="800" dirty="0">
                <a:latin typeface="Lora"/>
                <a:ea typeface="Lora"/>
                <a:cs typeface="Lora"/>
                <a:sym typeface="Lora"/>
              </a:endParaRPr>
            </a:p>
            <a:p>
              <a:pPr marL="0" lvl="0" indent="0" algn="l" rtl="0">
                <a:spcBef>
                  <a:spcPts val="0"/>
                </a:spcBef>
                <a:spcAft>
                  <a:spcPts val="0"/>
                </a:spcAft>
                <a:buNone/>
              </a:pPr>
              <a:r>
                <a:rPr lang="en" sz="800" dirty="0">
                  <a:latin typeface="Lora"/>
                  <a:ea typeface="Lora"/>
                  <a:cs typeface="Lora"/>
                  <a:sym typeface="Lora"/>
                </a:rPr>
                <a:t>-Critic-network</a:t>
              </a:r>
              <a:endParaRPr sz="800" dirty="0">
                <a:latin typeface="Lora"/>
                <a:ea typeface="Lora"/>
                <a:cs typeface="Lora"/>
                <a:sym typeface="Lora"/>
              </a:endParaRPr>
            </a:p>
            <a:p>
              <a:pPr marL="0" lvl="0" indent="0" algn="l" rtl="0">
                <a:spcBef>
                  <a:spcPts val="0"/>
                </a:spcBef>
                <a:spcAft>
                  <a:spcPts val="0"/>
                </a:spcAft>
                <a:buNone/>
              </a:pPr>
              <a:r>
                <a:rPr lang="en" sz="800" dirty="0">
                  <a:latin typeface="Lora"/>
                  <a:ea typeface="Lora"/>
                  <a:cs typeface="Lora"/>
                  <a:sym typeface="Lora"/>
                </a:rPr>
                <a:t>-GPUallocator agent</a:t>
              </a:r>
              <a:endParaRPr sz="800" dirty="0">
                <a:latin typeface="Lora"/>
                <a:ea typeface="Lora"/>
                <a:cs typeface="Lora"/>
                <a:sym typeface="Lora"/>
              </a:endParaRPr>
            </a:p>
            <a:p>
              <a:pPr marL="0" lvl="0" indent="0" algn="l" rtl="0">
                <a:spcBef>
                  <a:spcPts val="0"/>
                </a:spcBef>
                <a:spcAft>
                  <a:spcPts val="0"/>
                </a:spcAft>
                <a:buNone/>
              </a:pPr>
              <a:endParaRPr sz="800" dirty="0">
                <a:latin typeface="Lora"/>
                <a:ea typeface="Lora"/>
                <a:cs typeface="Lora"/>
                <a:sym typeface="Lora"/>
              </a:endParaRPr>
            </a:p>
            <a:p>
              <a:pPr marL="0" lvl="0" indent="0" algn="l" rtl="0">
                <a:spcBef>
                  <a:spcPts val="0"/>
                </a:spcBef>
                <a:spcAft>
                  <a:spcPts val="0"/>
                </a:spcAft>
                <a:buNone/>
              </a:pPr>
              <a:r>
                <a:rPr lang="en" sz="1000" dirty="0">
                  <a:solidFill>
                    <a:schemeClr val="dk1"/>
                  </a:solidFill>
                  <a:latin typeface="Lora"/>
                  <a:ea typeface="Lora"/>
                  <a:cs typeface="Lora"/>
                  <a:sym typeface="Lora"/>
                </a:rPr>
                <a:t>⇨ </a:t>
              </a:r>
              <a:r>
                <a:rPr lang="en" sz="1000" dirty="0">
                  <a:latin typeface="Lora"/>
                  <a:ea typeface="Lora"/>
                  <a:cs typeface="Lora"/>
                  <a:sym typeface="Lora"/>
                </a:rPr>
                <a:t>Google Colab:</a:t>
              </a:r>
              <a:endParaRPr sz="1000" dirty="0">
                <a:latin typeface="Lora"/>
                <a:ea typeface="Lora"/>
                <a:cs typeface="Lora"/>
                <a:sym typeface="Lora"/>
              </a:endParaRPr>
            </a:p>
            <a:p>
              <a:pPr marL="0" lvl="0" indent="0" algn="l" rtl="0">
                <a:spcBef>
                  <a:spcPts val="0"/>
                </a:spcBef>
                <a:spcAft>
                  <a:spcPts val="0"/>
                </a:spcAft>
                <a:buNone/>
              </a:pPr>
              <a:r>
                <a:rPr lang="en" sz="800" dirty="0">
                  <a:latin typeface="Lora"/>
                  <a:ea typeface="Lora"/>
                  <a:cs typeface="Lora"/>
                  <a:sym typeface="Lora"/>
                </a:rPr>
                <a:t>-Notebook</a:t>
              </a:r>
              <a:endParaRPr sz="800" dirty="0">
                <a:latin typeface="Lora"/>
                <a:ea typeface="Lora"/>
                <a:cs typeface="Lora"/>
                <a:sym typeface="Lora"/>
              </a:endParaRPr>
            </a:p>
            <a:p>
              <a:pPr marL="0" lvl="0" indent="0" algn="l" rtl="0">
                <a:spcBef>
                  <a:spcPts val="0"/>
                </a:spcBef>
                <a:spcAft>
                  <a:spcPts val="0"/>
                </a:spcAft>
                <a:buNone/>
              </a:pPr>
              <a:r>
                <a:rPr lang="en" sz="800" dirty="0">
                  <a:latin typeface="Lora"/>
                  <a:ea typeface="Lora"/>
                  <a:cs typeface="Lora"/>
                  <a:sym typeface="Lora"/>
                </a:rPr>
                <a:t>-Remote engine</a:t>
              </a:r>
            </a:p>
            <a:p>
              <a:pPr marL="0" lvl="0" indent="0" algn="l" rtl="0">
                <a:spcBef>
                  <a:spcPts val="0"/>
                </a:spcBef>
                <a:spcAft>
                  <a:spcPts val="0"/>
                </a:spcAft>
                <a:buNone/>
              </a:pPr>
              <a:endParaRPr lang="en" sz="800" dirty="0">
                <a:latin typeface="Lora"/>
                <a:ea typeface="Lora"/>
                <a:cs typeface="Lora"/>
                <a:sym typeface="Lora"/>
              </a:endParaRPr>
            </a:p>
            <a:p>
              <a:r>
                <a:rPr lang="en-US" sz="1000" dirty="0">
                  <a:solidFill>
                    <a:schemeClr val="dk1"/>
                  </a:solidFill>
                  <a:latin typeface="Lora"/>
                  <a:ea typeface="Lora"/>
                  <a:cs typeface="Lora"/>
                  <a:sym typeface="Lora"/>
                </a:rPr>
                <a:t>⇨ </a:t>
              </a:r>
              <a:r>
                <a:rPr lang="en-US" sz="1000" dirty="0">
                  <a:latin typeface="Lora"/>
                  <a:ea typeface="Lora"/>
                  <a:cs typeface="Lora"/>
                  <a:sym typeface="Lora"/>
                </a:rPr>
                <a:t>Evaluation on GPU machine:</a:t>
              </a:r>
            </a:p>
            <a:p>
              <a:r>
                <a:rPr lang="en-US" sz="800" dirty="0">
                  <a:latin typeface="Lora"/>
                  <a:ea typeface="Lora"/>
                  <a:cs typeface="Lora"/>
                  <a:sym typeface="Lora"/>
                </a:rPr>
                <a:t>-NVIDIA RTX 3090</a:t>
              </a:r>
            </a:p>
            <a:p>
              <a:pPr marL="0" lvl="0" indent="0" algn="l" rtl="0">
                <a:spcBef>
                  <a:spcPts val="0"/>
                </a:spcBef>
                <a:spcAft>
                  <a:spcPts val="0"/>
                </a:spcAft>
                <a:buNone/>
              </a:pPr>
              <a:endParaRPr sz="800" dirty="0">
                <a:latin typeface="Lora"/>
                <a:ea typeface="Lora"/>
                <a:cs typeface="Lora"/>
                <a:sym typeface="Lora"/>
              </a:endParaRPr>
            </a:p>
          </p:txBody>
        </p:sp>
        <p:sp>
          <p:nvSpPr>
            <p:cNvPr id="131" name="Google Shape;131;p16"/>
            <p:cNvSpPr txBox="1"/>
            <p:nvPr/>
          </p:nvSpPr>
          <p:spPr>
            <a:xfrm>
              <a:off x="82575" y="716325"/>
              <a:ext cx="2182200" cy="33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Lora"/>
                  <a:ea typeface="Lora"/>
                  <a:cs typeface="Lora"/>
                  <a:sym typeface="Lora"/>
                </a:rPr>
                <a:t>Simulation Tools</a:t>
              </a:r>
              <a:endParaRPr sz="1200" b="1" dirty="0">
                <a:latin typeface="Lora"/>
                <a:ea typeface="Lora"/>
                <a:cs typeface="Lora"/>
                <a:sym typeface="Lora"/>
              </a:endParaRPr>
            </a:p>
          </p:txBody>
        </p:sp>
      </p:gr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3/5</a:t>
            </a:r>
            <a:endParaRPr/>
          </a:p>
        </p:txBody>
      </p:sp>
      <p:grpSp>
        <p:nvGrpSpPr>
          <p:cNvPr id="133" name="Google Shape;133;p16"/>
          <p:cNvGrpSpPr/>
          <p:nvPr/>
        </p:nvGrpSpPr>
        <p:grpSpPr>
          <a:xfrm>
            <a:off x="94275" y="632425"/>
            <a:ext cx="3694800" cy="4247432"/>
            <a:chOff x="2453575" y="716325"/>
            <a:chExt cx="3694800" cy="4247432"/>
          </a:xfrm>
        </p:grpSpPr>
        <p:sp>
          <p:nvSpPr>
            <p:cNvPr id="134" name="Google Shape;134;p16"/>
            <p:cNvSpPr txBox="1"/>
            <p:nvPr/>
          </p:nvSpPr>
          <p:spPr>
            <a:xfrm>
              <a:off x="2453575" y="1055025"/>
              <a:ext cx="3694800" cy="39087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chemeClr val="dk1"/>
                  </a:solidFill>
                  <a:latin typeface="Lora"/>
                  <a:ea typeface="Lora"/>
                  <a:cs typeface="Lora"/>
                  <a:sym typeface="Lora"/>
                </a:rPr>
                <a:t>⇨ </a:t>
              </a:r>
              <a:r>
                <a:rPr lang="en" sz="1000" dirty="0">
                  <a:latin typeface="Lora"/>
                  <a:ea typeface="Lora"/>
                  <a:cs typeface="Lora"/>
                  <a:sym typeface="Lora"/>
                </a:rPr>
                <a:t>Observation Space: continuous (ms)</a:t>
              </a:r>
              <a:endParaRPr sz="1000" dirty="0">
                <a:latin typeface="Lora"/>
                <a:ea typeface="Lora"/>
                <a:cs typeface="Lora"/>
                <a:sym typeface="Lora"/>
              </a:endParaRPr>
            </a:p>
            <a:p>
              <a:pPr marL="0" lvl="0" indent="0" algn="l" rtl="0">
                <a:spcBef>
                  <a:spcPts val="0"/>
                </a:spcBef>
                <a:spcAft>
                  <a:spcPts val="0"/>
                </a:spcAft>
                <a:buNone/>
              </a:pPr>
              <a:r>
                <a:rPr lang="en" sz="1000" dirty="0">
                  <a:latin typeface="Lora"/>
                  <a:ea typeface="Lora"/>
                  <a:cs typeface="Lora"/>
                  <a:sym typeface="Lora"/>
                </a:rPr>
                <a:t>           </a:t>
              </a:r>
            </a:p>
            <a:p>
              <a:pPr marL="0" lvl="0" indent="0" algn="l" rtl="0">
                <a:spcBef>
                  <a:spcPts val="0"/>
                </a:spcBef>
                <a:spcAft>
                  <a:spcPts val="0"/>
                </a:spcAft>
                <a:buNone/>
              </a:pPr>
              <a:endParaRPr lang="en" sz="1000" dirty="0">
                <a:solidFill>
                  <a:schemeClr val="dk1"/>
                </a:solidFill>
                <a:latin typeface="Lora"/>
                <a:ea typeface="Lora"/>
                <a:cs typeface="Lora"/>
                <a:sym typeface="Lora"/>
              </a:endParaRPr>
            </a:p>
            <a:p>
              <a:pPr marL="0" lvl="0" indent="0" algn="l" rtl="0">
                <a:spcBef>
                  <a:spcPts val="0"/>
                </a:spcBef>
                <a:spcAft>
                  <a:spcPts val="0"/>
                </a:spcAft>
                <a:buNone/>
              </a:pPr>
              <a:endParaRPr lang="en" sz="1000" dirty="0">
                <a:solidFill>
                  <a:schemeClr val="dk1"/>
                </a:solidFill>
                <a:latin typeface="Lora"/>
                <a:ea typeface="Lora"/>
                <a:cs typeface="Lora"/>
                <a:sym typeface="Lora"/>
              </a:endParaRPr>
            </a:p>
            <a:p>
              <a:pPr marL="0" lvl="0" indent="0" algn="l" rtl="0">
                <a:spcBef>
                  <a:spcPts val="0"/>
                </a:spcBef>
                <a:spcAft>
                  <a:spcPts val="0"/>
                </a:spcAft>
                <a:buNone/>
              </a:pPr>
              <a:endParaRPr lang="en" sz="1000" dirty="0">
                <a:solidFill>
                  <a:schemeClr val="dk1"/>
                </a:solidFill>
                <a:latin typeface="Lora"/>
                <a:ea typeface="Lora"/>
                <a:cs typeface="Lora"/>
                <a:sym typeface="Lora"/>
              </a:endParaRPr>
            </a:p>
            <a:p>
              <a:pPr marL="0" lvl="0" indent="0" algn="l" rtl="0">
                <a:spcBef>
                  <a:spcPts val="0"/>
                </a:spcBef>
                <a:spcAft>
                  <a:spcPts val="0"/>
                </a:spcAft>
                <a:buNone/>
              </a:pPr>
              <a:endParaRPr lang="en" sz="1000" dirty="0">
                <a:solidFill>
                  <a:schemeClr val="dk1"/>
                </a:solidFill>
                <a:latin typeface="Lora"/>
                <a:ea typeface="Lora"/>
                <a:cs typeface="Lora"/>
                <a:sym typeface="Lora"/>
              </a:endParaRPr>
            </a:p>
            <a:p>
              <a:pPr marL="0" lvl="0" indent="0" algn="l" rtl="0">
                <a:spcBef>
                  <a:spcPts val="0"/>
                </a:spcBef>
                <a:spcAft>
                  <a:spcPts val="0"/>
                </a:spcAft>
                <a:buNone/>
              </a:pPr>
              <a:endParaRPr sz="1000" dirty="0">
                <a:solidFill>
                  <a:schemeClr val="dk1"/>
                </a:solidFill>
                <a:latin typeface="Lora"/>
                <a:ea typeface="Lora"/>
                <a:cs typeface="Lora"/>
                <a:sym typeface="Lora"/>
              </a:endParaRPr>
            </a:p>
            <a:p>
              <a:pPr marL="0" lvl="0" indent="0" algn="l" rtl="0">
                <a:spcBef>
                  <a:spcPts val="0"/>
                </a:spcBef>
                <a:spcAft>
                  <a:spcPts val="0"/>
                </a:spcAft>
                <a:buNone/>
              </a:pPr>
              <a:r>
                <a:rPr lang="en" sz="1000" dirty="0">
                  <a:solidFill>
                    <a:schemeClr val="dk1"/>
                  </a:solidFill>
                  <a:latin typeface="Lora"/>
                  <a:ea typeface="Lora"/>
                  <a:cs typeface="Lora"/>
                  <a:sym typeface="Lora"/>
                </a:rPr>
                <a:t>⇨ </a:t>
              </a:r>
              <a:r>
                <a:rPr lang="en" sz="1000" dirty="0">
                  <a:latin typeface="Lora"/>
                  <a:ea typeface="Lora"/>
                  <a:cs typeface="Lora"/>
                  <a:sym typeface="Lora"/>
                </a:rPr>
                <a:t>Action Space: continuous (GPU%)</a:t>
              </a:r>
              <a:endParaRPr sz="1000" dirty="0">
                <a:solidFill>
                  <a:schemeClr val="dk1"/>
                </a:solidFill>
                <a:latin typeface="Lora"/>
                <a:ea typeface="Lora"/>
                <a:cs typeface="Lora"/>
                <a:sym typeface="Lora"/>
              </a:endParaRPr>
            </a:p>
            <a:p>
              <a:pPr marL="0" lvl="0" indent="0" algn="l" rtl="0">
                <a:spcBef>
                  <a:spcPts val="0"/>
                </a:spcBef>
                <a:spcAft>
                  <a:spcPts val="0"/>
                </a:spcAft>
                <a:buNone/>
              </a:pPr>
              <a:r>
                <a:rPr lang="en" sz="1000" dirty="0">
                  <a:solidFill>
                    <a:schemeClr val="dk1"/>
                  </a:solidFill>
                  <a:latin typeface="Lora"/>
                  <a:ea typeface="Lora"/>
                  <a:cs typeface="Lora"/>
                  <a:sym typeface="Lora"/>
                </a:rPr>
                <a:t>	</a:t>
              </a:r>
            </a:p>
            <a:p>
              <a:pPr marL="0" lvl="0" indent="0" algn="l" rtl="0">
                <a:spcBef>
                  <a:spcPts val="0"/>
                </a:spcBef>
                <a:spcAft>
                  <a:spcPts val="0"/>
                </a:spcAft>
                <a:buNone/>
              </a:pPr>
              <a:endParaRPr lang="en" sz="1000" dirty="0">
                <a:solidFill>
                  <a:schemeClr val="dk1"/>
                </a:solidFill>
                <a:latin typeface="Lora"/>
                <a:ea typeface="Lora"/>
                <a:cs typeface="Lora"/>
                <a:sym typeface="Lora"/>
              </a:endParaRPr>
            </a:p>
            <a:p>
              <a:pPr marL="0" lvl="0" indent="0" algn="l" rtl="0">
                <a:spcBef>
                  <a:spcPts val="0"/>
                </a:spcBef>
                <a:spcAft>
                  <a:spcPts val="0"/>
                </a:spcAft>
                <a:buNone/>
              </a:pPr>
              <a:endParaRPr lang="en-US" sz="1000" dirty="0">
                <a:solidFill>
                  <a:schemeClr val="dk1"/>
                </a:solidFill>
                <a:latin typeface="Lora"/>
                <a:ea typeface="Lora"/>
                <a:cs typeface="Lora"/>
                <a:sym typeface="Lora"/>
              </a:endParaRPr>
            </a:p>
            <a:p>
              <a:pPr marL="0" lvl="0" indent="0" algn="l" rtl="0">
                <a:spcBef>
                  <a:spcPts val="0"/>
                </a:spcBef>
                <a:spcAft>
                  <a:spcPts val="0"/>
                </a:spcAft>
                <a:buNone/>
              </a:pPr>
              <a:endParaRPr sz="1000" dirty="0">
                <a:solidFill>
                  <a:schemeClr val="dk1"/>
                </a:solidFill>
                <a:latin typeface="Lora"/>
                <a:ea typeface="Lora"/>
                <a:cs typeface="Lora"/>
                <a:sym typeface="Lora"/>
              </a:endParaRPr>
            </a:p>
            <a:p>
              <a:pPr marL="0" lvl="0" indent="0" algn="l" rtl="0">
                <a:spcBef>
                  <a:spcPts val="0"/>
                </a:spcBef>
                <a:spcAft>
                  <a:spcPts val="0"/>
                </a:spcAft>
                <a:buNone/>
              </a:pPr>
              <a:r>
                <a:rPr lang="en" sz="1000" dirty="0">
                  <a:solidFill>
                    <a:schemeClr val="dk1"/>
                  </a:solidFill>
                  <a:latin typeface="Lora"/>
                  <a:ea typeface="Lora"/>
                  <a:cs typeface="Lora"/>
                  <a:sym typeface="Lora"/>
                </a:rPr>
                <a:t>⇨ </a:t>
              </a:r>
              <a:r>
                <a:rPr lang="en" sz="1000" dirty="0">
                  <a:latin typeface="Lora"/>
                  <a:ea typeface="Lora"/>
                  <a:cs typeface="Lora"/>
                  <a:sym typeface="Lora"/>
                </a:rPr>
                <a:t>Reward Function: continuous (scalar)</a:t>
              </a:r>
              <a:endParaRPr sz="1000" dirty="0">
                <a:latin typeface="Lora"/>
                <a:ea typeface="Lora"/>
                <a:cs typeface="Lora"/>
                <a:sym typeface="Lora"/>
              </a:endParaRPr>
            </a:p>
            <a:p>
              <a:pPr marL="0" lvl="0" indent="0" algn="l" rtl="0">
                <a:spcBef>
                  <a:spcPts val="0"/>
                </a:spcBef>
                <a:spcAft>
                  <a:spcPts val="0"/>
                </a:spcAft>
                <a:buNone/>
              </a:pPr>
              <a:r>
                <a:rPr lang="en" sz="1000" dirty="0">
                  <a:latin typeface="Lora"/>
                  <a:ea typeface="Lora"/>
                  <a:cs typeface="Lora"/>
                  <a:sym typeface="Lora"/>
                </a:rPr>
                <a:t>	</a:t>
              </a:r>
            </a:p>
            <a:p>
              <a:pPr marL="0" lvl="0" indent="0" algn="l" rtl="0">
                <a:spcBef>
                  <a:spcPts val="0"/>
                </a:spcBef>
                <a:spcAft>
                  <a:spcPts val="0"/>
                </a:spcAft>
                <a:buNone/>
              </a:pPr>
              <a:endParaRPr lang="en"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r>
                <a:rPr lang="en" sz="1000" dirty="0">
                  <a:solidFill>
                    <a:schemeClr val="dk1"/>
                  </a:solidFill>
                  <a:latin typeface="Lora"/>
                  <a:ea typeface="Lora"/>
                  <a:cs typeface="Lora"/>
                  <a:sym typeface="Lora"/>
                </a:rPr>
                <a:t>⇨ </a:t>
              </a:r>
              <a:r>
                <a:rPr lang="en" sz="1000" dirty="0">
                  <a:latin typeface="Lora"/>
                  <a:ea typeface="Lora"/>
                  <a:cs typeface="Lora"/>
                  <a:sym typeface="Lora"/>
                </a:rPr>
                <a:t>Termination Conditions: logic</a:t>
              </a:r>
              <a:endParaRPr sz="1000" dirty="0">
                <a:latin typeface="Lora"/>
                <a:ea typeface="Lora"/>
                <a:cs typeface="Lora"/>
                <a:sym typeface="Lora"/>
              </a:endParaRPr>
            </a:p>
            <a:p>
              <a:pPr marL="0" lvl="0" indent="0" algn="l" rtl="0">
                <a:spcBef>
                  <a:spcPts val="0"/>
                </a:spcBef>
                <a:spcAft>
                  <a:spcPts val="0"/>
                </a:spcAft>
                <a:buNone/>
              </a:pPr>
              <a:r>
                <a:rPr lang="en" sz="1000" dirty="0">
                  <a:latin typeface="Lora"/>
                  <a:ea typeface="Lora"/>
                  <a:cs typeface="Lora"/>
                  <a:sym typeface="Lora"/>
                </a:rPr>
                <a:t>	</a:t>
              </a: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lang="en-US" sz="800" dirty="0">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lang="en-US" sz="800" dirty="0">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lang="en-US" sz="800" dirty="0">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endParaRPr sz="800" dirty="0">
                <a:solidFill>
                  <a:schemeClr val="dk1"/>
                </a:solidFill>
                <a:latin typeface="Lora"/>
                <a:ea typeface="Lora"/>
                <a:cs typeface="Lora"/>
                <a:sym typeface="Lora"/>
              </a:endParaRPr>
            </a:p>
            <a:p>
              <a:pPr marL="0" lvl="0" indent="0" algn="l" rtl="0">
                <a:spcBef>
                  <a:spcPts val="0"/>
                </a:spcBef>
                <a:spcAft>
                  <a:spcPts val="0"/>
                </a:spcAft>
                <a:buNone/>
              </a:pPr>
              <a:r>
                <a:rPr lang="en" sz="1000" dirty="0">
                  <a:solidFill>
                    <a:schemeClr val="dk1"/>
                  </a:solidFill>
                  <a:latin typeface="Lora"/>
                  <a:ea typeface="Lora"/>
                  <a:cs typeface="Lora"/>
                  <a:sym typeface="Lora"/>
                </a:rPr>
                <a:t>⇨ </a:t>
              </a:r>
              <a:r>
                <a:rPr lang="en" sz="1000" dirty="0">
                  <a:latin typeface="Lora"/>
                  <a:ea typeface="Lora"/>
                  <a:cs typeface="Lora"/>
                  <a:sym typeface="Lora"/>
                </a:rPr>
                <a:t>Algorithm: </a:t>
              </a:r>
              <a:r>
                <a:rPr lang="en" sz="1000" dirty="0">
                  <a:solidFill>
                    <a:schemeClr val="dk1"/>
                  </a:solidFill>
                  <a:latin typeface="Lora"/>
                  <a:ea typeface="Lora"/>
                  <a:cs typeface="Lora"/>
                  <a:sym typeface="Lora"/>
                </a:rPr>
                <a:t>DDPG (based on the above considerations)</a:t>
              </a:r>
              <a:endParaRPr sz="1000" dirty="0">
                <a:solidFill>
                  <a:schemeClr val="dk1"/>
                </a:solidFill>
                <a:latin typeface="Lora"/>
                <a:ea typeface="Lora"/>
                <a:cs typeface="Lora"/>
                <a:sym typeface="Lora"/>
              </a:endParaRPr>
            </a:p>
          </p:txBody>
        </p:sp>
        <p:sp>
          <p:nvSpPr>
            <p:cNvPr id="135" name="Google Shape;135;p16"/>
            <p:cNvSpPr txBox="1"/>
            <p:nvPr/>
          </p:nvSpPr>
          <p:spPr>
            <a:xfrm>
              <a:off x="2453575" y="716325"/>
              <a:ext cx="3694800" cy="33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Lora"/>
                  <a:ea typeface="Lora"/>
                  <a:cs typeface="Lora"/>
                  <a:sym typeface="Lora"/>
                </a:rPr>
                <a:t>Considerations</a:t>
              </a:r>
              <a:endParaRPr sz="1200" b="1">
                <a:latin typeface="Lora"/>
                <a:ea typeface="Lora"/>
                <a:cs typeface="Lora"/>
                <a:sym typeface="Lora"/>
              </a:endParaRPr>
            </a:p>
          </p:txBody>
        </p:sp>
      </p:grpSp>
      <p:sp>
        <p:nvSpPr>
          <p:cNvPr id="136" name="Google Shape;136;p16"/>
          <p:cNvSpPr txBox="1"/>
          <p:nvPr/>
        </p:nvSpPr>
        <p:spPr>
          <a:xfrm>
            <a:off x="3412849" y="971125"/>
            <a:ext cx="2659800" cy="300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chemeClr val="dk1"/>
                </a:solidFill>
                <a:latin typeface="Lora"/>
                <a:ea typeface="Lora"/>
                <a:cs typeface="Lora"/>
                <a:sym typeface="Lora"/>
              </a:rPr>
              <a:t>⇨ </a:t>
            </a:r>
            <a:r>
              <a:rPr lang="en" sz="1000" dirty="0">
                <a:latin typeface="Lora"/>
                <a:ea typeface="Lora"/>
                <a:cs typeface="Lora"/>
                <a:sym typeface="Lora"/>
              </a:rPr>
              <a:t>Rewards Calculation</a:t>
            </a: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endParaRPr sz="800" dirty="0">
              <a:latin typeface="Lora"/>
              <a:ea typeface="Lora"/>
              <a:cs typeface="Lora"/>
              <a:sym typeface="Lora"/>
            </a:endParaRPr>
          </a:p>
          <a:p>
            <a:pPr marL="0" lvl="0" indent="0" algn="l" rtl="0">
              <a:spcBef>
                <a:spcPts val="0"/>
              </a:spcBef>
              <a:spcAft>
                <a:spcPts val="0"/>
              </a:spcAft>
              <a:buNone/>
            </a:pPr>
            <a:endParaRPr sz="900" dirty="0">
              <a:latin typeface="Lora"/>
              <a:ea typeface="Lora"/>
              <a:cs typeface="Lora"/>
              <a:sym typeface="Lora"/>
            </a:endParaRPr>
          </a:p>
          <a:p>
            <a:pPr marL="0" lvl="0" indent="0" algn="l" rtl="0">
              <a:spcBef>
                <a:spcPts val="0"/>
              </a:spcBef>
              <a:spcAft>
                <a:spcPts val="0"/>
              </a:spcAft>
              <a:buNone/>
            </a:pPr>
            <a:endParaRPr sz="900" dirty="0">
              <a:latin typeface="Lora"/>
              <a:ea typeface="Lora"/>
              <a:cs typeface="Lora"/>
              <a:sym typeface="Lora"/>
            </a:endParaRPr>
          </a:p>
          <a:p>
            <a:pPr marL="0" lvl="0" indent="0" algn="l" rtl="0">
              <a:spcBef>
                <a:spcPts val="0"/>
              </a:spcBef>
              <a:spcAft>
                <a:spcPts val="0"/>
              </a:spcAft>
              <a:buNone/>
            </a:pPr>
            <a:endParaRPr sz="900" dirty="0">
              <a:latin typeface="Lora"/>
              <a:ea typeface="Lora"/>
              <a:cs typeface="Lora"/>
              <a:sym typeface="Lora"/>
            </a:endParaRPr>
          </a:p>
          <a:p>
            <a:pPr marL="0" lvl="0" indent="0" algn="l" rtl="0">
              <a:spcBef>
                <a:spcPts val="0"/>
              </a:spcBef>
              <a:spcAft>
                <a:spcPts val="0"/>
              </a:spcAft>
              <a:buNone/>
            </a:pPr>
            <a:endParaRPr sz="900" dirty="0">
              <a:latin typeface="Lora"/>
              <a:ea typeface="Lora"/>
              <a:cs typeface="Lora"/>
              <a:sym typeface="Lora"/>
            </a:endParaRPr>
          </a:p>
          <a:p>
            <a:pPr marL="0" lvl="0" indent="0" algn="l" rtl="0">
              <a:spcBef>
                <a:spcPts val="0"/>
              </a:spcBef>
              <a:spcAft>
                <a:spcPts val="0"/>
              </a:spcAft>
              <a:buNone/>
            </a:pPr>
            <a:endParaRPr sz="900" dirty="0">
              <a:latin typeface="Lora"/>
              <a:ea typeface="Lora"/>
              <a:cs typeface="Lora"/>
              <a:sym typeface="Lora"/>
            </a:endParaRPr>
          </a:p>
          <a:p>
            <a:pPr marL="0" lvl="0" indent="0" algn="l" rtl="0">
              <a:spcBef>
                <a:spcPts val="0"/>
              </a:spcBef>
              <a:spcAft>
                <a:spcPts val="0"/>
              </a:spcAft>
              <a:buNone/>
            </a:pPr>
            <a:r>
              <a:rPr lang="en" sz="1000" dirty="0">
                <a:solidFill>
                  <a:schemeClr val="dk1"/>
                </a:solidFill>
                <a:latin typeface="Lora"/>
                <a:ea typeface="Lora"/>
                <a:cs typeface="Lora"/>
                <a:sym typeface="Lora"/>
              </a:rPr>
              <a:t>⇨ </a:t>
            </a:r>
            <a:r>
              <a:rPr lang="en" sz="1000" dirty="0">
                <a:latin typeface="Lora"/>
                <a:ea typeface="Lora"/>
                <a:cs typeface="Lora"/>
                <a:sym typeface="Lora"/>
              </a:rPr>
              <a:t>Actions Calculation</a:t>
            </a: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None/>
            </a:pPr>
            <a:endParaRPr sz="1000" dirty="0">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en" sz="1000" dirty="0">
                <a:solidFill>
                  <a:schemeClr val="dk1"/>
                </a:solidFill>
                <a:latin typeface="Lora"/>
                <a:ea typeface="Lora"/>
                <a:cs typeface="Lora"/>
                <a:sym typeface="Lora"/>
              </a:rPr>
              <a:t>⇨ Model-Latency States</a:t>
            </a:r>
            <a:endParaRPr sz="1000" dirty="0">
              <a:solidFill>
                <a:schemeClr val="dk1"/>
              </a:solidFill>
              <a:latin typeface="Lora"/>
              <a:ea typeface="Lora"/>
              <a:cs typeface="Lora"/>
              <a:sym typeface="Lora"/>
            </a:endParaRPr>
          </a:p>
        </p:txBody>
      </p:sp>
      <p:pic>
        <p:nvPicPr>
          <p:cNvPr id="137" name="Google Shape;137;p16"/>
          <p:cNvPicPr preferRelativeResize="0"/>
          <p:nvPr/>
        </p:nvPicPr>
        <p:blipFill>
          <a:blip r:embed="rId5">
            <a:alphaModFix/>
          </a:blip>
          <a:stretch>
            <a:fillRect/>
          </a:stretch>
        </p:blipFill>
        <p:spPr>
          <a:xfrm>
            <a:off x="3752912" y="1271300"/>
            <a:ext cx="1685150" cy="267050"/>
          </a:xfrm>
          <a:prstGeom prst="rect">
            <a:avLst/>
          </a:prstGeom>
          <a:noFill/>
          <a:ln>
            <a:noFill/>
          </a:ln>
        </p:spPr>
      </p:pic>
      <p:sp>
        <p:nvSpPr>
          <p:cNvPr id="138" name="Google Shape;138;p16"/>
          <p:cNvSpPr txBox="1"/>
          <p:nvPr/>
        </p:nvSpPr>
        <p:spPr>
          <a:xfrm>
            <a:off x="3412836" y="632425"/>
            <a:ext cx="2659800" cy="33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Lora"/>
                <a:ea typeface="Lora"/>
                <a:cs typeface="Lora"/>
                <a:sym typeface="Lora"/>
              </a:rPr>
              <a:t>Defined Functions</a:t>
            </a:r>
            <a:endParaRPr sz="1200" b="1" dirty="0">
              <a:latin typeface="Lora"/>
              <a:ea typeface="Lora"/>
              <a:cs typeface="Lora"/>
              <a:sym typeface="Lora"/>
            </a:endParaRPr>
          </a:p>
        </p:txBody>
      </p:sp>
      <p:pic>
        <p:nvPicPr>
          <p:cNvPr id="139" name="Google Shape;139;p16"/>
          <p:cNvPicPr preferRelativeResize="0"/>
          <p:nvPr/>
        </p:nvPicPr>
        <p:blipFill>
          <a:blip r:embed="rId6">
            <a:alphaModFix/>
          </a:blip>
          <a:stretch>
            <a:fillRect/>
          </a:stretch>
        </p:blipFill>
        <p:spPr>
          <a:xfrm>
            <a:off x="3859924" y="3914506"/>
            <a:ext cx="1471150" cy="310225"/>
          </a:xfrm>
          <a:prstGeom prst="rect">
            <a:avLst/>
          </a:prstGeom>
          <a:noFill/>
          <a:ln>
            <a:noFill/>
          </a:ln>
        </p:spPr>
      </p:pic>
      <p:pic>
        <p:nvPicPr>
          <p:cNvPr id="143" name="Google Shape;143;p16"/>
          <p:cNvPicPr preferRelativeResize="0"/>
          <p:nvPr/>
        </p:nvPicPr>
        <p:blipFill rotWithShape="1">
          <a:blip r:embed="rId7">
            <a:alphaModFix/>
          </a:blip>
          <a:srcRect l="3497" t="4773" r="2234" b="3424"/>
          <a:stretch/>
        </p:blipFill>
        <p:spPr>
          <a:xfrm>
            <a:off x="5675971" y="3625741"/>
            <a:ext cx="2166500" cy="1269983"/>
          </a:xfrm>
          <a:prstGeom prst="rect">
            <a:avLst/>
          </a:prstGeom>
          <a:noFill/>
          <a:ln>
            <a:noFill/>
          </a:ln>
        </p:spPr>
      </p:pic>
      <p:sp>
        <p:nvSpPr>
          <p:cNvPr id="144" name="Google Shape;144;p16"/>
          <p:cNvSpPr txBox="1"/>
          <p:nvPr/>
        </p:nvSpPr>
        <p:spPr>
          <a:xfrm>
            <a:off x="3752642" y="4201259"/>
            <a:ext cx="1852480" cy="553968"/>
          </a:xfrm>
          <a:prstGeom prst="rect">
            <a:avLst/>
          </a:prstGeom>
          <a:noFill/>
          <a:ln>
            <a:noFill/>
          </a:ln>
        </p:spPr>
        <p:txBody>
          <a:bodyPr spcFirstLastPara="1" wrap="square" lIns="91425" tIns="91425" rIns="91425" bIns="91425" anchor="t" anchorCtr="0">
            <a:spAutoFit/>
          </a:bodyPr>
          <a:lstStyle/>
          <a:p>
            <a:pPr lvl="0" rtl="0">
              <a:spcBef>
                <a:spcPts val="0"/>
              </a:spcBef>
              <a:spcAft>
                <a:spcPts val="0"/>
              </a:spcAft>
              <a:buNone/>
            </a:pPr>
            <a:r>
              <a:rPr lang="en" sz="800" dirty="0">
                <a:solidFill>
                  <a:schemeClr val="dk1"/>
                </a:solidFill>
                <a:latin typeface="Lora"/>
                <a:ea typeface="Lora"/>
                <a:cs typeface="Lora"/>
                <a:sym typeface="Lora"/>
              </a:rPr>
              <a:t>-latency_vgg_19 [20, 400]ms</a:t>
            </a:r>
            <a:endParaRPr sz="800" dirty="0">
              <a:solidFill>
                <a:schemeClr val="dk1"/>
              </a:solidFill>
              <a:latin typeface="Lora"/>
              <a:ea typeface="Lora"/>
              <a:cs typeface="Lora"/>
              <a:sym typeface="Lora"/>
            </a:endParaRPr>
          </a:p>
          <a:p>
            <a:pPr marL="0" lvl="0" indent="0" algn="l" rtl="0">
              <a:spcBef>
                <a:spcPts val="0"/>
              </a:spcBef>
              <a:spcAft>
                <a:spcPts val="0"/>
              </a:spcAft>
              <a:buNone/>
            </a:pPr>
            <a:r>
              <a:rPr lang="en" sz="800" dirty="0">
                <a:solidFill>
                  <a:schemeClr val="dk1"/>
                </a:solidFill>
                <a:latin typeface="Lora"/>
                <a:ea typeface="Lora"/>
                <a:cs typeface="Lora"/>
                <a:sym typeface="Lora"/>
              </a:rPr>
              <a:t>-latency_resnet_50 [15, 50]ms</a:t>
            </a:r>
            <a:endParaRPr sz="800" dirty="0">
              <a:solidFill>
                <a:schemeClr val="dk1"/>
              </a:solidFill>
              <a:latin typeface="Lora"/>
              <a:ea typeface="Lora"/>
              <a:cs typeface="Lora"/>
              <a:sym typeface="Lora"/>
            </a:endParaRPr>
          </a:p>
          <a:p>
            <a:pPr marL="0" lvl="0" indent="0" algn="l" rtl="0">
              <a:spcBef>
                <a:spcPts val="0"/>
              </a:spcBef>
              <a:spcAft>
                <a:spcPts val="0"/>
              </a:spcAft>
              <a:buNone/>
            </a:pPr>
            <a:r>
              <a:rPr lang="en" sz="800" dirty="0">
                <a:solidFill>
                  <a:schemeClr val="dk1"/>
                </a:solidFill>
                <a:latin typeface="Lora"/>
                <a:ea typeface="Lora"/>
                <a:cs typeface="Lora"/>
                <a:sym typeface="Lora"/>
              </a:rPr>
              <a:t>-latency_alexnet [2, 15]ms</a:t>
            </a:r>
            <a:endParaRPr sz="800" dirty="0"/>
          </a:p>
        </p:txBody>
      </p:sp>
      <p:sp>
        <p:nvSpPr>
          <p:cNvPr id="145" name="Google Shape;145;p16"/>
          <p:cNvSpPr txBox="1"/>
          <p:nvPr/>
        </p:nvSpPr>
        <p:spPr>
          <a:xfrm>
            <a:off x="3752642" y="3071641"/>
            <a:ext cx="1415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solidFill>
                  <a:schemeClr val="dk1"/>
                </a:solidFill>
                <a:latin typeface="Lora"/>
                <a:ea typeface="Lora"/>
                <a:cs typeface="Lora"/>
                <a:sym typeface="Lora"/>
              </a:rPr>
              <a:t>-Vgg_19 GPU% [0, 100]</a:t>
            </a:r>
            <a:endParaRPr sz="800" dirty="0">
              <a:solidFill>
                <a:schemeClr val="dk1"/>
              </a:solidFill>
              <a:latin typeface="Lora"/>
              <a:ea typeface="Lora"/>
              <a:cs typeface="Lora"/>
              <a:sym typeface="Lora"/>
            </a:endParaRPr>
          </a:p>
          <a:p>
            <a:pPr marL="0" lvl="0" indent="0" algn="l" rtl="0">
              <a:spcBef>
                <a:spcPts val="0"/>
              </a:spcBef>
              <a:spcAft>
                <a:spcPts val="0"/>
              </a:spcAft>
              <a:buNone/>
            </a:pPr>
            <a:r>
              <a:rPr lang="en" sz="800" dirty="0">
                <a:solidFill>
                  <a:schemeClr val="dk1"/>
                </a:solidFill>
                <a:latin typeface="Lora"/>
                <a:ea typeface="Lora"/>
                <a:cs typeface="Lora"/>
                <a:sym typeface="Lora"/>
              </a:rPr>
              <a:t>-resnet_50 GPU%[0, 100]</a:t>
            </a:r>
            <a:endParaRPr sz="800" dirty="0">
              <a:solidFill>
                <a:schemeClr val="dk1"/>
              </a:solidFill>
              <a:latin typeface="Lora"/>
              <a:ea typeface="Lora"/>
              <a:cs typeface="Lora"/>
              <a:sym typeface="Lora"/>
            </a:endParaRPr>
          </a:p>
          <a:p>
            <a:pPr marL="0" lvl="0" indent="0" algn="l" rtl="0">
              <a:spcBef>
                <a:spcPts val="0"/>
              </a:spcBef>
              <a:spcAft>
                <a:spcPts val="0"/>
              </a:spcAft>
              <a:buNone/>
            </a:pPr>
            <a:r>
              <a:rPr lang="en" sz="800" dirty="0">
                <a:solidFill>
                  <a:schemeClr val="dk1"/>
                </a:solidFill>
                <a:latin typeface="Lora"/>
                <a:ea typeface="Lora"/>
                <a:cs typeface="Lora"/>
                <a:sym typeface="Lora"/>
              </a:rPr>
              <a:t>-alexnet GPU% [0, 100]</a:t>
            </a:r>
            <a:endParaRPr sz="800" dirty="0">
              <a:solidFill>
                <a:schemeClr val="dk1"/>
              </a:solidFill>
              <a:latin typeface="Lora"/>
              <a:ea typeface="Lora"/>
              <a:cs typeface="Lora"/>
              <a:sym typeface="Lora"/>
            </a:endParaRPr>
          </a:p>
        </p:txBody>
      </p:sp>
      <p:pic>
        <p:nvPicPr>
          <p:cNvPr id="146" name="Google Shape;146;p16"/>
          <p:cNvPicPr preferRelativeResize="0"/>
          <p:nvPr/>
        </p:nvPicPr>
        <p:blipFill>
          <a:blip r:embed="rId8">
            <a:alphaModFix/>
          </a:blip>
          <a:stretch>
            <a:fillRect/>
          </a:stretch>
        </p:blipFill>
        <p:spPr>
          <a:xfrm>
            <a:off x="482304" y="3718380"/>
            <a:ext cx="1685150" cy="312248"/>
          </a:xfrm>
          <a:prstGeom prst="rect">
            <a:avLst/>
          </a:prstGeom>
          <a:noFill/>
          <a:ln>
            <a:noFill/>
          </a:ln>
        </p:spPr>
      </p:pic>
      <p:sp>
        <p:nvSpPr>
          <p:cNvPr id="147" name="Google Shape;147;p16"/>
          <p:cNvSpPr txBox="1"/>
          <p:nvPr/>
        </p:nvSpPr>
        <p:spPr>
          <a:xfrm>
            <a:off x="3699074" y="1538350"/>
            <a:ext cx="1685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dirty="0">
                <a:solidFill>
                  <a:schemeClr val="dk1"/>
                </a:solidFill>
                <a:latin typeface="Lora"/>
                <a:ea typeface="Lora"/>
                <a:cs typeface="Lora"/>
                <a:sym typeface="Lora"/>
              </a:rPr>
              <a:t>-Latency &lt; SLO: (+) reward</a:t>
            </a:r>
            <a:endParaRPr sz="800" dirty="0">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en" sz="800" dirty="0">
                <a:solidFill>
                  <a:schemeClr val="dk1"/>
                </a:solidFill>
                <a:latin typeface="Lora"/>
                <a:ea typeface="Lora"/>
                <a:cs typeface="Lora"/>
                <a:sym typeface="Lora"/>
              </a:rPr>
              <a:t>-Latency &gt; SLO: (-) reward</a:t>
            </a:r>
            <a:endParaRPr sz="800" dirty="0">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en" sz="800" dirty="0">
                <a:solidFill>
                  <a:schemeClr val="dk1"/>
                </a:solidFill>
                <a:latin typeface="Lora"/>
                <a:ea typeface="Lora"/>
                <a:cs typeface="Lora"/>
                <a:sym typeface="Lora"/>
              </a:rPr>
              <a:t>-reward_vgg_19 [-375, 5]</a:t>
            </a:r>
            <a:endParaRPr sz="800" dirty="0">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en" sz="800" dirty="0">
                <a:solidFill>
                  <a:schemeClr val="dk1"/>
                </a:solidFill>
                <a:latin typeface="Lora"/>
                <a:ea typeface="Lora"/>
                <a:cs typeface="Lora"/>
                <a:sym typeface="Lora"/>
              </a:rPr>
              <a:t>-reward_resnet_50 [-25, 5]</a:t>
            </a:r>
            <a:endParaRPr sz="800" dirty="0">
              <a:solidFill>
                <a:schemeClr val="dk1"/>
              </a:solidFill>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en" sz="800" dirty="0">
                <a:solidFill>
                  <a:schemeClr val="dk1"/>
                </a:solidFill>
                <a:latin typeface="Lora"/>
                <a:ea typeface="Lora"/>
                <a:cs typeface="Lora"/>
                <a:sym typeface="Lora"/>
              </a:rPr>
              <a:t>-reward_alexnet [10, 23]</a:t>
            </a:r>
            <a:endParaRPr sz="800" dirty="0">
              <a:solidFill>
                <a:schemeClr val="dk1"/>
              </a:solidFill>
              <a:latin typeface="Lora"/>
              <a:ea typeface="Lora"/>
              <a:cs typeface="Lora"/>
              <a:sym typeface="Lora"/>
            </a:endParaRPr>
          </a:p>
        </p:txBody>
      </p:sp>
      <p:sp>
        <p:nvSpPr>
          <p:cNvPr id="22" name="Google Shape;147;p16">
            <a:extLst>
              <a:ext uri="{FF2B5EF4-FFF2-40B4-BE49-F238E27FC236}">
                <a16:creationId xmlns:a16="http://schemas.microsoft.com/office/drawing/2014/main" id="{C711D95D-BA7A-E5E9-AA34-00DF9A8CA74B}"/>
              </a:ext>
            </a:extLst>
          </p:cNvPr>
          <p:cNvSpPr txBox="1"/>
          <p:nvPr/>
        </p:nvSpPr>
        <p:spPr>
          <a:xfrm>
            <a:off x="418520" y="1225523"/>
            <a:ext cx="2688796"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dirty="0">
                <a:latin typeface="Lora"/>
                <a:ea typeface="Lora"/>
                <a:cs typeface="Lora"/>
                <a:sym typeface="Lora"/>
              </a:rPr>
              <a:t>-latency_vgg_19         (initial=56ms)</a:t>
            </a:r>
          </a:p>
          <a:p>
            <a:pPr marL="0" lvl="0" indent="0" algn="l" rtl="0">
              <a:spcBef>
                <a:spcPts val="0"/>
              </a:spcBef>
              <a:spcAft>
                <a:spcPts val="0"/>
              </a:spcAft>
              <a:buNone/>
            </a:pPr>
            <a:r>
              <a:rPr lang="en-US" sz="800" dirty="0">
                <a:latin typeface="Lora"/>
                <a:ea typeface="Lora"/>
                <a:cs typeface="Lora"/>
                <a:sym typeface="Lora"/>
              </a:rPr>
              <a:t>-latency_resnet_50   (initial=22ms)</a:t>
            </a:r>
          </a:p>
          <a:p>
            <a:pPr marL="0" lvl="0" indent="0" algn="l" rtl="0">
              <a:spcBef>
                <a:spcPts val="0"/>
              </a:spcBef>
              <a:spcAft>
                <a:spcPts val="0"/>
              </a:spcAft>
              <a:buNone/>
            </a:pPr>
            <a:r>
              <a:rPr lang="en-US" sz="800" dirty="0">
                <a:latin typeface="Lora"/>
                <a:ea typeface="Lora"/>
                <a:cs typeface="Lora"/>
                <a:sym typeface="Lora"/>
              </a:rPr>
              <a:t>-</a:t>
            </a:r>
            <a:r>
              <a:rPr lang="en-US" sz="800" dirty="0" err="1">
                <a:latin typeface="Lora"/>
                <a:ea typeface="Lora"/>
                <a:cs typeface="Lora"/>
                <a:sym typeface="Lora"/>
              </a:rPr>
              <a:t>latency_alexnet</a:t>
            </a:r>
            <a:r>
              <a:rPr lang="en-US" sz="800" dirty="0">
                <a:latin typeface="Lora"/>
                <a:ea typeface="Lora"/>
                <a:cs typeface="Lora"/>
                <a:sym typeface="Lora"/>
              </a:rPr>
              <a:t>         (initial=6ms)</a:t>
            </a:r>
          </a:p>
          <a:p>
            <a:pPr marL="0" lvl="0" indent="0" algn="l" rtl="0">
              <a:spcBef>
                <a:spcPts val="0"/>
              </a:spcBef>
              <a:spcAft>
                <a:spcPts val="0"/>
              </a:spcAft>
              <a:buNone/>
            </a:pPr>
            <a:r>
              <a:rPr lang="en-US" sz="800" dirty="0">
                <a:latin typeface="Lora"/>
                <a:ea typeface="Lora"/>
                <a:cs typeface="Lora"/>
                <a:sym typeface="Lora"/>
              </a:rPr>
              <a:t>-SLO_vgg_19 	     (standard=25ms)</a:t>
            </a:r>
          </a:p>
          <a:p>
            <a:pPr marL="0" lvl="0" indent="0" algn="l" rtl="0">
              <a:spcBef>
                <a:spcPts val="0"/>
              </a:spcBef>
              <a:spcAft>
                <a:spcPts val="0"/>
              </a:spcAft>
              <a:buNone/>
            </a:pPr>
            <a:r>
              <a:rPr lang="en-US" sz="800" dirty="0">
                <a:latin typeface="Lora"/>
                <a:ea typeface="Lora"/>
                <a:cs typeface="Lora"/>
                <a:sym typeface="Lora"/>
              </a:rPr>
              <a:t>-SLO_resnet_50	     </a:t>
            </a:r>
            <a:r>
              <a:rPr lang="en-US" sz="800" dirty="0">
                <a:solidFill>
                  <a:schemeClr val="dk1"/>
                </a:solidFill>
                <a:latin typeface="Lora"/>
                <a:ea typeface="Lora"/>
                <a:cs typeface="Lora"/>
                <a:sym typeface="Lora"/>
              </a:rPr>
              <a:t>(standard=25ms)</a:t>
            </a:r>
            <a:endParaRPr lang="en-US" sz="800" dirty="0">
              <a:latin typeface="Lora"/>
              <a:ea typeface="Lora"/>
              <a:cs typeface="Lora"/>
              <a:sym typeface="Lora"/>
            </a:endParaRPr>
          </a:p>
          <a:p>
            <a:pPr marL="0" lvl="0" indent="0" algn="l" rtl="0">
              <a:spcBef>
                <a:spcPts val="0"/>
              </a:spcBef>
              <a:spcAft>
                <a:spcPts val="0"/>
              </a:spcAft>
              <a:buNone/>
            </a:pPr>
            <a:r>
              <a:rPr lang="en-US" sz="800" dirty="0">
                <a:latin typeface="Lora"/>
                <a:ea typeface="Lora"/>
                <a:cs typeface="Lora"/>
                <a:sym typeface="Lora"/>
              </a:rPr>
              <a:t>-</a:t>
            </a:r>
            <a:r>
              <a:rPr lang="en-US" sz="800" dirty="0" err="1">
                <a:latin typeface="Lora"/>
                <a:ea typeface="Lora"/>
                <a:cs typeface="Lora"/>
                <a:sym typeface="Lora"/>
              </a:rPr>
              <a:t>SLO_alexnet</a:t>
            </a:r>
            <a:r>
              <a:rPr lang="en-US" sz="800" dirty="0">
                <a:latin typeface="Lora"/>
                <a:ea typeface="Lora"/>
                <a:cs typeface="Lora"/>
                <a:sym typeface="Lora"/>
              </a:rPr>
              <a:t>              </a:t>
            </a:r>
            <a:r>
              <a:rPr lang="en-US" sz="800" dirty="0">
                <a:solidFill>
                  <a:schemeClr val="dk1"/>
                </a:solidFill>
                <a:latin typeface="Lora"/>
                <a:ea typeface="Lora"/>
                <a:cs typeface="Lora"/>
                <a:sym typeface="Lora"/>
              </a:rPr>
              <a:t>(standard=25ms)</a:t>
            </a:r>
          </a:p>
        </p:txBody>
      </p:sp>
      <p:sp>
        <p:nvSpPr>
          <p:cNvPr id="23" name="Google Shape;147;p16">
            <a:extLst>
              <a:ext uri="{FF2B5EF4-FFF2-40B4-BE49-F238E27FC236}">
                <a16:creationId xmlns:a16="http://schemas.microsoft.com/office/drawing/2014/main" id="{FFB9C629-5F84-97F2-04C8-D230319EC2C1}"/>
              </a:ext>
            </a:extLst>
          </p:cNvPr>
          <p:cNvSpPr txBox="1"/>
          <p:nvPr/>
        </p:nvSpPr>
        <p:spPr>
          <a:xfrm>
            <a:off x="417375" y="2267163"/>
            <a:ext cx="1685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800" dirty="0">
                <a:solidFill>
                  <a:schemeClr val="dk1"/>
                </a:solidFill>
                <a:latin typeface="Lora"/>
                <a:ea typeface="Lora"/>
                <a:cs typeface="Lora"/>
                <a:sym typeface="Lora"/>
              </a:rPr>
              <a:t>-ACTION_VGG_19</a:t>
            </a:r>
          </a:p>
          <a:p>
            <a:pPr marL="0" lvl="0" indent="0" algn="l" rtl="0">
              <a:spcBef>
                <a:spcPts val="0"/>
              </a:spcBef>
              <a:spcAft>
                <a:spcPts val="0"/>
              </a:spcAft>
              <a:buNone/>
            </a:pPr>
            <a:r>
              <a:rPr lang="fr-FR" sz="800" dirty="0">
                <a:solidFill>
                  <a:schemeClr val="dk1"/>
                </a:solidFill>
                <a:latin typeface="Lora"/>
                <a:ea typeface="Lora"/>
                <a:cs typeface="Lora"/>
                <a:sym typeface="Lora"/>
              </a:rPr>
              <a:t>-ACTION_RESNET_50</a:t>
            </a:r>
          </a:p>
          <a:p>
            <a:pPr marL="0" lvl="0" indent="0" algn="l" rtl="0">
              <a:spcBef>
                <a:spcPts val="0"/>
              </a:spcBef>
              <a:spcAft>
                <a:spcPts val="0"/>
              </a:spcAft>
              <a:buNone/>
            </a:pPr>
            <a:r>
              <a:rPr lang="fr-FR" sz="800" dirty="0">
                <a:solidFill>
                  <a:schemeClr val="dk1"/>
                </a:solidFill>
                <a:latin typeface="Lora"/>
                <a:ea typeface="Lora"/>
                <a:cs typeface="Lora"/>
                <a:sym typeface="Lora"/>
              </a:rPr>
              <a:t>-ACTION_ALEXNET</a:t>
            </a:r>
          </a:p>
        </p:txBody>
      </p:sp>
      <p:sp>
        <p:nvSpPr>
          <p:cNvPr id="25" name="TextBox 24">
            <a:extLst>
              <a:ext uri="{FF2B5EF4-FFF2-40B4-BE49-F238E27FC236}">
                <a16:creationId xmlns:a16="http://schemas.microsoft.com/office/drawing/2014/main" id="{99CBEDF6-B075-B955-10CA-A48AF8E8CE3D}"/>
              </a:ext>
            </a:extLst>
          </p:cNvPr>
          <p:cNvSpPr txBox="1"/>
          <p:nvPr/>
        </p:nvSpPr>
        <p:spPr>
          <a:xfrm>
            <a:off x="398443" y="3031983"/>
            <a:ext cx="1852873" cy="461665"/>
          </a:xfrm>
          <a:prstGeom prst="rect">
            <a:avLst/>
          </a:prstGeom>
          <a:noFill/>
        </p:spPr>
        <p:txBody>
          <a:bodyPr wrap="square">
            <a:spAutoFit/>
          </a:bodyPr>
          <a:lstStyle/>
          <a:p>
            <a:pPr marL="0" lvl="0" indent="0" algn="l" rtl="0">
              <a:spcBef>
                <a:spcPts val="0"/>
              </a:spcBef>
              <a:spcAft>
                <a:spcPts val="0"/>
              </a:spcAft>
              <a:buNone/>
            </a:pPr>
            <a:r>
              <a:rPr lang="en-US" sz="800" dirty="0">
                <a:latin typeface="Lora"/>
                <a:ea typeface="Lora"/>
                <a:cs typeface="Lora"/>
                <a:sym typeface="Lora"/>
              </a:rPr>
              <a:t>-reward_vgg_19</a:t>
            </a:r>
          </a:p>
          <a:p>
            <a:pPr marL="0" lvl="0" indent="0" algn="l" rtl="0">
              <a:spcBef>
                <a:spcPts val="0"/>
              </a:spcBef>
              <a:spcAft>
                <a:spcPts val="0"/>
              </a:spcAft>
              <a:buNone/>
            </a:pPr>
            <a:r>
              <a:rPr lang="en-US" sz="800" dirty="0">
                <a:latin typeface="Lora"/>
                <a:ea typeface="Lora"/>
                <a:cs typeface="Lora"/>
                <a:sym typeface="Lora"/>
              </a:rPr>
              <a:t>-</a:t>
            </a:r>
            <a:r>
              <a:rPr lang="en-US" sz="800" dirty="0">
                <a:solidFill>
                  <a:schemeClr val="dk1"/>
                </a:solidFill>
                <a:latin typeface="Lora"/>
                <a:ea typeface="Lora"/>
                <a:cs typeface="Lora"/>
                <a:sym typeface="Lora"/>
              </a:rPr>
              <a:t>reward</a:t>
            </a:r>
            <a:r>
              <a:rPr lang="en-US" sz="800" dirty="0">
                <a:latin typeface="Lora"/>
                <a:ea typeface="Lora"/>
                <a:cs typeface="Lora"/>
                <a:sym typeface="Lora"/>
              </a:rPr>
              <a:t>_resnet_50</a:t>
            </a:r>
          </a:p>
          <a:p>
            <a:pPr marL="0" lvl="0" indent="0" algn="l" rtl="0">
              <a:spcBef>
                <a:spcPts val="0"/>
              </a:spcBef>
              <a:spcAft>
                <a:spcPts val="0"/>
              </a:spcAft>
              <a:buNone/>
            </a:pPr>
            <a:r>
              <a:rPr lang="en-US" sz="800" dirty="0">
                <a:latin typeface="Lora"/>
                <a:ea typeface="Lora"/>
                <a:cs typeface="Lora"/>
                <a:sym typeface="Lora"/>
              </a:rPr>
              <a:t>-</a:t>
            </a:r>
            <a:r>
              <a:rPr lang="en-US" sz="800" dirty="0" err="1">
                <a:solidFill>
                  <a:schemeClr val="dk1"/>
                </a:solidFill>
                <a:latin typeface="Lora"/>
                <a:ea typeface="Lora"/>
                <a:cs typeface="Lora"/>
                <a:sym typeface="Lora"/>
              </a:rPr>
              <a:t>reward</a:t>
            </a:r>
            <a:r>
              <a:rPr lang="en-US" sz="800" dirty="0" err="1">
                <a:latin typeface="Lora"/>
                <a:ea typeface="Lora"/>
                <a:cs typeface="Lora"/>
                <a:sym typeface="Lora"/>
              </a:rPr>
              <a:t>_alexnet</a:t>
            </a:r>
            <a:endParaRPr lang="en-US" sz="800" dirty="0">
              <a:latin typeface="Lora"/>
              <a:ea typeface="Lora"/>
              <a:cs typeface="Lora"/>
              <a:sym typeface="Lora"/>
            </a:endParaRPr>
          </a:p>
        </p:txBody>
      </p:sp>
      <p:sp>
        <p:nvSpPr>
          <p:cNvPr id="27" name="TextBox 26">
            <a:extLst>
              <a:ext uri="{FF2B5EF4-FFF2-40B4-BE49-F238E27FC236}">
                <a16:creationId xmlns:a16="http://schemas.microsoft.com/office/drawing/2014/main" id="{59E55E54-B305-C6AB-97E4-716D2F8EDB3A}"/>
              </a:ext>
            </a:extLst>
          </p:cNvPr>
          <p:cNvSpPr txBox="1"/>
          <p:nvPr/>
        </p:nvSpPr>
        <p:spPr>
          <a:xfrm>
            <a:off x="-104901" y="4040912"/>
            <a:ext cx="3081463" cy="461665"/>
          </a:xfrm>
          <a:prstGeom prst="rect">
            <a:avLst/>
          </a:prstGeom>
          <a:noFill/>
        </p:spPr>
        <p:txBody>
          <a:bodyPr wrap="square">
            <a:spAutoFit/>
          </a:bodyPr>
          <a:lstStyle/>
          <a:p>
            <a:pPr marL="0" lvl="0" indent="457200" algn="l" rtl="0">
              <a:spcBef>
                <a:spcPts val="0"/>
              </a:spcBef>
              <a:spcAft>
                <a:spcPts val="0"/>
              </a:spcAft>
              <a:buNone/>
            </a:pPr>
            <a:r>
              <a:rPr lang="en-US" sz="800" dirty="0">
                <a:solidFill>
                  <a:schemeClr val="dk1"/>
                </a:solidFill>
                <a:latin typeface="Lora"/>
                <a:ea typeface="Lora"/>
                <a:cs typeface="Lora"/>
                <a:sym typeface="Lora"/>
              </a:rPr>
              <a:t>-This expression normalizes state’s latencies to %     </a:t>
            </a:r>
          </a:p>
          <a:p>
            <a:pPr marL="0" lvl="0" indent="457200" algn="l" rtl="0">
              <a:spcBef>
                <a:spcPts val="0"/>
              </a:spcBef>
              <a:spcAft>
                <a:spcPts val="0"/>
              </a:spcAft>
              <a:buNone/>
            </a:pPr>
            <a:r>
              <a:rPr lang="en-US" sz="800" dirty="0">
                <a:solidFill>
                  <a:schemeClr val="dk1"/>
                </a:solidFill>
                <a:latin typeface="Lora"/>
                <a:ea typeface="Lora"/>
                <a:cs typeface="Lora"/>
                <a:sym typeface="Lora"/>
              </a:rPr>
              <a:t>-True: when Latencies meets SLO standard and </a:t>
            </a:r>
          </a:p>
          <a:p>
            <a:pPr marL="0" lvl="0" indent="457200" algn="l" rtl="0">
              <a:spcBef>
                <a:spcPts val="0"/>
              </a:spcBef>
              <a:spcAft>
                <a:spcPts val="0"/>
              </a:spcAft>
              <a:buNone/>
            </a:pPr>
            <a:r>
              <a:rPr lang="en-US" sz="800" dirty="0">
                <a:solidFill>
                  <a:schemeClr val="dk1"/>
                </a:solidFill>
                <a:latin typeface="Lora"/>
                <a:ea typeface="Lora"/>
                <a:cs typeface="Lora"/>
                <a:sym typeface="Lora"/>
              </a:rPr>
              <a:t>with less than GPU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2" name="download">
            <a:hlinkClick r:id="" action="ppaction://media"/>
            <a:extLst>
              <a:ext uri="{FF2B5EF4-FFF2-40B4-BE49-F238E27FC236}">
                <a16:creationId xmlns:a16="http://schemas.microsoft.com/office/drawing/2014/main" id="{188328E5-EE71-9596-8AE5-F311E4BF13A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121711" y="1064500"/>
            <a:ext cx="3860800" cy="2540000"/>
          </a:xfrm>
          <a:prstGeom prst="rect">
            <a:avLst/>
          </a:prstGeom>
        </p:spPr>
      </p:pic>
      <p:sp>
        <p:nvSpPr>
          <p:cNvPr id="152" name="Google Shape;152;p17"/>
          <p:cNvSpPr txBox="1">
            <a:spLocks noGrp="1"/>
          </p:cNvSpPr>
          <p:nvPr>
            <p:ph type="title" idx="4294967295"/>
          </p:nvPr>
        </p:nvSpPr>
        <p:spPr>
          <a:xfrm>
            <a:off x="0" y="76200"/>
            <a:ext cx="9144000" cy="472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220" b="1">
                <a:latin typeface="Times New Roman"/>
                <a:ea typeface="Times New Roman"/>
                <a:cs typeface="Times New Roman"/>
                <a:sym typeface="Times New Roman"/>
              </a:rPr>
              <a:t>Simulation Results</a:t>
            </a:r>
            <a:endParaRPr sz="2220" b="1">
              <a:latin typeface="Times New Roman"/>
              <a:ea typeface="Times New Roman"/>
              <a:cs typeface="Times New Roman"/>
              <a:sym typeface="Times New Roman"/>
            </a:endParaRPr>
          </a:p>
        </p:txBody>
      </p:sp>
      <p:sp>
        <p:nvSpPr>
          <p:cNvPr id="153" name="Google Shape;15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4/5</a:t>
            </a:r>
            <a:endParaRPr/>
          </a:p>
        </p:txBody>
      </p:sp>
      <p:sp>
        <p:nvSpPr>
          <p:cNvPr id="154" name="Google Shape;154;p17"/>
          <p:cNvSpPr txBox="1"/>
          <p:nvPr/>
        </p:nvSpPr>
        <p:spPr>
          <a:xfrm>
            <a:off x="228589" y="621550"/>
            <a:ext cx="3740700" cy="33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Lora"/>
                <a:ea typeface="Lora"/>
                <a:cs typeface="Lora"/>
                <a:sym typeface="Lora"/>
              </a:rPr>
              <a:t>Training Loss and Average Reward</a:t>
            </a:r>
            <a:endParaRPr sz="1200" b="1">
              <a:solidFill>
                <a:schemeClr val="dk1"/>
              </a:solidFill>
              <a:latin typeface="Lora"/>
              <a:ea typeface="Lora"/>
              <a:cs typeface="Lora"/>
              <a:sym typeface="Lora"/>
            </a:endParaRPr>
          </a:p>
        </p:txBody>
      </p:sp>
      <p:sp>
        <p:nvSpPr>
          <p:cNvPr id="155" name="Google Shape;155;p17"/>
          <p:cNvSpPr txBox="1"/>
          <p:nvPr/>
        </p:nvSpPr>
        <p:spPr>
          <a:xfrm>
            <a:off x="4946094" y="621550"/>
            <a:ext cx="3740700" cy="33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ora"/>
                <a:ea typeface="Lora"/>
                <a:cs typeface="Lora"/>
                <a:sym typeface="Lora"/>
              </a:rPr>
              <a:t>States: Latencies and Action: GPU Percentages</a:t>
            </a:r>
            <a:endParaRPr sz="1200" b="1">
              <a:solidFill>
                <a:schemeClr val="dk1"/>
              </a:solidFill>
              <a:latin typeface="Lora"/>
              <a:ea typeface="Lora"/>
              <a:cs typeface="Lora"/>
              <a:sym typeface="Lora"/>
            </a:endParaRPr>
          </a:p>
        </p:txBody>
      </p:sp>
      <p:sp>
        <p:nvSpPr>
          <p:cNvPr id="156" name="Google Shape;156;p17"/>
          <p:cNvSpPr txBox="1"/>
          <p:nvPr/>
        </p:nvSpPr>
        <p:spPr>
          <a:xfrm>
            <a:off x="6620500" y="2717525"/>
            <a:ext cx="693000" cy="30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Lora"/>
                <a:ea typeface="Lora"/>
                <a:cs typeface="Lora"/>
                <a:sym typeface="Lora"/>
              </a:rPr>
              <a:t>In</a:t>
            </a:r>
            <a:r>
              <a:rPr lang="en" sz="1000">
                <a:latin typeface="Lora"/>
                <a:ea typeface="Lora"/>
                <a:cs typeface="Lora"/>
                <a:sym typeface="Lora"/>
              </a:rPr>
              <a:t>itialed </a:t>
            </a:r>
            <a:endParaRPr sz="1000">
              <a:latin typeface="Lora"/>
              <a:ea typeface="Lora"/>
              <a:cs typeface="Lora"/>
              <a:sym typeface="Lora"/>
            </a:endParaRPr>
          </a:p>
        </p:txBody>
      </p:sp>
      <p:sp>
        <p:nvSpPr>
          <p:cNvPr id="174" name="Google Shape;174;p17"/>
          <p:cNvSpPr txBox="1"/>
          <p:nvPr/>
        </p:nvSpPr>
        <p:spPr>
          <a:xfrm>
            <a:off x="474200" y="910600"/>
            <a:ext cx="4401900" cy="307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800" dirty="0">
                <a:solidFill>
                  <a:schemeClr val="dk1"/>
                </a:solidFill>
                <a:latin typeface="Lora"/>
                <a:ea typeface="Lora"/>
                <a:cs typeface="Lora"/>
                <a:sym typeface="Lora"/>
              </a:rPr>
              <a:t>⇨ If training proceeds correctly, the average reward will increase with time.</a:t>
            </a:r>
            <a:endParaRPr sz="800" dirty="0">
              <a:solidFill>
                <a:schemeClr val="dk1"/>
              </a:solidFill>
              <a:latin typeface="Lora"/>
              <a:ea typeface="Lora"/>
              <a:cs typeface="Lora"/>
              <a:sym typeface="Lora"/>
            </a:endParaRPr>
          </a:p>
        </p:txBody>
      </p:sp>
      <p:pic>
        <p:nvPicPr>
          <p:cNvPr id="4" name="Picture 3">
            <a:extLst>
              <a:ext uri="{FF2B5EF4-FFF2-40B4-BE49-F238E27FC236}">
                <a16:creationId xmlns:a16="http://schemas.microsoft.com/office/drawing/2014/main" id="{54DB699D-588C-5EC1-5A07-5AF25D68F09F}"/>
              </a:ext>
            </a:extLst>
          </p:cNvPr>
          <p:cNvPicPr>
            <a:picLocks noChangeAspect="1"/>
          </p:cNvPicPr>
          <p:nvPr/>
        </p:nvPicPr>
        <p:blipFill rotWithShape="1">
          <a:blip r:embed="rId6"/>
          <a:srcRect l="450"/>
          <a:stretch/>
        </p:blipFill>
        <p:spPr>
          <a:xfrm>
            <a:off x="7313500" y="1331703"/>
            <a:ext cx="1197585" cy="912760"/>
          </a:xfrm>
          <a:prstGeom prst="rect">
            <a:avLst/>
          </a:prstGeom>
        </p:spPr>
      </p:pic>
      <p:pic>
        <p:nvPicPr>
          <p:cNvPr id="8" name="Picture 7">
            <a:extLst>
              <a:ext uri="{FF2B5EF4-FFF2-40B4-BE49-F238E27FC236}">
                <a16:creationId xmlns:a16="http://schemas.microsoft.com/office/drawing/2014/main" id="{C04FB4D7-7420-F831-40AB-3B5B9F1953C5}"/>
              </a:ext>
            </a:extLst>
          </p:cNvPr>
          <p:cNvPicPr>
            <a:picLocks noChangeAspect="1"/>
          </p:cNvPicPr>
          <p:nvPr/>
        </p:nvPicPr>
        <p:blipFill>
          <a:blip r:embed="rId7"/>
          <a:stretch>
            <a:fillRect/>
          </a:stretch>
        </p:blipFill>
        <p:spPr>
          <a:xfrm>
            <a:off x="7313500" y="2402150"/>
            <a:ext cx="1408445" cy="936749"/>
          </a:xfrm>
          <a:prstGeom prst="rect">
            <a:avLst/>
          </a:prstGeom>
        </p:spPr>
      </p:pic>
      <p:pic>
        <p:nvPicPr>
          <p:cNvPr id="1026" name="Picture 2">
            <a:extLst>
              <a:ext uri="{FF2B5EF4-FFF2-40B4-BE49-F238E27FC236}">
                <a16:creationId xmlns:a16="http://schemas.microsoft.com/office/drawing/2014/main" id="{86DA7D7D-4273-CA90-0171-C39A65AFE1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48" y="1461140"/>
            <a:ext cx="2221295" cy="151893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DD055C62-14E9-17FA-E977-AF8CA6B8D4C7}"/>
              </a:ext>
            </a:extLst>
          </p:cNvPr>
          <p:cNvGrpSpPr/>
          <p:nvPr/>
        </p:nvGrpSpPr>
        <p:grpSpPr>
          <a:xfrm>
            <a:off x="2419909" y="3233696"/>
            <a:ext cx="2308089" cy="1546597"/>
            <a:chOff x="2419909" y="3233696"/>
            <a:chExt cx="2308089" cy="1546597"/>
          </a:xfrm>
        </p:grpSpPr>
        <p:pic>
          <p:nvPicPr>
            <p:cNvPr id="11" name="Picture 10" descr="Shape, rectangle&#10;&#10;Description automatically generated">
              <a:extLst>
                <a:ext uri="{FF2B5EF4-FFF2-40B4-BE49-F238E27FC236}">
                  <a16:creationId xmlns:a16="http://schemas.microsoft.com/office/drawing/2014/main" id="{11BC742B-D053-D2E8-B83B-87A88894112B}"/>
                </a:ext>
              </a:extLst>
            </p:cNvPr>
            <p:cNvPicPr>
              <a:picLocks noChangeAspect="1"/>
            </p:cNvPicPr>
            <p:nvPr/>
          </p:nvPicPr>
          <p:blipFill>
            <a:blip r:embed="rId9"/>
            <a:stretch>
              <a:fillRect/>
            </a:stretch>
          </p:blipFill>
          <p:spPr>
            <a:xfrm>
              <a:off x="2419909" y="3233696"/>
              <a:ext cx="2308089" cy="1546597"/>
            </a:xfrm>
            <a:prstGeom prst="rect">
              <a:avLst/>
            </a:prstGeom>
          </p:spPr>
        </p:pic>
        <p:sp>
          <p:nvSpPr>
            <p:cNvPr id="15" name="Google Shape;174;p17">
              <a:extLst>
                <a:ext uri="{FF2B5EF4-FFF2-40B4-BE49-F238E27FC236}">
                  <a16:creationId xmlns:a16="http://schemas.microsoft.com/office/drawing/2014/main" id="{013EFD2E-1C35-7947-4E22-E5A165672959}"/>
                </a:ext>
              </a:extLst>
            </p:cNvPr>
            <p:cNvSpPr txBox="1"/>
            <p:nvPr/>
          </p:nvSpPr>
          <p:spPr>
            <a:xfrm>
              <a:off x="3486080" y="3501442"/>
              <a:ext cx="541265" cy="307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800" dirty="0">
                  <a:solidFill>
                    <a:schemeClr val="dk1"/>
                  </a:solidFill>
                  <a:latin typeface="Lora"/>
                  <a:ea typeface="Lora"/>
                  <a:cs typeface="Lora"/>
                  <a:sym typeface="Lora"/>
                </a:rPr>
                <a:t>14.92 </a:t>
              </a:r>
              <a:endParaRPr sz="800" dirty="0">
                <a:solidFill>
                  <a:schemeClr val="dk1"/>
                </a:solidFill>
                <a:latin typeface="Lora"/>
                <a:ea typeface="Lora"/>
                <a:cs typeface="Lora"/>
                <a:sym typeface="Lora"/>
              </a:endParaRPr>
            </a:p>
          </p:txBody>
        </p:sp>
      </p:grpSp>
      <p:pic>
        <p:nvPicPr>
          <p:cNvPr id="5" name="Picture 4" descr="Line chart&#10;&#10;Description automatically generated">
            <a:extLst>
              <a:ext uri="{FF2B5EF4-FFF2-40B4-BE49-F238E27FC236}">
                <a16:creationId xmlns:a16="http://schemas.microsoft.com/office/drawing/2014/main" id="{30F066CC-09E3-50D7-E1D9-A66E1970E955}"/>
              </a:ext>
            </a:extLst>
          </p:cNvPr>
          <p:cNvPicPr>
            <a:picLocks noChangeAspect="1"/>
          </p:cNvPicPr>
          <p:nvPr/>
        </p:nvPicPr>
        <p:blipFill>
          <a:blip r:embed="rId10"/>
          <a:stretch>
            <a:fillRect/>
          </a:stretch>
        </p:blipFill>
        <p:spPr>
          <a:xfrm>
            <a:off x="2460088" y="1461140"/>
            <a:ext cx="2221295" cy="1518933"/>
          </a:xfrm>
          <a:prstGeom prst="rect">
            <a:avLst/>
          </a:prstGeom>
        </p:spPr>
      </p:pic>
      <p:sp>
        <p:nvSpPr>
          <p:cNvPr id="16" name="Google Shape;174;p17">
            <a:extLst>
              <a:ext uri="{FF2B5EF4-FFF2-40B4-BE49-F238E27FC236}">
                <a16:creationId xmlns:a16="http://schemas.microsoft.com/office/drawing/2014/main" id="{2B13A42F-C5B0-36AA-B1EF-8A4A23D663F3}"/>
              </a:ext>
            </a:extLst>
          </p:cNvPr>
          <p:cNvSpPr txBox="1"/>
          <p:nvPr/>
        </p:nvSpPr>
        <p:spPr>
          <a:xfrm>
            <a:off x="696999" y="1249300"/>
            <a:ext cx="1334390" cy="30774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800" dirty="0">
                <a:solidFill>
                  <a:schemeClr val="dk1"/>
                </a:solidFill>
                <a:latin typeface="Lora"/>
                <a:ea typeface="Lora"/>
                <a:cs typeface="Lora"/>
                <a:sym typeface="Lora"/>
              </a:rPr>
              <a:t>Train on Remote GPU </a:t>
            </a:r>
            <a:endParaRPr sz="800" dirty="0">
              <a:solidFill>
                <a:schemeClr val="dk1"/>
              </a:solidFill>
              <a:latin typeface="Lora"/>
              <a:ea typeface="Lora"/>
              <a:cs typeface="Lora"/>
              <a:sym typeface="Lora"/>
            </a:endParaRPr>
          </a:p>
        </p:txBody>
      </p:sp>
      <p:sp>
        <p:nvSpPr>
          <p:cNvPr id="17" name="Google Shape;174;p17">
            <a:extLst>
              <a:ext uri="{FF2B5EF4-FFF2-40B4-BE49-F238E27FC236}">
                <a16:creationId xmlns:a16="http://schemas.microsoft.com/office/drawing/2014/main" id="{91FFB4C3-A783-8D06-0C6D-046862700D47}"/>
              </a:ext>
            </a:extLst>
          </p:cNvPr>
          <p:cNvSpPr txBox="1"/>
          <p:nvPr/>
        </p:nvSpPr>
        <p:spPr>
          <a:xfrm>
            <a:off x="3144924" y="1247576"/>
            <a:ext cx="1334390" cy="30774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800" dirty="0">
                <a:solidFill>
                  <a:schemeClr val="dk1"/>
                </a:solidFill>
                <a:latin typeface="Lora"/>
                <a:ea typeface="Lora"/>
                <a:cs typeface="Lora"/>
                <a:sym typeface="Lora"/>
              </a:rPr>
              <a:t>Train on Local GPU </a:t>
            </a:r>
            <a:endParaRPr sz="800" dirty="0">
              <a:solidFill>
                <a:schemeClr val="dk1"/>
              </a:solidFill>
              <a:latin typeface="Lora"/>
              <a:ea typeface="Lora"/>
              <a:cs typeface="Lora"/>
              <a:sym typeface="Lora"/>
            </a:endParaRPr>
          </a:p>
        </p:txBody>
      </p:sp>
      <p:pic>
        <p:nvPicPr>
          <p:cNvPr id="7" name="Picture 6" descr="Chart, histogram&#10;&#10;Description automatically generated">
            <a:extLst>
              <a:ext uri="{FF2B5EF4-FFF2-40B4-BE49-F238E27FC236}">
                <a16:creationId xmlns:a16="http://schemas.microsoft.com/office/drawing/2014/main" id="{85E5BFEF-077A-9B99-0C27-BD40DC4F55D4}"/>
              </a:ext>
            </a:extLst>
          </p:cNvPr>
          <p:cNvPicPr>
            <a:picLocks noChangeAspect="1"/>
          </p:cNvPicPr>
          <p:nvPr/>
        </p:nvPicPr>
        <p:blipFill>
          <a:blip r:embed="rId11"/>
          <a:stretch>
            <a:fillRect/>
          </a:stretch>
        </p:blipFill>
        <p:spPr>
          <a:xfrm>
            <a:off x="110148" y="3222812"/>
            <a:ext cx="2238427" cy="15189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33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8"/>
          <p:cNvSpPr txBox="1">
            <a:spLocks noGrp="1"/>
          </p:cNvSpPr>
          <p:nvPr>
            <p:ph type="title" idx="4294967295"/>
          </p:nvPr>
        </p:nvSpPr>
        <p:spPr>
          <a:xfrm>
            <a:off x="0" y="4225625"/>
            <a:ext cx="9144000"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20" b="1" dirty="0">
                <a:latin typeface="Lora"/>
                <a:ea typeface="Lora"/>
                <a:cs typeface="Lora"/>
                <a:sym typeface="Lora"/>
              </a:rPr>
              <a:t>Source code and paper:</a:t>
            </a:r>
            <a:endParaRPr sz="1220" b="1" dirty="0">
              <a:latin typeface="Lora"/>
              <a:ea typeface="Lora"/>
              <a:cs typeface="Lora"/>
              <a:sym typeface="Lora"/>
            </a:endParaRPr>
          </a:p>
          <a:p>
            <a:pPr marL="0" lvl="0" indent="0" algn="l" rtl="0">
              <a:spcBef>
                <a:spcPts val="0"/>
              </a:spcBef>
              <a:spcAft>
                <a:spcPts val="0"/>
              </a:spcAft>
              <a:buNone/>
            </a:pPr>
            <a:r>
              <a:rPr lang="en" sz="900" dirty="0">
                <a:latin typeface="Lora"/>
                <a:ea typeface="Lora"/>
                <a:cs typeface="Lora"/>
                <a:sym typeface="Lora"/>
              </a:rPr>
              <a:t>⇨ Our Github Repo: </a:t>
            </a:r>
            <a:r>
              <a:rPr lang="en" sz="900" u="sng" dirty="0">
                <a:solidFill>
                  <a:schemeClr val="hlink"/>
                </a:solidFill>
                <a:latin typeface="Lora"/>
                <a:ea typeface="Lora"/>
                <a:cs typeface="Lora"/>
                <a:sym typeface="Lora"/>
                <a:hlinkClick r:id="rId3"/>
              </a:rPr>
              <a:t>https://github.com/phoumithona/reinforcement-learning-course-2022-1</a:t>
            </a:r>
            <a:r>
              <a:rPr lang="en" sz="900" dirty="0">
                <a:latin typeface="Lora"/>
                <a:ea typeface="Lora"/>
                <a:cs typeface="Lora"/>
                <a:sym typeface="Lora"/>
              </a:rPr>
              <a:t> </a:t>
            </a:r>
            <a:endParaRPr sz="900" dirty="0">
              <a:latin typeface="Lora"/>
              <a:ea typeface="Lora"/>
              <a:cs typeface="Lora"/>
              <a:sym typeface="Lora"/>
            </a:endParaRPr>
          </a:p>
          <a:p>
            <a:pPr marL="0" lvl="0" indent="0" algn="l" rtl="0">
              <a:spcBef>
                <a:spcPts val="0"/>
              </a:spcBef>
              <a:spcAft>
                <a:spcPts val="0"/>
              </a:spcAft>
              <a:buClr>
                <a:schemeClr val="dk1"/>
              </a:buClr>
              <a:buSzPts val="1100"/>
              <a:buFont typeface="Arial"/>
              <a:buNone/>
            </a:pPr>
            <a:r>
              <a:rPr lang="en" sz="900" dirty="0">
                <a:latin typeface="Lora"/>
                <a:ea typeface="Lora"/>
                <a:cs typeface="Lora"/>
                <a:sym typeface="Lora"/>
              </a:rPr>
              <a:t>⇨ Prof. Jeff Heaton: T81-558: Application of Deep Neural Networks</a:t>
            </a:r>
            <a:endParaRPr sz="900" dirty="0">
              <a:latin typeface="Lora"/>
              <a:ea typeface="Lora"/>
              <a:cs typeface="Lora"/>
              <a:sym typeface="Lora"/>
            </a:endParaRPr>
          </a:p>
          <a:p>
            <a:pPr marL="0" lvl="0" indent="0" algn="l" rtl="0">
              <a:spcBef>
                <a:spcPts val="0"/>
              </a:spcBef>
              <a:spcAft>
                <a:spcPts val="0"/>
              </a:spcAft>
              <a:buNone/>
            </a:pPr>
            <a:r>
              <a:rPr lang="en" sz="900" dirty="0">
                <a:latin typeface="Lora"/>
                <a:ea typeface="Lora"/>
                <a:cs typeface="Lora"/>
                <a:sym typeface="Lora"/>
              </a:rPr>
              <a:t>⇨ GSLICE: Controlled Spatial Sharing of GPUs for a Scalable Inference Platform</a:t>
            </a:r>
            <a:endParaRPr sz="900" dirty="0">
              <a:latin typeface="Lora"/>
              <a:ea typeface="Lora"/>
              <a:cs typeface="Lora"/>
              <a:sym typeface="Lora"/>
            </a:endParaRPr>
          </a:p>
          <a:p>
            <a:pPr marL="0" lvl="0" indent="0" algn="l" rtl="0">
              <a:spcBef>
                <a:spcPts val="0"/>
              </a:spcBef>
              <a:spcAft>
                <a:spcPts val="0"/>
              </a:spcAft>
              <a:buNone/>
            </a:pPr>
            <a:endParaRPr sz="900" dirty="0">
              <a:latin typeface="Lora"/>
              <a:ea typeface="Lora"/>
              <a:cs typeface="Lora"/>
              <a:sym typeface="Lora"/>
            </a:endParaRPr>
          </a:p>
        </p:txBody>
      </p:sp>
      <p:sp>
        <p:nvSpPr>
          <p:cNvPr id="182" name="Google Shape;182;p18"/>
          <p:cNvSpPr txBox="1">
            <a:spLocks noGrp="1"/>
          </p:cNvSpPr>
          <p:nvPr>
            <p:ph type="title" idx="4294967295"/>
          </p:nvPr>
        </p:nvSpPr>
        <p:spPr>
          <a:xfrm>
            <a:off x="0" y="76200"/>
            <a:ext cx="9144000" cy="472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220" b="1">
                <a:latin typeface="Times New Roman"/>
                <a:ea typeface="Times New Roman"/>
                <a:cs typeface="Times New Roman"/>
                <a:sym typeface="Times New Roman"/>
              </a:rPr>
              <a:t>Conclusion</a:t>
            </a:r>
            <a:endParaRPr sz="2220" b="1">
              <a:latin typeface="Times New Roman"/>
              <a:ea typeface="Times New Roman"/>
              <a:cs typeface="Times New Roman"/>
              <a:sym typeface="Times New Roman"/>
            </a:endParaRPr>
          </a:p>
        </p:txBody>
      </p:sp>
      <p:sp>
        <p:nvSpPr>
          <p:cNvPr id="183" name="Google Shape;183;p18"/>
          <p:cNvSpPr txBox="1"/>
          <p:nvPr/>
        </p:nvSpPr>
        <p:spPr>
          <a:xfrm>
            <a:off x="177000" y="992925"/>
            <a:ext cx="8790000" cy="2337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100" dirty="0">
                <a:solidFill>
                  <a:schemeClr val="dk1"/>
                </a:solidFill>
                <a:latin typeface="Lora"/>
                <a:ea typeface="Lora"/>
                <a:cs typeface="Lora"/>
                <a:sym typeface="Lora"/>
              </a:rPr>
              <a:t>⇨ This </a:t>
            </a:r>
            <a:r>
              <a:rPr lang="en" sz="1100" dirty="0">
                <a:latin typeface="Lora"/>
                <a:ea typeface="Lora"/>
                <a:cs typeface="Lora"/>
                <a:sym typeface="Lora"/>
              </a:rPr>
              <a:t>DDPG algorithm works for our custom environment in this project. By applying this RL method, we can solve our target problem to dynamically allocate GPU actions for states of multiple DNN inferences.</a:t>
            </a:r>
            <a:endParaRPr sz="1100" dirty="0">
              <a:latin typeface="Lora"/>
              <a:ea typeface="Lora"/>
              <a:cs typeface="Lora"/>
              <a:sym typeface="Lora"/>
            </a:endParaRPr>
          </a:p>
          <a:p>
            <a:pPr marL="0" lvl="0" indent="0" algn="just" rtl="0">
              <a:spcBef>
                <a:spcPts val="0"/>
              </a:spcBef>
              <a:spcAft>
                <a:spcPts val="0"/>
              </a:spcAft>
              <a:buNone/>
            </a:pPr>
            <a:endParaRPr sz="1100" dirty="0">
              <a:latin typeface="Lora"/>
              <a:ea typeface="Lora"/>
              <a:cs typeface="Lora"/>
              <a:sym typeface="Lora"/>
            </a:endParaRPr>
          </a:p>
          <a:p>
            <a:pPr marL="0" lvl="0" indent="0" algn="just" rtl="0">
              <a:spcBef>
                <a:spcPts val="0"/>
              </a:spcBef>
              <a:spcAft>
                <a:spcPts val="0"/>
              </a:spcAft>
              <a:buNone/>
            </a:pPr>
            <a:r>
              <a:rPr lang="en" sz="1100" dirty="0">
                <a:solidFill>
                  <a:schemeClr val="dk1"/>
                </a:solidFill>
                <a:latin typeface="Lora"/>
                <a:ea typeface="Lora"/>
                <a:cs typeface="Lora"/>
                <a:sym typeface="Lora"/>
              </a:rPr>
              <a:t>⇨ </a:t>
            </a:r>
            <a:r>
              <a:rPr lang="en" sz="1100" dirty="0">
                <a:latin typeface="Lora"/>
                <a:ea typeface="Lora"/>
                <a:cs typeface="Lora"/>
                <a:sym typeface="Lora"/>
              </a:rPr>
              <a:t>Our model converges very fast with less than 1,000 training iterations.</a:t>
            </a:r>
            <a:endParaRPr sz="1100" dirty="0">
              <a:latin typeface="Lora"/>
              <a:ea typeface="Lora"/>
              <a:cs typeface="Lora"/>
              <a:sym typeface="Lora"/>
            </a:endParaRPr>
          </a:p>
          <a:p>
            <a:pPr marL="0" lvl="0" indent="0" algn="just" rtl="0">
              <a:spcBef>
                <a:spcPts val="0"/>
              </a:spcBef>
              <a:spcAft>
                <a:spcPts val="0"/>
              </a:spcAft>
              <a:buNone/>
            </a:pPr>
            <a:endParaRPr sz="1100" dirty="0">
              <a:latin typeface="Lora"/>
              <a:ea typeface="Lora"/>
              <a:cs typeface="Lora"/>
              <a:sym typeface="Lora"/>
            </a:endParaRPr>
          </a:p>
          <a:p>
            <a:pPr marL="0" lvl="0" indent="0" algn="just" rtl="0">
              <a:spcBef>
                <a:spcPts val="0"/>
              </a:spcBef>
              <a:spcAft>
                <a:spcPts val="0"/>
              </a:spcAft>
              <a:buNone/>
            </a:pPr>
            <a:r>
              <a:rPr lang="en" sz="1100" dirty="0">
                <a:solidFill>
                  <a:schemeClr val="dk1"/>
                </a:solidFill>
                <a:latin typeface="Lora"/>
                <a:ea typeface="Lora"/>
                <a:cs typeface="Lora"/>
                <a:sym typeface="Lora"/>
              </a:rPr>
              <a:t>⇨ W</a:t>
            </a:r>
            <a:r>
              <a:rPr lang="en" sz="1100" dirty="0">
                <a:latin typeface="Lora"/>
                <a:ea typeface="Lora"/>
                <a:cs typeface="Lora"/>
                <a:sym typeface="Lora"/>
              </a:rPr>
              <a:t>e did not code the DDPG algorithm from scratch, instead we used the basic dense models of the Actor and Critic networks. </a:t>
            </a:r>
            <a:endParaRPr sz="1100" dirty="0">
              <a:latin typeface="Lora"/>
              <a:ea typeface="Lora"/>
              <a:cs typeface="Lora"/>
              <a:sym typeface="Lora"/>
            </a:endParaRPr>
          </a:p>
          <a:p>
            <a:pPr marL="0" lvl="0" indent="0" algn="just" rtl="0">
              <a:spcBef>
                <a:spcPts val="0"/>
              </a:spcBef>
              <a:spcAft>
                <a:spcPts val="0"/>
              </a:spcAft>
              <a:buNone/>
            </a:pPr>
            <a:endParaRPr sz="1100" dirty="0">
              <a:latin typeface="Lora"/>
              <a:ea typeface="Lora"/>
              <a:cs typeface="Lora"/>
              <a:sym typeface="Lora"/>
            </a:endParaRPr>
          </a:p>
          <a:p>
            <a:pPr marL="0" lvl="0" indent="0" algn="just" rtl="0">
              <a:spcBef>
                <a:spcPts val="0"/>
              </a:spcBef>
              <a:spcAft>
                <a:spcPts val="0"/>
              </a:spcAft>
              <a:buNone/>
            </a:pPr>
            <a:r>
              <a:rPr lang="en" sz="1100" dirty="0">
                <a:solidFill>
                  <a:schemeClr val="dk1"/>
                </a:solidFill>
                <a:latin typeface="Lora"/>
                <a:ea typeface="Lora"/>
                <a:cs typeface="Lora"/>
                <a:sym typeface="Lora"/>
              </a:rPr>
              <a:t>⇨ </a:t>
            </a:r>
            <a:r>
              <a:rPr lang="en" sz="1100" dirty="0">
                <a:latin typeface="Lora"/>
                <a:ea typeface="Lora"/>
                <a:cs typeface="Lora"/>
                <a:sym typeface="Lora"/>
              </a:rPr>
              <a:t>In this project, we learnt how to design our custom RL environment and implemented this environment in simulation. </a:t>
            </a:r>
            <a:endParaRPr sz="1100" dirty="0">
              <a:latin typeface="Lora"/>
              <a:ea typeface="Lora"/>
              <a:cs typeface="Lora"/>
              <a:sym typeface="Lora"/>
            </a:endParaRPr>
          </a:p>
          <a:p>
            <a:pPr marL="0" lvl="0" indent="0" algn="just" rtl="0">
              <a:spcBef>
                <a:spcPts val="0"/>
              </a:spcBef>
              <a:spcAft>
                <a:spcPts val="0"/>
              </a:spcAft>
              <a:buNone/>
            </a:pPr>
            <a:endParaRPr sz="1100" dirty="0">
              <a:latin typeface="Lora"/>
              <a:ea typeface="Lora"/>
              <a:cs typeface="Lora"/>
              <a:sym typeface="Lora"/>
            </a:endParaRPr>
          </a:p>
          <a:p>
            <a:pPr marL="0" lvl="0" indent="0" algn="just" rtl="0">
              <a:spcBef>
                <a:spcPts val="0"/>
              </a:spcBef>
              <a:spcAft>
                <a:spcPts val="0"/>
              </a:spcAft>
              <a:buNone/>
            </a:pPr>
            <a:r>
              <a:rPr lang="en" sz="1100" dirty="0">
                <a:solidFill>
                  <a:schemeClr val="dk1"/>
                </a:solidFill>
                <a:latin typeface="Lora"/>
                <a:ea typeface="Lora"/>
                <a:cs typeface="Lora"/>
                <a:sym typeface="Lora"/>
              </a:rPr>
              <a:t>⇨ At the end of t</a:t>
            </a:r>
            <a:r>
              <a:rPr lang="en" sz="1100" dirty="0">
                <a:latin typeface="Lora"/>
                <a:ea typeface="Lora"/>
                <a:cs typeface="Lora"/>
                <a:sym typeface="Lora"/>
              </a:rPr>
              <a:t>his project, we have learnt practical knowledge which is good contribute to our future researches.</a:t>
            </a:r>
            <a:endParaRPr sz="1100" dirty="0">
              <a:latin typeface="Lora"/>
              <a:ea typeface="Lora"/>
              <a:cs typeface="Lora"/>
              <a:sym typeface="Lora"/>
            </a:endParaRPr>
          </a:p>
        </p:txBody>
      </p:sp>
      <p:sp>
        <p:nvSpPr>
          <p:cNvPr id="184" name="Google Shape;18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5/5</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1017</Words>
  <Application>Microsoft Office PowerPoint</Application>
  <PresentationFormat>On-screen Show (16:9)</PresentationFormat>
  <Paragraphs>182</Paragraphs>
  <Slides>6</Slides>
  <Notes>6</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Times New Roman</vt:lpstr>
      <vt:lpstr>Lora</vt:lpstr>
      <vt:lpstr>Simple Light</vt:lpstr>
      <vt:lpstr>Allocating optimal GPU resources  to multiple DNN inference models using Reinforcement Learning</vt:lpstr>
      <vt:lpstr>About Motivation</vt:lpstr>
      <vt:lpstr>Background</vt:lpstr>
      <vt:lpstr>Design of RL Environment and Implementation</vt:lpstr>
      <vt:lpstr>Simulation Results</vt:lpstr>
      <vt:lpstr>Source code and paper: ⇨ Our Github Repo: https://github.com/phoumithona/reinforcement-learning-course-2022-1  ⇨ Prof. Jeff Heaton: T81-558: Application of Deep Neural Networks ⇨ GSLICE: Controlled Spatial Sharing of GPUs for a Scalable Inference Platform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Allocating optimal GPU resources  to multiple DNN inference models using Reinforcement Learning</dc:title>
  <cp:lastModifiedBy>Mithona Phou</cp:lastModifiedBy>
  <cp:revision>7</cp:revision>
  <dcterms:modified xsi:type="dcterms:W3CDTF">2022-06-27T00:21:28Z</dcterms:modified>
</cp:coreProperties>
</file>