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1" autoAdjust="0"/>
  </p:normalViewPr>
  <p:slideViewPr>
    <p:cSldViewPr snapToGrid="0" snapToObjects="1">
      <p:cViewPr>
        <p:scale>
          <a:sx n="125" d="100"/>
          <a:sy n="125" d="100"/>
        </p:scale>
        <p:origin x="416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046818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899834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64068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3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FF4D-8D22-5B44-9F89-D3FEF775BD3F}" type="datetimeFigureOut">
              <a:rPr lang="en-US" smtClean="0"/>
              <a:t>4/23/14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5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5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1125E-A941-8240-89AB-928F3C45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710" y="1660960"/>
            <a:ext cx="86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61784" y="1663698"/>
            <a:ext cx="2108199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109" y="2089664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64958" y="2154871"/>
            <a:ext cx="2105025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22084" y="2761374"/>
            <a:ext cx="1079500" cy="355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Login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303184" y="277407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60148" y="3324383"/>
            <a:ext cx="268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you forget password, click here</a:t>
            </a:r>
            <a:endParaRPr lang="en-US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5384" y="23549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1" idx="3"/>
          </p:cNvCxnSpPr>
          <p:nvPr/>
        </p:nvCxnSpPr>
        <p:spPr>
          <a:xfrm flipH="1">
            <a:off x="534711" y="2964575"/>
            <a:ext cx="511175" cy="68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4960" y="381480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79586" y="27867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8086" y="2786774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01650" y="29645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1993273" y="3657560"/>
            <a:ext cx="5113" cy="15724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34742"/>
              </p:ext>
            </p:extLst>
          </p:nvPr>
        </p:nvGraphicFramePr>
        <p:xfrm>
          <a:off x="4340927" y="806629"/>
          <a:ext cx="2310805" cy="12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(50)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login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</a:t>
            </a:r>
            <a:r>
              <a:rPr lang="en-US" altLang="ja-JP" sz="1200" dirty="0">
                <a:solidFill>
                  <a:schemeClr val="tx1"/>
                </a:solidFill>
                <a:latin typeface="Tahoma"/>
                <a:cs typeface="Tahoma"/>
              </a:rPr>
              <a:t>Email address.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Password is consisted of alphabets and numbers. The minimum length is 6.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If user already have logged in and access this screen, redirect to menu screen.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07390"/>
              </p:ext>
            </p:extLst>
          </p:nvPr>
        </p:nvGraphicFramePr>
        <p:xfrm>
          <a:off x="105293" y="5162532"/>
          <a:ext cx="6592717" cy="2622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email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 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Put the user’s password in here.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email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and password are checked with User table. If it’s correct, move to the menu screen. If it’s failed, show popup error message ( error screen ).  When user succeed login, signature is issued and saved  in cookie</a:t>
                      </a:r>
                      <a:r>
                        <a:rPr kumimoji="1" lang="en-US" altLang="ja-JP" sz="1000" baseline="0" dirty="0" smtClean="0"/>
                        <a:t> (with user ID)</a:t>
                      </a:r>
                      <a:r>
                        <a:rPr kumimoji="1" lang="en-US" altLang="ja-JP" sz="1000" dirty="0" smtClean="0"/>
                        <a:t>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#4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user</a:t>
                      </a:r>
                      <a:r>
                        <a:rPr kumimoji="1" lang="en-US" altLang="ja-JP" sz="1000" baseline="0" dirty="0" smtClean="0"/>
                        <a:t> want register new account, click here. Then move to the REGISTER screen(2).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Link</a:t>
                      </a:r>
                      <a:r>
                        <a:rPr kumimoji="1" lang="en-US" altLang="ja-JP" sz="1000" baseline="0" dirty="0" smtClean="0"/>
                        <a:t> to the reminder screen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When user forget</a:t>
                      </a:r>
                      <a:r>
                        <a:rPr kumimoji="1" lang="en-US" altLang="ja-JP" sz="1000" baseline="0" dirty="0" smtClean="0"/>
                        <a:t> his/her password, click here. Then move to the reminder screen.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Login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ID:001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76400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200" dirty="0"/>
                <a:t>ID or password is incorrect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801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Reset Password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484" y="1660960"/>
            <a:ext cx="101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3360" y="1663698"/>
            <a:ext cx="1886624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29896" y="2142156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Send 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96696" y="2354974"/>
            <a:ext cx="1208288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71444"/>
              </p:ext>
            </p:extLst>
          </p:nvPr>
        </p:nvGraphicFramePr>
        <p:xfrm>
          <a:off x="4340927" y="806629"/>
          <a:ext cx="2310805" cy="85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449822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</a:t>
            </a:r>
            <a:r>
              <a:rPr lang="en-US" altLang="ja-JP" sz="1000" dirty="0" err="1" smtClean="0">
                <a:latin typeface="Tahoma"/>
                <a:ea typeface="メイリオ"/>
                <a:cs typeface="Tahoma"/>
              </a:rPr>
              <a:t>resetpwd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 (Reset Password)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email address (in this case ID) of user.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Use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captcha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to prevent bots.</a:t>
            </a: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42944"/>
              </p:ext>
            </p:extLst>
          </p:nvPr>
        </p:nvGraphicFramePr>
        <p:xfrm>
          <a:off x="105293" y="5162532"/>
          <a:ext cx="6592717" cy="15857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ID in here. (email)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Send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 email</a:t>
                      </a:r>
                      <a:r>
                        <a:rPr kumimoji="1" lang="en-US" altLang="ja-JP" sz="1000" baseline="0" dirty="0" smtClean="0"/>
                        <a:t> is checked its existence in User table. If it’s existed, send a link to reset the new password to this email and navigate to login screen. Otherwise, show error message.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Reissue Password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76400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100" dirty="0" smtClean="0"/>
                <a:t>This email is not existed. </a:t>
              </a:r>
              <a:r>
                <a:rPr lang="en-US" sz="1100" dirty="0" smtClean="0">
                  <a:sym typeface="Wingdings"/>
                </a:rPr>
                <a:t></a:t>
              </a:r>
              <a:endParaRPr lang="en-US" sz="11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29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35136" y="2160030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1977" y="832028"/>
            <a:ext cx="3120941" cy="376537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04634" y="106576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account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977" y="1660960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9896" y="1663698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29896" y="3567294"/>
            <a:ext cx="1066800" cy="342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65023" y="1671633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95384" y="23549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395384" y="1859674"/>
            <a:ext cx="6096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23661"/>
              </p:ext>
            </p:extLst>
          </p:nvPr>
        </p:nvGraphicFramePr>
        <p:xfrm>
          <a:off x="4340927" y="806629"/>
          <a:ext cx="2310805" cy="12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553"/>
                <a:gridCol w="1033252"/>
              </a:tblGrid>
              <a:tr h="42738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Type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(100)</a:t>
                      </a:r>
                      <a:endParaRPr lang="en-US" sz="1200" dirty="0"/>
                    </a:p>
                  </a:txBody>
                  <a:tcPr marT="91440" marB="91440"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password</a:t>
                      </a:r>
                      <a:endParaRPr lang="en-US" sz="12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Varchar</a:t>
                      </a:r>
                      <a:r>
                        <a:rPr lang="en-US" sz="1200" dirty="0" smtClean="0"/>
                        <a:t>(45)</a:t>
                      </a:r>
                      <a:endParaRPr lang="en-US" sz="1200" dirty="0"/>
                    </a:p>
                  </a:txBody>
                  <a:tcPr marT="91440" marB="91440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257917" y="395076"/>
            <a:ext cx="2153043" cy="295934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000" dirty="0" smtClean="0">
                <a:latin typeface="Tahoma"/>
                <a:cs typeface="Tahoma"/>
              </a:rPr>
              <a:t>Using </a:t>
            </a:r>
            <a:r>
              <a:rPr lang="en-US" altLang="ja-JP" sz="1000" dirty="0" smtClean="0">
                <a:latin typeface="Tahoma"/>
                <a:ea typeface="メイリオ"/>
                <a:cs typeface="Tahoma"/>
              </a:rPr>
              <a:t>API: signup</a:t>
            </a:r>
            <a:endParaRPr lang="en-US" sz="1000" dirty="0">
              <a:latin typeface="Tahoma"/>
              <a:cs typeface="Tahom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6209" y="2607629"/>
            <a:ext cx="2310808" cy="18624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40671" tIns="70336" rIns="140671" bIns="70336" spcCol="0" rtlCol="0" anchor="ctr"/>
          <a:lstStyle/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Email is email address of user which is not existed in the database.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dirty="0" smtClean="0">
                <a:solidFill>
                  <a:schemeClr val="tx1"/>
                </a:solidFill>
                <a:latin typeface="Tahoma"/>
                <a:cs typeface="Tahoma"/>
              </a:rPr>
              <a:t>Password must overcome the password policy.</a:t>
            </a:r>
          </a:p>
          <a:p>
            <a:pPr marL="439598" indent="-439598" algn="just">
              <a:buFont typeface="Wingdings" charset="2"/>
              <a:buChar char="ü"/>
            </a:pP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Use </a:t>
            </a:r>
            <a:r>
              <a:rPr lang="en-US" altLang="ja-JP" sz="1200" kern="0" dirty="0" err="1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captcha</a:t>
            </a:r>
            <a:r>
              <a:rPr lang="en-US" altLang="ja-JP" sz="1200" kern="0" dirty="0" smtClean="0">
                <a:solidFill>
                  <a:schemeClr val="tx1"/>
                </a:solidFill>
                <a:latin typeface="Tahoma"/>
                <a:ea typeface="メイリオ"/>
                <a:cs typeface="Tahoma"/>
              </a:rPr>
              <a:t> to prevent bots.</a:t>
            </a:r>
            <a:endParaRPr lang="en-US" altLang="ja-JP" sz="1200" kern="0" dirty="0">
              <a:solidFill>
                <a:schemeClr val="tx1"/>
              </a:solidFill>
              <a:latin typeface="Tahoma"/>
              <a:ea typeface="メイリオ"/>
              <a:cs typeface="Tahoma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58114" y="2165273"/>
            <a:ext cx="2346085" cy="357489"/>
          </a:xfrm>
          <a:prstGeom prst="rect">
            <a:avLst/>
          </a:prstGeom>
          <a:noFill/>
        </p:spPr>
        <p:txBody>
          <a:bodyPr wrap="square" lIns="140671" tIns="70336" rIns="140671" bIns="70336" rtlCol="0">
            <a:spAutoFit/>
          </a:bodyPr>
          <a:lstStyle/>
          <a:p>
            <a:r>
              <a:rPr lang="en-US" sz="1400" dirty="0" smtClean="0"/>
              <a:t>Note:</a:t>
            </a:r>
            <a:endParaRPr lang="en-US" sz="1400" dirty="0"/>
          </a:p>
        </p:txBody>
      </p:sp>
      <p:sp>
        <p:nvSpPr>
          <p:cNvPr id="41" name="テキスト ボックス 89"/>
          <p:cNvSpPr txBox="1"/>
          <p:nvPr/>
        </p:nvSpPr>
        <p:spPr>
          <a:xfrm>
            <a:off x="94550" y="449141"/>
            <a:ext cx="1635346" cy="357489"/>
          </a:xfrm>
          <a:prstGeom prst="rect">
            <a:avLst/>
          </a:prstGeom>
          <a:noFill/>
        </p:spPr>
        <p:txBody>
          <a:bodyPr wrap="none" lIns="140671" tIns="70336" rIns="140671" bIns="70336" rtlCol="0">
            <a:spAutoFit/>
          </a:bodyPr>
          <a:lstStyle/>
          <a:p>
            <a:r>
              <a:rPr kumimoji="1" lang="en-US" altLang="ja-JP" sz="1400" b="1" dirty="0">
                <a:latin typeface="メイリオ"/>
                <a:ea typeface="メイリオ"/>
                <a:cs typeface="メイリオ"/>
              </a:rPr>
              <a:t>Screen Layout</a:t>
            </a:r>
            <a:endParaRPr kumimoji="1" lang="ja-JP" altLang="en-US" sz="1400" b="1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43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23937"/>
              </p:ext>
            </p:extLst>
          </p:nvPr>
        </p:nvGraphicFramePr>
        <p:xfrm>
          <a:off x="105293" y="5162532"/>
          <a:ext cx="6592717" cy="29878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445"/>
                <a:gridCol w="1359520"/>
                <a:gridCol w="4856752"/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No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Control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Name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Outline</a:t>
                      </a:r>
                      <a:r>
                        <a:rPr kumimoji="1" lang="en-US" altLang="ja-JP" sz="1000" baseline="0" dirty="0" smtClean="0"/>
                        <a:t> of processing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4503" marR="104503" anchor="ctr"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#1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aseline="0" dirty="0" smtClean="0"/>
                        <a:t>Put the user’s email. Check the existence. Show the result in status.</a:t>
                      </a:r>
                      <a:endParaRPr kumimoji="1" lang="ja-JP" altLang="en-US" sz="1000" b="0" dirty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#2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Password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Put the user’s password.</a:t>
                      </a:r>
                      <a:r>
                        <a:rPr kumimoji="1" lang="en-US" altLang="ja-JP" sz="1000" b="0" baseline="0" dirty="0" smtClean="0"/>
                        <a:t> Check the complexity when user’s typing. Show the result in status.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#3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Confirm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/>
                        <a:t>Put</a:t>
                      </a:r>
                      <a:r>
                        <a:rPr kumimoji="1" lang="en-US" altLang="ja-JP" sz="1000" b="0" baseline="0" dirty="0" smtClean="0"/>
                        <a:t> the user’s password again. Check the similarity to the password. Show the result in status.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/>
                        <a:t>#5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button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When the button is pressed, the</a:t>
                      </a:r>
                      <a:r>
                        <a:rPr kumimoji="1" lang="en-US" altLang="ja-JP" sz="1000" baseline="0" dirty="0" smtClean="0"/>
                        <a:t> new user is created. If it’s ok, navigate to New Feed page, otherwise, show the error message.</a:t>
                      </a:r>
                      <a:endParaRPr kumimoji="1" lang="en-US" altLang="ja-JP" sz="1000" b="0" dirty="0" smtClean="0"/>
                    </a:p>
                  </a:txBody>
                  <a:tcPr marL="104503" marR="104503"/>
                </a:tc>
              </a:tr>
              <a:tr h="3970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0" dirty="0" smtClean="0"/>
                        <a:t>#6</a:t>
                      </a:r>
                      <a:endParaRPr kumimoji="1" lang="ja-JP" altLang="en-US" sz="1000" b="0" dirty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Error</a:t>
                      </a:r>
                      <a:endParaRPr kumimoji="1" lang="ja-JP" altLang="en-US" sz="1000" b="0" dirty="0" smtClean="0"/>
                    </a:p>
                  </a:txBody>
                  <a:tcPr marL="104503" marR="104503" anchor="ctr"/>
                </a:tc>
                <a:tc>
                  <a:txBody>
                    <a:bodyPr/>
                    <a:lstStyle/>
                    <a:p>
                      <a:pPr marL="0" marR="0" indent="0" algn="l" defTabSz="703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smtClean="0"/>
                        <a:t>Show the error is sent to Server</a:t>
                      </a:r>
                      <a:endParaRPr kumimoji="1" lang="ja-JP" altLang="en-US" sz="1000" b="0" dirty="0" smtClean="0"/>
                    </a:p>
                  </a:txBody>
                  <a:tcPr marL="104503" marR="104503"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0" y="0"/>
            <a:ext cx="6858000" cy="395076"/>
            <a:chOff x="-13160" y="0"/>
            <a:chExt cx="9164506" cy="295929"/>
          </a:xfrm>
          <a:solidFill>
            <a:srgbClr val="FFFFFF"/>
          </a:solidFill>
        </p:grpSpPr>
        <p:sp>
          <p:nvSpPr>
            <p:cNvPr id="45" name="Rectangle 44"/>
            <p:cNvSpPr/>
            <p:nvPr/>
          </p:nvSpPr>
          <p:spPr>
            <a:xfrm>
              <a:off x="-13160" y="0"/>
              <a:ext cx="7656732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0000"/>
                  </a:solidFill>
                </a:rPr>
                <a:t>Register account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92892" y="0"/>
              <a:ext cx="1458454" cy="295929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ID:003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943" y="3903840"/>
            <a:ext cx="2273130" cy="1100100"/>
            <a:chOff x="2286943" y="3764000"/>
            <a:chExt cx="2273130" cy="1100100"/>
          </a:xfrm>
        </p:grpSpPr>
        <p:sp>
          <p:nvSpPr>
            <p:cNvPr id="2" name="Rounded Rectangle 1"/>
            <p:cNvSpPr/>
            <p:nvPr/>
          </p:nvSpPr>
          <p:spPr>
            <a:xfrm>
              <a:off x="2286943" y="3764000"/>
              <a:ext cx="2246957" cy="11001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08842" y="3910194"/>
              <a:ext cx="19980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ERROR</a:t>
              </a:r>
            </a:p>
            <a:p>
              <a:pPr algn="ctr"/>
              <a:r>
                <a:rPr lang="en-US" sz="1100" dirty="0" smtClean="0"/>
                <a:t>Sorry. Cannot register your account this time. </a:t>
              </a:r>
              <a:r>
                <a:rPr lang="en-US" sz="1100" dirty="0" smtClean="0">
                  <a:sym typeface="Wingdings"/>
                </a:rPr>
                <a:t></a:t>
              </a:r>
              <a:endParaRPr lang="en-US" sz="1100" dirty="0" smtClean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626498" y="4522915"/>
              <a:ext cx="715684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OK</a:t>
              </a:r>
              <a:endParaRPr lang="en-US" sz="10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43023" y="4522915"/>
              <a:ext cx="713296" cy="250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CANCEL</a:t>
              </a:r>
              <a:endParaRPr lang="en-US" sz="1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3448" y="3806900"/>
              <a:ext cx="4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#6</a:t>
              </a:r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61977" y="2238297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729896" y="2241035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1977" y="2755704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Confirm: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729896" y="2758442"/>
            <a:ext cx="1640088" cy="369332"/>
          </a:xfrm>
          <a:prstGeom prst="rect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945968" y="2786712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95384" y="2971378"/>
            <a:ext cx="609600" cy="866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4302" y="3577408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#5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796696" y="3784459"/>
            <a:ext cx="1186622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75451" y="3156044"/>
            <a:ext cx="122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41489" y="3147905"/>
            <a:ext cx="4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8" idx="1"/>
          </p:cNvCxnSpPr>
          <p:nvPr/>
        </p:nvCxnSpPr>
        <p:spPr>
          <a:xfrm>
            <a:off x="2626498" y="3332571"/>
            <a:ext cx="131499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89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581</Words>
  <Application>Microsoft Macintosh PowerPoint</Application>
  <PresentationFormat>On-screen Show (4:3)</PresentationFormat>
  <Paragraphs>132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Mulodo 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Van Binh</dc:creator>
  <cp:lastModifiedBy>Tran Quang Hoa</cp:lastModifiedBy>
  <cp:revision>70</cp:revision>
  <dcterms:created xsi:type="dcterms:W3CDTF">2013-05-07T01:51:43Z</dcterms:created>
  <dcterms:modified xsi:type="dcterms:W3CDTF">2014-04-23T04:15:09Z</dcterms:modified>
</cp:coreProperties>
</file>