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211" autoAdjust="0"/>
  </p:normalViewPr>
  <p:slideViewPr>
    <p:cSldViewPr snapToGrid="0" snapToObjects="1">
      <p:cViewPr>
        <p:scale>
          <a:sx n="125" d="100"/>
          <a:sy n="125" d="100"/>
        </p:scale>
        <p:origin x="-10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9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4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4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68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FF4D-8D22-5B44-9F89-D3FEF775BD3F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5136" y="216003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3765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10" y="1660960"/>
            <a:ext cx="86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1784" y="1663698"/>
            <a:ext cx="2108199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0109" y="208966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64958" y="2154871"/>
            <a:ext cx="2105025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22084" y="2761374"/>
            <a:ext cx="10795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303184" y="277407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60148" y="3324383"/>
            <a:ext cx="2682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you forget password, click here</a:t>
            </a:r>
            <a:endParaRPr lang="en-US" sz="1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5023" y="16716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5384" y="23549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596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1" idx="3"/>
          </p:cNvCxnSpPr>
          <p:nvPr/>
        </p:nvCxnSpPr>
        <p:spPr>
          <a:xfrm flipH="1">
            <a:off x="534711" y="2964575"/>
            <a:ext cx="511175" cy="68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4960" y="381480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79586" y="27867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8086" y="27867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01650" y="29645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1993273" y="3657560"/>
            <a:ext cx="5113" cy="15724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99325"/>
              </p:ext>
            </p:extLst>
          </p:nvPr>
        </p:nvGraphicFramePr>
        <p:xfrm>
          <a:off x="4340927" y="806629"/>
          <a:ext cx="2310805" cy="128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273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smtClean="0"/>
                        <a:t>username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(100)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(50)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login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6209" y="2607629"/>
            <a:ext cx="2310808" cy="1862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Email is </a:t>
            </a:r>
            <a:r>
              <a:rPr lang="en-US" altLang="ja-JP" sz="1200" dirty="0">
                <a:solidFill>
                  <a:schemeClr val="tx1"/>
                </a:solidFill>
                <a:latin typeface="Tahoma"/>
                <a:cs typeface="Tahoma"/>
              </a:rPr>
              <a:t>Email address.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Password is consisted of alphabets and numbers. The minimum length is 6.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If user already have logged in and access this screen, redirect to menu screen.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8114" y="2165273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07390"/>
              </p:ext>
            </p:extLst>
          </p:nvPr>
        </p:nvGraphicFramePr>
        <p:xfrm>
          <a:off x="105293" y="5162532"/>
          <a:ext cx="6592717" cy="2622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Email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email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Put the user’s password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button is pressed, the email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and password are checked with User table. If it’s correct, move to the menu screen. If it’s failed, show popup error message ( error screen ).  When user succeed login, signature is issued and saved  in cookie</a:t>
                      </a:r>
                      <a:r>
                        <a:rPr kumimoji="1" lang="en-US" altLang="ja-JP" sz="1000" baseline="0" dirty="0" smtClean="0"/>
                        <a:t> (with user ID)</a:t>
                      </a:r>
                      <a:r>
                        <a:rPr kumimoji="1" lang="en-US" altLang="ja-JP" sz="1000" dirty="0" smtClean="0"/>
                        <a:t>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#4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Link</a:t>
                      </a:r>
                      <a:r>
                        <a:rPr kumimoji="1" lang="en-US" altLang="ja-JP" sz="1000" baseline="0" dirty="0" smtClean="0"/>
                        <a:t> to the reminder screen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user</a:t>
                      </a:r>
                      <a:r>
                        <a:rPr kumimoji="1" lang="en-US" altLang="ja-JP" sz="1000" baseline="0" dirty="0" smtClean="0"/>
                        <a:t> want register new account, click here. Then move to the REGISTER screen(2).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Link</a:t>
                      </a:r>
                      <a:r>
                        <a:rPr kumimoji="1" lang="en-US" altLang="ja-JP" sz="1000" baseline="0" dirty="0" smtClean="0"/>
                        <a:t> to the reminder screen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When user forget</a:t>
                      </a:r>
                      <a:r>
                        <a:rPr kumimoji="1" lang="en-US" altLang="ja-JP" sz="1000" baseline="0" dirty="0" smtClean="0"/>
                        <a:t> his/her password, click here. Then move to the reminder screen.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#6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Login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ID:001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943" y="376400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/>
                <a:t>ID or password is incorrect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1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5136" y="216003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3765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Reset Password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484" y="1660960"/>
            <a:ext cx="101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3360" y="1663698"/>
            <a:ext cx="1886624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29896" y="2142156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023" y="16716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96696" y="2354974"/>
            <a:ext cx="1208288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596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71444"/>
              </p:ext>
            </p:extLst>
          </p:nvPr>
        </p:nvGraphicFramePr>
        <p:xfrm>
          <a:off x="4340927" y="806629"/>
          <a:ext cx="2310805" cy="85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273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(100)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449822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</a:t>
            </a:r>
            <a:r>
              <a:rPr lang="en-US" altLang="ja-JP" sz="1000" dirty="0" err="1" smtClean="0">
                <a:latin typeface="Tahoma"/>
                <a:ea typeface="メイリオ"/>
                <a:cs typeface="Tahoma"/>
              </a:rPr>
              <a:t>resetpwd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 (Reset Password)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6209" y="2607629"/>
            <a:ext cx="2310808" cy="1862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Email is email address (in this case ID) of user.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Use </a:t>
            </a:r>
            <a:r>
              <a:rPr lang="en-US" altLang="ja-JP" sz="1200" kern="0" dirty="0" err="1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captcha</a:t>
            </a: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 to prevent bots.</a:t>
            </a:r>
            <a:endParaRPr lang="en-US" altLang="ja-JP" sz="1200" kern="0" dirty="0">
              <a:solidFill>
                <a:schemeClr val="tx1"/>
              </a:solidFill>
              <a:latin typeface="Tahoma"/>
              <a:ea typeface="メイリオ"/>
              <a:cs typeface="Tahoma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8114" y="2165273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42944"/>
              </p:ext>
            </p:extLst>
          </p:nvPr>
        </p:nvGraphicFramePr>
        <p:xfrm>
          <a:off x="105293" y="5162532"/>
          <a:ext cx="6592717" cy="15857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ID in here. (email)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Send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button is pressed, the email</a:t>
                      </a:r>
                      <a:r>
                        <a:rPr kumimoji="1" lang="en-US" altLang="ja-JP" sz="1000" baseline="0" dirty="0" smtClean="0"/>
                        <a:t> is checked its existence in User table. If it’s existed, send a link to reset the new password to this email and navigate to login screen. Otherwise, show error message.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Reissue Password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943" y="376400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100" dirty="0" smtClean="0"/>
                <a:t>This email is not existed. </a:t>
              </a:r>
              <a:r>
                <a:rPr lang="en-US" sz="1100" dirty="0" smtClean="0">
                  <a:sym typeface="Wingdings"/>
                </a:rPr>
                <a:t></a:t>
              </a:r>
              <a:endParaRPr lang="en-US" sz="1100" dirty="0" smtClean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29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5136" y="216003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3765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 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977" y="1660960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29896" y="1663698"/>
            <a:ext cx="1640088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29896" y="356729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023" y="16716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5384" y="23549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596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23661"/>
              </p:ext>
            </p:extLst>
          </p:nvPr>
        </p:nvGraphicFramePr>
        <p:xfrm>
          <a:off x="4340927" y="806629"/>
          <a:ext cx="2310805" cy="128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273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(100)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(45)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signup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6209" y="2607629"/>
            <a:ext cx="2310808" cy="1862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Email is email address of user which is not existed in the database.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Password must overcome the password policy.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Use </a:t>
            </a:r>
            <a:r>
              <a:rPr lang="en-US" altLang="ja-JP" sz="1200" kern="0" dirty="0" err="1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captcha</a:t>
            </a: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 to prevent bots.</a:t>
            </a:r>
            <a:endParaRPr lang="en-US" altLang="ja-JP" sz="1200" kern="0" dirty="0">
              <a:solidFill>
                <a:schemeClr val="tx1"/>
              </a:solidFill>
              <a:latin typeface="Tahoma"/>
              <a:ea typeface="メイリオ"/>
              <a:cs typeface="Tahoma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8114" y="2165273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13360"/>
              </p:ext>
            </p:extLst>
          </p:nvPr>
        </p:nvGraphicFramePr>
        <p:xfrm>
          <a:off x="105293" y="5162532"/>
          <a:ext cx="6592717" cy="29878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email. Check the existence. Show the result in status.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Put the user’s password.</a:t>
                      </a:r>
                      <a:r>
                        <a:rPr kumimoji="1" lang="en-US" altLang="ja-JP" sz="1000" b="0" baseline="0" dirty="0" smtClean="0"/>
                        <a:t> Check the complexity when user’s typing. Show the result in status.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Confirm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Put</a:t>
                      </a:r>
                      <a:r>
                        <a:rPr kumimoji="1" lang="en-US" altLang="ja-JP" sz="1000" b="0" baseline="0" dirty="0" smtClean="0"/>
                        <a:t> the user’s password again. Check the similarity to the password. Show the result in status.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#4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button is pressed, the</a:t>
                      </a:r>
                      <a:r>
                        <a:rPr kumimoji="1" lang="en-US" altLang="ja-JP" sz="1000" baseline="0" dirty="0" smtClean="0"/>
                        <a:t> new user is created. If it’s ok, navigate to New Feed page, otherwise, show the error message.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Register account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ID:003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943" y="390384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100" dirty="0" smtClean="0"/>
                <a:t>Sorry. Cannot register your account this time. </a:t>
              </a:r>
              <a:r>
                <a:rPr lang="en-US" sz="1100" dirty="0" smtClean="0">
                  <a:sym typeface="Wingdings"/>
                </a:rPr>
                <a:t></a:t>
              </a:r>
              <a:endParaRPr lang="en-US" sz="1100" dirty="0" smtClean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#6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61977" y="2238297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729896" y="2241035"/>
            <a:ext cx="1640088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1977" y="2755704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Confirm: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729896" y="2758442"/>
            <a:ext cx="1640088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45968" y="2786712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95384" y="2971378"/>
            <a:ext cx="609600" cy="86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4302" y="3577408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96696" y="3784459"/>
            <a:ext cx="1186622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75451" y="3156044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41489" y="3147905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2626498" y="3332571"/>
            <a:ext cx="131499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9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581</Words>
  <Application>Microsoft Macintosh PowerPoint</Application>
  <PresentationFormat>On-screen Show (4:3)</PresentationFormat>
  <Paragraphs>132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Mulodo 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Van Binh</dc:creator>
  <cp:lastModifiedBy>Tran Quang Hoa</cp:lastModifiedBy>
  <cp:revision>68</cp:revision>
  <dcterms:created xsi:type="dcterms:W3CDTF">2013-05-07T01:51:43Z</dcterms:created>
  <dcterms:modified xsi:type="dcterms:W3CDTF">2014-04-17T05:01:59Z</dcterms:modified>
</cp:coreProperties>
</file>