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86B2C-3230-4D2F-81A5-42DE8E8F0336}" v="5" dt="2019-12-01T09:28:47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Tai Nguyen" userId="7d7071326889ecf9" providerId="LiveId" clId="{4E886B2C-3230-4D2F-81A5-42DE8E8F0336}"/>
    <pc:docChg chg="custSel delSld modSld">
      <pc:chgData name="Van Tai Nguyen" userId="7d7071326889ecf9" providerId="LiveId" clId="{4E886B2C-3230-4D2F-81A5-42DE8E8F0336}" dt="2019-12-01T09:30:33.490" v="152" actId="255"/>
      <pc:docMkLst>
        <pc:docMk/>
      </pc:docMkLst>
      <pc:sldChg chg="modSp">
        <pc:chgData name="Van Tai Nguyen" userId="7d7071326889ecf9" providerId="LiveId" clId="{4E886B2C-3230-4D2F-81A5-42DE8E8F0336}" dt="2019-12-01T09:27:11.158" v="10" actId="1076"/>
        <pc:sldMkLst>
          <pc:docMk/>
          <pc:sldMk cId="1091550401" sldId="256"/>
        </pc:sldMkLst>
        <pc:spChg chg="mod">
          <ac:chgData name="Van Tai Nguyen" userId="7d7071326889ecf9" providerId="LiveId" clId="{4E886B2C-3230-4D2F-81A5-42DE8E8F0336}" dt="2019-12-01T09:27:11.158" v="10" actId="1076"/>
          <ac:spMkLst>
            <pc:docMk/>
            <pc:sldMk cId="1091550401" sldId="256"/>
            <ac:spMk id="2" creationId="{58648596-39AB-4D1D-B1D7-6BB7529F0886}"/>
          </ac:spMkLst>
        </pc:spChg>
        <pc:spChg chg="mod">
          <ac:chgData name="Van Tai Nguyen" userId="7d7071326889ecf9" providerId="LiveId" clId="{4E886B2C-3230-4D2F-81A5-42DE8E8F0336}" dt="2019-12-01T09:26:52.351" v="5" actId="113"/>
          <ac:spMkLst>
            <pc:docMk/>
            <pc:sldMk cId="1091550401" sldId="256"/>
            <ac:spMk id="3" creationId="{27D43173-1A9C-4B49-BA07-355F8051F4B3}"/>
          </ac:spMkLst>
        </pc:spChg>
      </pc:sldChg>
      <pc:sldChg chg="modSp">
        <pc:chgData name="Van Tai Nguyen" userId="7d7071326889ecf9" providerId="LiveId" clId="{4E886B2C-3230-4D2F-81A5-42DE8E8F0336}" dt="2019-12-01T09:28:20.391" v="127" actId="20577"/>
        <pc:sldMkLst>
          <pc:docMk/>
          <pc:sldMk cId="892040378" sldId="257"/>
        </pc:sldMkLst>
        <pc:spChg chg="mod">
          <ac:chgData name="Van Tai Nguyen" userId="7d7071326889ecf9" providerId="LiveId" clId="{4E886B2C-3230-4D2F-81A5-42DE8E8F0336}" dt="2019-12-01T09:27:30.798" v="12" actId="2711"/>
          <ac:spMkLst>
            <pc:docMk/>
            <pc:sldMk cId="892040378" sldId="257"/>
            <ac:spMk id="2" creationId="{B9252670-5660-4DFD-9D20-CCF1746E982A}"/>
          </ac:spMkLst>
        </pc:spChg>
        <pc:spChg chg="mod">
          <ac:chgData name="Van Tai Nguyen" userId="7d7071326889ecf9" providerId="LiveId" clId="{4E886B2C-3230-4D2F-81A5-42DE8E8F0336}" dt="2019-12-01T09:28:20.391" v="127" actId="20577"/>
          <ac:spMkLst>
            <pc:docMk/>
            <pc:sldMk cId="892040378" sldId="257"/>
            <ac:spMk id="3" creationId="{1DB7C623-C509-4518-A65D-7A874857BDDC}"/>
          </ac:spMkLst>
        </pc:spChg>
      </pc:sldChg>
      <pc:sldChg chg="del">
        <pc:chgData name="Van Tai Nguyen" userId="7d7071326889ecf9" providerId="LiveId" clId="{4E886B2C-3230-4D2F-81A5-42DE8E8F0336}" dt="2019-12-01T09:28:31.936" v="128" actId="2696"/>
        <pc:sldMkLst>
          <pc:docMk/>
          <pc:sldMk cId="2777877225" sldId="258"/>
        </pc:sldMkLst>
      </pc:sldChg>
      <pc:sldChg chg="modSp">
        <pc:chgData name="Van Tai Nguyen" userId="7d7071326889ecf9" providerId="LiveId" clId="{4E886B2C-3230-4D2F-81A5-42DE8E8F0336}" dt="2019-12-01T09:28:59.376" v="139" actId="20577"/>
        <pc:sldMkLst>
          <pc:docMk/>
          <pc:sldMk cId="929030372" sldId="260"/>
        </pc:sldMkLst>
        <pc:spChg chg="mod">
          <ac:chgData name="Van Tai Nguyen" userId="7d7071326889ecf9" providerId="LiveId" clId="{4E886B2C-3230-4D2F-81A5-42DE8E8F0336}" dt="2019-12-01T09:28:40.033" v="130" actId="2711"/>
          <ac:spMkLst>
            <pc:docMk/>
            <pc:sldMk cId="929030372" sldId="260"/>
            <ac:spMk id="2" creationId="{91A8F860-8D71-4DA2-A2BF-B8052D9859A3}"/>
          </ac:spMkLst>
        </pc:spChg>
        <pc:spChg chg="mod">
          <ac:chgData name="Van Tai Nguyen" userId="7d7071326889ecf9" providerId="LiveId" clId="{4E886B2C-3230-4D2F-81A5-42DE8E8F0336}" dt="2019-12-01T09:28:59.376" v="139" actId="20577"/>
          <ac:spMkLst>
            <pc:docMk/>
            <pc:sldMk cId="929030372" sldId="260"/>
            <ac:spMk id="3" creationId="{64CFE361-469B-4DB0-AEA7-EFE1D8710650}"/>
          </ac:spMkLst>
        </pc:spChg>
      </pc:sldChg>
      <pc:sldChg chg="modSp">
        <pc:chgData name="Van Tai Nguyen" userId="7d7071326889ecf9" providerId="LiveId" clId="{4E886B2C-3230-4D2F-81A5-42DE8E8F0336}" dt="2019-12-01T09:29:24.389" v="143" actId="27636"/>
        <pc:sldMkLst>
          <pc:docMk/>
          <pc:sldMk cId="2568432944" sldId="261"/>
        </pc:sldMkLst>
        <pc:spChg chg="mod">
          <ac:chgData name="Van Tai Nguyen" userId="7d7071326889ecf9" providerId="LiveId" clId="{4E886B2C-3230-4D2F-81A5-42DE8E8F0336}" dt="2019-12-01T09:29:14.684" v="141" actId="113"/>
          <ac:spMkLst>
            <pc:docMk/>
            <pc:sldMk cId="2568432944" sldId="261"/>
            <ac:spMk id="2" creationId="{BE2832DA-AB52-4003-9121-FD143072E767}"/>
          </ac:spMkLst>
        </pc:spChg>
        <pc:spChg chg="mod">
          <ac:chgData name="Van Tai Nguyen" userId="7d7071326889ecf9" providerId="LiveId" clId="{4E886B2C-3230-4D2F-81A5-42DE8E8F0336}" dt="2019-12-01T09:29:24.389" v="143" actId="27636"/>
          <ac:spMkLst>
            <pc:docMk/>
            <pc:sldMk cId="2568432944" sldId="261"/>
            <ac:spMk id="3" creationId="{1B3C570B-CE83-40ED-A536-7C69E25F269A}"/>
          </ac:spMkLst>
        </pc:spChg>
      </pc:sldChg>
      <pc:sldChg chg="modSp">
        <pc:chgData name="Van Tai Nguyen" userId="7d7071326889ecf9" providerId="LiveId" clId="{4E886B2C-3230-4D2F-81A5-42DE8E8F0336}" dt="2019-12-01T09:29:54.723" v="148" actId="255"/>
        <pc:sldMkLst>
          <pc:docMk/>
          <pc:sldMk cId="2960654403" sldId="262"/>
        </pc:sldMkLst>
        <pc:spChg chg="mod">
          <ac:chgData name="Van Tai Nguyen" userId="7d7071326889ecf9" providerId="LiveId" clId="{4E886B2C-3230-4D2F-81A5-42DE8E8F0336}" dt="2019-12-01T09:29:43.758" v="147" actId="2711"/>
          <ac:spMkLst>
            <pc:docMk/>
            <pc:sldMk cId="2960654403" sldId="262"/>
            <ac:spMk id="2" creationId="{4E952D26-B1A7-4790-BE35-22E89B701E74}"/>
          </ac:spMkLst>
        </pc:spChg>
        <pc:spChg chg="mod">
          <ac:chgData name="Van Tai Nguyen" userId="7d7071326889ecf9" providerId="LiveId" clId="{4E886B2C-3230-4D2F-81A5-42DE8E8F0336}" dt="2019-12-01T09:29:54.723" v="148" actId="255"/>
          <ac:spMkLst>
            <pc:docMk/>
            <pc:sldMk cId="2960654403" sldId="262"/>
            <ac:spMk id="3" creationId="{27A7C70B-5DB4-4F99-9FB2-6C440E5CF134}"/>
          </ac:spMkLst>
        </pc:spChg>
      </pc:sldChg>
      <pc:sldChg chg="modSp">
        <pc:chgData name="Van Tai Nguyen" userId="7d7071326889ecf9" providerId="LiveId" clId="{4E886B2C-3230-4D2F-81A5-42DE8E8F0336}" dt="2019-12-01T09:30:33.490" v="152" actId="255"/>
        <pc:sldMkLst>
          <pc:docMk/>
          <pc:sldMk cId="526363962" sldId="263"/>
        </pc:sldMkLst>
        <pc:spChg chg="mod">
          <ac:chgData name="Van Tai Nguyen" userId="7d7071326889ecf9" providerId="LiveId" clId="{4E886B2C-3230-4D2F-81A5-42DE8E8F0336}" dt="2019-12-01T09:30:33.490" v="152" actId="255"/>
          <ac:spMkLst>
            <pc:docMk/>
            <pc:sldMk cId="526363962" sldId="263"/>
            <ac:spMk id="2" creationId="{E344E734-9C4D-43FA-A7CF-6B4A71DD75F4}"/>
          </ac:spMkLst>
        </pc:spChg>
        <pc:spChg chg="mod">
          <ac:chgData name="Van Tai Nguyen" userId="7d7071326889ecf9" providerId="LiveId" clId="{4E886B2C-3230-4D2F-81A5-42DE8E8F0336}" dt="2019-12-01T09:30:11.487" v="151" actId="255"/>
          <ac:spMkLst>
            <pc:docMk/>
            <pc:sldMk cId="526363962" sldId="263"/>
            <ac:spMk id="3" creationId="{AFB6DAFB-04E0-485B-8876-74E321B15B4C}"/>
          </ac:spMkLst>
        </pc:spChg>
      </pc:sldChg>
      <pc:sldChg chg="modSp">
        <pc:chgData name="Van Tai Nguyen" userId="7d7071326889ecf9" providerId="LiveId" clId="{4E886B2C-3230-4D2F-81A5-42DE8E8F0336}" dt="2019-12-01T09:29:34.587" v="145" actId="113"/>
        <pc:sldMkLst>
          <pc:docMk/>
          <pc:sldMk cId="841021013" sldId="264"/>
        </pc:sldMkLst>
        <pc:spChg chg="mod">
          <ac:chgData name="Van Tai Nguyen" userId="7d7071326889ecf9" providerId="LiveId" clId="{4E886B2C-3230-4D2F-81A5-42DE8E8F0336}" dt="2019-12-01T09:29:34.587" v="145" actId="113"/>
          <ac:spMkLst>
            <pc:docMk/>
            <pc:sldMk cId="841021013" sldId="264"/>
            <ac:spMk id="2" creationId="{B5567799-3F08-4759-9AF4-7C3F93E7F7FC}"/>
          </ac:spMkLst>
        </pc:spChg>
        <pc:spChg chg="mod">
          <ac:chgData name="Van Tai Nguyen" userId="7d7071326889ecf9" providerId="LiveId" clId="{4E886B2C-3230-4D2F-81A5-42DE8E8F0336}" dt="2019-12-01T09:29:34.587" v="145" actId="113"/>
          <ac:spMkLst>
            <pc:docMk/>
            <pc:sldMk cId="841021013" sldId="264"/>
            <ac:spMk id="3" creationId="{4268A88B-0507-4F55-A82C-754751FB88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meanddat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GIỮA KỲ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10968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NGUYỄN VĂN TÀI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NGUYỄN HOÀNGN 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không?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khi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https://www.timeanddate.com/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thông tin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trong năm 2018 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thông tin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trong năm 2019 (3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84390CC-BAFA-4156-801B-5579E0EA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887965"/>
            <a:ext cx="7355251" cy="41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16607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(chưa bao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(chưa bao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3338583-E92D-4D3C-B488-792A1A18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58" y="2989055"/>
            <a:ext cx="8800840" cy="26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[0,1,2,3,4]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sét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mưa, 2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4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sương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N/A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barometer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barometer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[0,1]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N/A (hơn 50%)</a:t>
            </a:r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304</Words>
  <Application>Microsoft Office PowerPoint</Application>
  <PresentationFormat>Màn hình rộng</PresentationFormat>
  <Paragraphs>28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Tahoma</vt:lpstr>
      <vt:lpstr>Times New Roman</vt:lpstr>
      <vt:lpstr>Trebuchet MS</vt:lpstr>
      <vt:lpstr>Wingdings 3</vt:lpstr>
      <vt:lpstr>Mặt kim cương</vt:lpstr>
      <vt:lpstr>BÁO CÁO ĐỒ ÁN GIỮA KỲ</vt:lpstr>
      <vt:lpstr>CÂU HỎI ĐẶT RA:</vt:lpstr>
      <vt:lpstr>THU THẬP DỮ LIỆU</vt:lpstr>
      <vt:lpstr>THU THẬP DỮ LIỆU</vt:lpstr>
      <vt:lpstr>MÔ TẢ DỮ LIỆU</vt:lpstr>
      <vt:lpstr>LABEL</vt:lpstr>
      <vt:lpstr>TIỀN XỬ LÝ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GIỮA KỲ</dc:title>
  <dc:creator>Van Tai Nguyen</dc:creator>
  <cp:lastModifiedBy>Van Tai Nguyen</cp:lastModifiedBy>
  <cp:revision>5</cp:revision>
  <dcterms:created xsi:type="dcterms:W3CDTF">2019-12-01T07:21:33Z</dcterms:created>
  <dcterms:modified xsi:type="dcterms:W3CDTF">2019-12-01T09:30:44Z</dcterms:modified>
</cp:coreProperties>
</file>