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9" r:id="rId5"/>
    <p:sldId id="257" r:id="rId6"/>
    <p:sldId id="270" r:id="rId7"/>
    <p:sldId id="279" r:id="rId8"/>
    <p:sldId id="284" r:id="rId9"/>
    <p:sldId id="285" r:id="rId10"/>
    <p:sldId id="273" r:id="rId11"/>
    <p:sldId id="272" r:id="rId12"/>
    <p:sldId id="260" r:id="rId13"/>
    <p:sldId id="290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6" t="26588" r="185" b="11695"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02038"/>
            <a:ext cx="5026190" cy="285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1867" y="1551214"/>
            <a:ext cx="8691033" cy="132193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8196" y="2882665"/>
            <a:ext cx="8691033" cy="91674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829"/>
            <a:ext cx="10515600" cy="9790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311" y="1698172"/>
            <a:ext cx="10352489" cy="446314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18" y="2465617"/>
            <a:ext cx="8034564" cy="102870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718" y="3526966"/>
            <a:ext cx="8034564" cy="10287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5"/>
            <a:ext cx="4952999" cy="435133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4953000" cy="435133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279231"/>
            <a:ext cx="12192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KSO_Shape"/>
          <p:cNvSpPr/>
          <p:nvPr>
            <p:custDataLst>
              <p:tags r:id="rId3"/>
            </p:custDataLst>
          </p:nvPr>
        </p:nvSpPr>
        <p:spPr bwMode="auto">
          <a:xfrm>
            <a:off x="4919663" y="5821213"/>
            <a:ext cx="234998" cy="154138"/>
          </a:xfrm>
          <a:custGeom>
            <a:avLst/>
            <a:gdLst>
              <a:gd name="T0" fmla="*/ 1 w 4974795"/>
              <a:gd name="T1" fmla="*/ 1 h 3320682"/>
              <a:gd name="T2" fmla="*/ 2 w 4974795"/>
              <a:gd name="T3" fmla="*/ 2 h 3320682"/>
              <a:gd name="T4" fmla="*/ 2 w 4974795"/>
              <a:gd name="T5" fmla="*/ 1 h 3320682"/>
              <a:gd name="T6" fmla="*/ 4 w 4974795"/>
              <a:gd name="T7" fmla="*/ 2 h 3320682"/>
              <a:gd name="T8" fmla="*/ 0 w 4974795"/>
              <a:gd name="T9" fmla="*/ 2 h 3320682"/>
              <a:gd name="T10" fmla="*/ 1 w 4974795"/>
              <a:gd name="T11" fmla="*/ 1 h 3320682"/>
              <a:gd name="T12" fmla="*/ 0 w 4974795"/>
              <a:gd name="T13" fmla="*/ 0 h 3320682"/>
              <a:gd name="T14" fmla="*/ 1 w 4974795"/>
              <a:gd name="T15" fmla="*/ 1 h 3320682"/>
              <a:gd name="T16" fmla="*/ 0 w 4974795"/>
              <a:gd name="T17" fmla="*/ 2 h 3320682"/>
              <a:gd name="T18" fmla="*/ 0 w 4974795"/>
              <a:gd name="T19" fmla="*/ 0 h 3320682"/>
              <a:gd name="T20" fmla="*/ 4 w 4974795"/>
              <a:gd name="T21" fmla="*/ 0 h 3320682"/>
              <a:gd name="T22" fmla="*/ 4 w 4974795"/>
              <a:gd name="T23" fmla="*/ 2 h 3320682"/>
              <a:gd name="T24" fmla="*/ 2 w 4974795"/>
              <a:gd name="T25" fmla="*/ 1 h 3320682"/>
              <a:gd name="T26" fmla="*/ 4 w 4974795"/>
              <a:gd name="T27" fmla="*/ 0 h 3320682"/>
              <a:gd name="T28" fmla="*/ 0 w 4974795"/>
              <a:gd name="T29" fmla="*/ 0 h 3320682"/>
              <a:gd name="T30" fmla="*/ 4 w 4974795"/>
              <a:gd name="T31" fmla="*/ 0 h 3320682"/>
              <a:gd name="T32" fmla="*/ 2 w 4974795"/>
              <a:gd name="T33" fmla="*/ 2 h 3320682"/>
              <a:gd name="T34" fmla="*/ 0 w 4974795"/>
              <a:gd name="T35" fmla="*/ 0 h 332068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KSO_Shape"/>
          <p:cNvSpPr/>
          <p:nvPr>
            <p:custDataLst>
              <p:tags r:id="rId4"/>
            </p:custDataLst>
          </p:nvPr>
        </p:nvSpPr>
        <p:spPr bwMode="auto">
          <a:xfrm>
            <a:off x="4910138" y="6064399"/>
            <a:ext cx="265320" cy="272901"/>
          </a:xfrm>
          <a:custGeom>
            <a:avLst/>
            <a:gdLst>
              <a:gd name="T0" fmla="*/ 67 w 1119349"/>
              <a:gd name="T1" fmla="*/ 394 h 1157433"/>
              <a:gd name="T2" fmla="*/ 53 w 1119349"/>
              <a:gd name="T3" fmla="*/ 531 h 1157433"/>
              <a:gd name="T4" fmla="*/ 215 w 1119349"/>
              <a:gd name="T5" fmla="*/ 501 h 1157433"/>
              <a:gd name="T6" fmla="*/ 67 w 1119349"/>
              <a:gd name="T7" fmla="*/ 394 h 1157433"/>
              <a:gd name="T8" fmla="*/ 286 w 1119349"/>
              <a:gd name="T9" fmla="*/ 166 h 1157433"/>
              <a:gd name="T10" fmla="*/ 203 w 1119349"/>
              <a:gd name="T11" fmla="*/ 238 h 1157433"/>
              <a:gd name="T12" fmla="*/ 369 w 1119349"/>
              <a:gd name="T13" fmla="*/ 238 h 1157433"/>
              <a:gd name="T14" fmla="*/ 286 w 1119349"/>
              <a:gd name="T15" fmla="*/ 166 h 1157433"/>
              <a:gd name="T16" fmla="*/ 469 w 1119349"/>
              <a:gd name="T17" fmla="*/ 0 h 1157433"/>
              <a:gd name="T18" fmla="*/ 532 w 1119349"/>
              <a:gd name="T19" fmla="*/ 20 h 1157433"/>
              <a:gd name="T20" fmla="*/ 550 w 1119349"/>
              <a:gd name="T21" fmla="*/ 56 h 1157433"/>
              <a:gd name="T22" fmla="*/ 538 w 1119349"/>
              <a:gd name="T23" fmla="*/ 39 h 1157433"/>
              <a:gd name="T24" fmla="*/ 363 w 1119349"/>
              <a:gd name="T25" fmla="*/ 63 h 1157433"/>
              <a:gd name="T26" fmla="*/ 537 w 1119349"/>
              <a:gd name="T27" fmla="*/ 281 h 1157433"/>
              <a:gd name="T28" fmla="*/ 534 w 1119349"/>
              <a:gd name="T29" fmla="*/ 309 h 1157433"/>
              <a:gd name="T30" fmla="*/ 372 w 1119349"/>
              <a:gd name="T31" fmla="*/ 309 h 1157433"/>
              <a:gd name="T32" fmla="*/ 354 w 1119349"/>
              <a:gd name="T33" fmla="*/ 309 h 1157433"/>
              <a:gd name="T34" fmla="*/ 201 w 1119349"/>
              <a:gd name="T35" fmla="*/ 309 h 1157433"/>
              <a:gd name="T36" fmla="*/ 286 w 1119349"/>
              <a:gd name="T37" fmla="*/ 394 h 1157433"/>
              <a:gd name="T38" fmla="*/ 357 w 1119349"/>
              <a:gd name="T39" fmla="*/ 350 h 1157433"/>
              <a:gd name="T40" fmla="*/ 524 w 1119349"/>
              <a:gd name="T41" fmla="*/ 350 h 1157433"/>
              <a:gd name="T42" fmla="*/ 284 w 1119349"/>
              <a:gd name="T43" fmla="*/ 510 h 1157433"/>
              <a:gd name="T44" fmla="*/ 231 w 1119349"/>
              <a:gd name="T45" fmla="*/ 505 h 1157433"/>
              <a:gd name="T46" fmla="*/ 22 w 1119349"/>
              <a:gd name="T47" fmla="*/ 537 h 1157433"/>
              <a:gd name="T48" fmla="*/ 61 w 1119349"/>
              <a:gd name="T49" fmla="*/ 311 h 1157433"/>
              <a:gd name="T50" fmla="*/ 64 w 1119349"/>
              <a:gd name="T51" fmla="*/ 305 h 1157433"/>
              <a:gd name="T52" fmla="*/ 80 w 1119349"/>
              <a:gd name="T53" fmla="*/ 281 h 1157433"/>
              <a:gd name="T54" fmla="*/ 93 w 1119349"/>
              <a:gd name="T55" fmla="*/ 264 h 1157433"/>
              <a:gd name="T56" fmla="*/ 123 w 1119349"/>
              <a:gd name="T57" fmla="*/ 226 h 1157433"/>
              <a:gd name="T58" fmla="*/ 142 w 1119349"/>
              <a:gd name="T59" fmla="*/ 204 h 1157433"/>
              <a:gd name="T60" fmla="*/ 168 w 1119349"/>
              <a:gd name="T61" fmla="*/ 176 h 1157433"/>
              <a:gd name="T62" fmla="*/ 245 w 1119349"/>
              <a:gd name="T63" fmla="*/ 106 h 1157433"/>
              <a:gd name="T64" fmla="*/ 32 w 1119349"/>
              <a:gd name="T65" fmla="*/ 279 h 1157433"/>
              <a:gd name="T66" fmla="*/ 284 w 1119349"/>
              <a:gd name="T67" fmla="*/ 51 h 1157433"/>
              <a:gd name="T68" fmla="*/ 321 w 1119349"/>
              <a:gd name="T69" fmla="*/ 54 h 1157433"/>
              <a:gd name="T70" fmla="*/ 469 w 1119349"/>
              <a:gd name="T71" fmla="*/ 0 h 11574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KSO_Shape"/>
          <p:cNvSpPr/>
          <p:nvPr>
            <p:custDataLst>
              <p:tags r:id="rId5"/>
            </p:custDataLst>
          </p:nvPr>
        </p:nvSpPr>
        <p:spPr bwMode="auto">
          <a:xfrm>
            <a:off x="4935538" y="5439601"/>
            <a:ext cx="186988" cy="219838"/>
          </a:xfrm>
          <a:custGeom>
            <a:avLst/>
            <a:gdLst>
              <a:gd name="T0" fmla="*/ 2523 w 396520"/>
              <a:gd name="T1" fmla="*/ 2362 h 469210"/>
              <a:gd name="T2" fmla="*/ 3036 w 396520"/>
              <a:gd name="T3" fmla="*/ 2866 h 469210"/>
              <a:gd name="T4" fmla="*/ 2904 w 396520"/>
              <a:gd name="T5" fmla="*/ 3310 h 469210"/>
              <a:gd name="T6" fmla="*/ 2716 w 396520"/>
              <a:gd name="T7" fmla="*/ 2879 h 469210"/>
              <a:gd name="T8" fmla="*/ 2212 w 396520"/>
              <a:gd name="T9" fmla="*/ 2542 h 469210"/>
              <a:gd name="T10" fmla="*/ 2523 w 396520"/>
              <a:gd name="T11" fmla="*/ 2362 h 469210"/>
              <a:gd name="T12" fmla="*/ 342 w 396520"/>
              <a:gd name="T13" fmla="*/ 71 h 469210"/>
              <a:gd name="T14" fmla="*/ 761 w 396520"/>
              <a:gd name="T15" fmla="*/ 780 h 469210"/>
              <a:gd name="T16" fmla="*/ 792 w 396520"/>
              <a:gd name="T17" fmla="*/ 1298 h 469210"/>
              <a:gd name="T18" fmla="*/ 722 w 396520"/>
              <a:gd name="T19" fmla="*/ 1439 h 469210"/>
              <a:gd name="T20" fmla="*/ 1852 w 396520"/>
              <a:gd name="T21" fmla="*/ 2622 h 469210"/>
              <a:gd name="T22" fmla="*/ 2123 w 396520"/>
              <a:gd name="T23" fmla="*/ 2606 h 469210"/>
              <a:gd name="T24" fmla="*/ 2125 w 396520"/>
              <a:gd name="T25" fmla="*/ 2610 h 469210"/>
              <a:gd name="T26" fmla="*/ 2677 w 396520"/>
              <a:gd name="T27" fmla="*/ 2917 h 469210"/>
              <a:gd name="T28" fmla="*/ 2861 w 396520"/>
              <a:gd name="T29" fmla="*/ 3364 h 469210"/>
              <a:gd name="T30" fmla="*/ 2220 w 396520"/>
              <a:gd name="T31" fmla="*/ 3515 h 469210"/>
              <a:gd name="T32" fmla="*/ 5 w 396520"/>
              <a:gd name="T33" fmla="*/ 674 h 469210"/>
              <a:gd name="T34" fmla="*/ 110 w 396520"/>
              <a:gd name="T35" fmla="*/ 297 h 469210"/>
              <a:gd name="T36" fmla="*/ 342 w 396520"/>
              <a:gd name="T37" fmla="*/ 71 h 469210"/>
              <a:gd name="T38" fmla="*/ 661 w 396520"/>
              <a:gd name="T39" fmla="*/ 0 h 469210"/>
              <a:gd name="T40" fmla="*/ 1140 w 396520"/>
              <a:gd name="T41" fmla="*/ 962 h 469210"/>
              <a:gd name="T42" fmla="*/ 841 w 396520"/>
              <a:gd name="T43" fmla="*/ 1261 h 469210"/>
              <a:gd name="T44" fmla="*/ 811 w 396520"/>
              <a:gd name="T45" fmla="*/ 758 h 469210"/>
              <a:gd name="T46" fmla="*/ 425 w 396520"/>
              <a:gd name="T47" fmla="*/ 38 h 469210"/>
              <a:gd name="T48" fmla="*/ 661 w 396520"/>
              <a:gd name="T49" fmla="*/ 0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272210" y="2275200"/>
            <a:ext cx="9647581" cy="936000"/>
          </a:xfrm>
        </p:spPr>
        <p:txBody>
          <a:bodyPr anchor="ctr" anchorCtr="0">
            <a:normAutofit/>
          </a:bodyPr>
          <a:lstStyle>
            <a:lvl1pPr algn="ctr"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cxnSp>
        <p:nvCxnSpPr>
          <p:cNvPr id="6" name="直接连接符 6"/>
          <p:cNvCxnSpPr>
            <a:cxnSpLocks noChangeShapeType="1"/>
          </p:cNvCxnSpPr>
          <p:nvPr/>
        </p:nvCxnSpPr>
        <p:spPr bwMode="auto">
          <a:xfrm>
            <a:off x="3632201" y="3211513"/>
            <a:ext cx="2300817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>
            <a:off x="6280151" y="3211513"/>
            <a:ext cx="2302933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4799" y="5391975"/>
            <a:ext cx="2500300" cy="27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284799" y="5731181"/>
            <a:ext cx="2500300" cy="27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5284799" y="6064399"/>
            <a:ext cx="2500300" cy="27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3"/>
          </p:nvPr>
        </p:nvSpPr>
        <p:spPr>
          <a:xfrm>
            <a:off x="838200" y="6419851"/>
            <a:ext cx="2743200" cy="365125"/>
          </a:xfrm>
        </p:spPr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>
          <a:xfrm>
            <a:off x="4038600" y="64198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5"/>
          </p:nvPr>
        </p:nvSpPr>
        <p:spPr>
          <a:xfrm>
            <a:off x="8610600" y="6419851"/>
            <a:ext cx="2743200" cy="365125"/>
          </a:xfrm>
        </p:spPr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05" y="876300"/>
            <a:ext cx="9957990" cy="800100"/>
          </a:xfrm>
        </p:spPr>
        <p:txBody>
          <a:bodyPr anchor="ctr">
            <a:noAutofit/>
          </a:bodyPr>
          <a:lstStyle>
            <a:lvl1pPr algn="ctr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3134" y="1860874"/>
            <a:ext cx="7006317" cy="4343155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1860874"/>
            <a:ext cx="2464395" cy="434315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3086" y="365125"/>
            <a:ext cx="13607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024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66" t="62589" r="184" b="15336"/>
            <a:stretch>
              <a:fillRect/>
            </a:stretch>
          </p:blipFill>
          <p:spPr bwMode="auto">
            <a:xfrm>
              <a:off x="0" y="0"/>
              <a:ext cx="12191999" cy="265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-1" y="1746250"/>
              <a:ext cx="12192000" cy="511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2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1B62-F871-45F1-86D8-CB177338F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BFD5-CCFA-4814-81C9-F99A0BA305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effectLst>
            <a:glow rad="228600">
              <a:schemeClr val="bg1">
                <a:alpha val="40000"/>
              </a:schemeClr>
            </a:glo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656372"/>
        </a:buClr>
        <a:buFont typeface="Webdings" panose="05030102010509060703" pitchFamily="18" charset="2"/>
        <a:buChar char="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</a:t>
            </a:r>
            <a:r>
              <a:t>ordova移动端开发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56880" y="3049905"/>
            <a:ext cx="3756660" cy="916940"/>
          </a:xfrm>
        </p:spPr>
        <p:txBody>
          <a:bodyPr/>
          <a:p>
            <a:r>
              <a:rPr lang="en-US" altLang="zh-CN"/>
              <a:t>2016/10/28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731645"/>
            <a:ext cx="2428240" cy="4463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5" y="603885"/>
            <a:ext cx="6314440" cy="495236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97354"/>
            <a:ext cx="10515600" cy="979034"/>
          </a:xfrm>
        </p:spPr>
        <p:txBody>
          <a:bodyPr/>
          <a:p>
            <a:r>
              <a:rPr lang="zh-CN" altLang="en-US"/>
              <a:t>关键文件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 native UI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295400"/>
            <a:ext cx="5535295" cy="315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5" y="1683385"/>
            <a:ext cx="5685790" cy="3990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960" y="5945505"/>
            <a:ext cx="8569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布局参数详解： http://blog.csdn.net/hyz4287010/article/details/6880647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 </a:t>
            </a:r>
            <a:r>
              <a:rPr lang="zh-CN" altLang="en-US"/>
              <a:t>组件库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http://blog.csdn.net/boonya/article/details/38704229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Android native components </a:t>
            </a:r>
            <a:r>
              <a:rPr lang="en-US" altLang="zh-CN"/>
              <a:t>VS React native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Cordova</a:t>
            </a:r>
            <a:r>
              <a:rPr lang="zh-CN" altLang="zh-CN"/>
              <a:t>介绍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24305"/>
            <a:ext cx="668655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安装</a:t>
            </a:r>
            <a:r>
              <a:rPr lang="en-US" altLang="zh-CN"/>
              <a:t>JDK1.8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http://www.oracle.com/technetwork/java/javase/downloads/jdk8-downloads-2133151.html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安装</a:t>
            </a:r>
            <a:r>
              <a:rPr lang="en-US" altLang="zh-CN"/>
              <a:t>Android SDK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http://android-sdk.en.softonic.com/</a:t>
            </a:r>
            <a:endParaRPr lang="en-US" altLang="zh-CN"/>
          </a:p>
          <a:p>
            <a:pPr marL="457200" indent="-457200"/>
            <a:r>
              <a:rPr lang="zh-CN" altLang="en-US"/>
              <a:t>安装</a:t>
            </a:r>
            <a:r>
              <a:rPr lang="en-US" altLang="zh-CN"/>
              <a:t>cordova CLI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IOS: $ sudo npm install -g cordova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window: npm install -g cordova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创建第一个</a:t>
            </a:r>
            <a:r>
              <a:rPr lang="en-US" altLang="zh-CN"/>
              <a:t>cordova</a:t>
            </a:r>
            <a:r>
              <a:rPr lang="zh-CN" altLang="en-US"/>
              <a:t>应用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 cordova create ...</a:t>
            </a:r>
            <a:endParaRPr lang="en-US" altLang="zh-CN">
              <a:sym typeface="+mn-ea"/>
            </a:endParaRPr>
          </a:p>
          <a:p>
            <a:r>
              <a:rPr lang="zh-CN" altLang="en-US"/>
              <a:t> </a:t>
            </a:r>
            <a:r>
              <a:rPr lang="en-US" altLang="zh-CN"/>
              <a:t>cordova platform add android</a:t>
            </a:r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cordova requirements</a:t>
            </a:r>
            <a:endParaRPr lang="en-US" altLang="zh-CN"/>
          </a:p>
          <a:p>
            <a:r>
              <a:rPr lang="en-US" altLang="zh-CN"/>
              <a:t> cordova build (--release)</a:t>
            </a:r>
            <a:endParaRPr lang="en-US" altLang="zh-CN"/>
          </a:p>
          <a:p>
            <a:r>
              <a:rPr lang="en-US" altLang="zh-CN"/>
              <a:t> cordova run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参考http://cordova.apache.org/docs/en/latest/guide/cli/index.html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调试工具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Android Virtual Device</a:t>
            </a:r>
            <a:endParaRPr lang="en-US" altLang="zh-CN"/>
          </a:p>
          <a:p>
            <a:r>
              <a:rPr lang="en-US" altLang="zh-CN"/>
              <a:t> Genimotion</a:t>
            </a:r>
            <a:endParaRPr lang="en-US" altLang="zh-CN"/>
          </a:p>
          <a:p>
            <a:r>
              <a:rPr lang="en-US" altLang="zh-CN"/>
              <a:t> Weinre - WEb INspector REmote.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真机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Cordova plugins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intall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cordova plugin add cordova-plugin-device</a:t>
            </a:r>
            <a:endParaRPr lang="en-US" altLang="zh-CN"/>
          </a:p>
          <a:p>
            <a:pPr marL="457200" indent="-457200"/>
            <a:r>
              <a:rPr lang="en-US" altLang="zh-CN"/>
              <a:t>device.XXX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cordova build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 debug: cordova build</a:t>
            </a:r>
            <a:endParaRPr lang="en-US" altLang="zh-CN"/>
          </a:p>
          <a:p>
            <a:r>
              <a:rPr lang="en-US" altLang="zh-CN"/>
              <a:t> release: (build | sign | align)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en-US" altLang="zh-CN">
                <a:sym typeface="+mn-ea"/>
              </a:rPr>
              <a:t>cordova build --release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2.keytool -genkey -v -keystore release-key.keystore -alias cordova-demo -keyalg RSA -keysize 2048 -validity 10000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3.jarsigner -verbose -sigalg SHA1withRSA -digestalg SHA1 -keystore release-key.keystore platforms/android/build/outputs/apk/android-release-unsigned.apk cordova-demo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4.zipalign -v 4 platforms/android/build/outputs/apk/android-release-unsigned.apk platforms/android/build/outputs/apk/cordova-demo.apk	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build.json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"android":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"release":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"keystore": "release-key.keystore",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"alias": "cordova-demo",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"storePassword": "test123456",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"password": "test123456"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7354"/>
            <a:ext cx="10515600" cy="979034"/>
          </a:xfrm>
        </p:spPr>
        <p:txBody>
          <a:bodyPr/>
          <a:p>
            <a:r>
              <a:rPr lang="en-US" altLang="zh-CN"/>
              <a:t>PDA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页面简单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cordova + SPA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app </a:t>
            </a:r>
            <a:r>
              <a:rPr lang="zh-CN" altLang="en-US">
                <a:sym typeface="+mn-ea"/>
              </a:rPr>
              <a:t>与 静态资源分离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gulp</a:t>
            </a:r>
            <a:r>
              <a:rPr lang="zh-CN" altLang="en-US">
                <a:sym typeface="+mn-ea"/>
              </a:rPr>
              <a:t>打包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5*i*9"/>
  <p:tag name="KSO_WM_TEMPLATE_CATEGORY" val="custom"/>
  <p:tag name="KSO_WM_TEMPLATE_INDEX" val="1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5*i*13"/>
  <p:tag name="KSO_WM_TEMPLATE_CATEGORY" val="custom"/>
  <p:tag name="KSO_WM_TEMPLATE_INDEX" val="1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5*i*14"/>
  <p:tag name="KSO_WM_TEMPLATE_CATEGORY" val="custom"/>
  <p:tag name="KSO_WM_TEMPLATE_INDEX" val="1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5*i*15"/>
  <p:tag name="KSO_WM_TEMPLATE_CATEGORY" val="custom"/>
  <p:tag name="KSO_WM_TEMPLATE_INDEX" val="117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5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405"/>
</p:tagLst>
</file>

<file path=ppt/tags/tag7.xml><?xml version="1.0" encoding="utf-8"?>
<p:tagLst xmlns:p="http://schemas.openxmlformats.org/presentationml/2006/main">
  <p:tag name="KSO_WM_TEMPLATE_CATEGORY" val="custom"/>
  <p:tag name="KSO_WM_TEMPLATE_INDEX" val="160405"/>
</p:tagLst>
</file>

<file path=ppt/theme/theme1.xml><?xml version="1.0" encoding="utf-8"?>
<a:theme xmlns:a="http://schemas.openxmlformats.org/drawingml/2006/main" name="A000120140530A41PPBG">
  <a:themeElements>
    <a:clrScheme name="117">
      <a:dk1>
        <a:srgbClr val="5F5F5F"/>
      </a:dk1>
      <a:lt1>
        <a:srgbClr val="FFFFFF"/>
      </a:lt1>
      <a:dk2>
        <a:srgbClr val="4D4D4D"/>
      </a:dk2>
      <a:lt2>
        <a:srgbClr val="EAF5FC"/>
      </a:lt2>
      <a:accent1>
        <a:srgbClr val="6D8A8C"/>
      </a:accent1>
      <a:accent2>
        <a:srgbClr val="92A181"/>
      </a:accent2>
      <a:accent3>
        <a:srgbClr val="888696"/>
      </a:accent3>
      <a:accent4>
        <a:srgbClr val="7FA6BA"/>
      </a:accent4>
      <a:accent5>
        <a:srgbClr val="00B0F0"/>
      </a:accent5>
      <a:accent6>
        <a:srgbClr val="FFC000"/>
      </a:accent6>
      <a:hlink>
        <a:srgbClr val="C8D1BA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演示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Webdings</vt:lpstr>
      <vt:lpstr>Arial Narrow</vt:lpstr>
      <vt:lpstr>微软雅黑</vt:lpstr>
      <vt:lpstr>Calibri</vt:lpstr>
      <vt:lpstr>A000120140530A41PPBG</vt:lpstr>
      <vt:lpstr>Cordova移动端开发</vt:lpstr>
      <vt:lpstr>Cordova介绍</vt:lpstr>
      <vt:lpstr>准备</vt:lpstr>
      <vt:lpstr>创建第一个cordova应用	</vt:lpstr>
      <vt:lpstr>调试工具</vt:lpstr>
      <vt:lpstr>Cordova plugins使用</vt:lpstr>
      <vt:lpstr>cordova build</vt:lpstr>
      <vt:lpstr>build.json</vt:lpstr>
      <vt:lpstr>PDA项目</vt:lpstr>
      <vt:lpstr>关键文件</vt:lpstr>
      <vt:lpstr>Android native components</vt:lpstr>
      <vt:lpstr>PowerPoint 演示文稿</vt:lpstr>
      <vt:lpstr>Android native components VS React native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66</cp:revision>
  <dcterms:created xsi:type="dcterms:W3CDTF">2015-05-05T08:02:00Z</dcterms:created>
  <dcterms:modified xsi:type="dcterms:W3CDTF">2016-11-01T06:57:26Z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