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72" r:id="rId5"/>
    <p:sldId id="273" r:id="rId6"/>
    <p:sldId id="259" r:id="rId7"/>
    <p:sldId id="283" r:id="rId8"/>
    <p:sldId id="285" r:id="rId9"/>
    <p:sldId id="288" r:id="rId10"/>
    <p:sldId id="289" r:id="rId11"/>
    <p:sldId id="286" r:id="rId12"/>
    <p:sldId id="284" r:id="rId13"/>
    <p:sldId id="287"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782" autoAdjust="0"/>
  </p:normalViewPr>
  <p:slideViewPr>
    <p:cSldViewPr snapToGrid="0">
      <p:cViewPr varScale="1">
        <p:scale>
          <a:sx n="97" d="100"/>
          <a:sy n="97" d="100"/>
        </p:scale>
        <p:origin x="48" y="177"/>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10/23/2023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10/23/2023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343332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24287"/>
            <a:ext cx="9144000" cy="3385676"/>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543045"/>
            <a:ext cx="9144000" cy="836797"/>
          </a:xfrm>
        </p:spPr>
        <p:txBody>
          <a:bodyPr anchor="ctr" anchorCtr="0">
            <a:no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1120"/>
            <a:ext cx="10839862" cy="1309624"/>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dirty="0"/>
              <a:t>Click icon to add picture</a:t>
            </a:r>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3325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dirty="0"/>
              <a:t>Click icon to add picture</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1976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dirty="0"/>
              <a:t>Click icon to add picture</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20626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dirty="0"/>
              <a:t>Click icon to add picture</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899277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dirty="0"/>
              <a:t>Click icon to add picture</a:t>
            </a:r>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hasCustomPrompt="1"/>
          </p:nvPr>
        </p:nvSpPr>
        <p:spPr>
          <a:xfrm>
            <a:off x="63325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dirty="0"/>
              <a:t>Click icon to add picture</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hasCustomPrompt="1"/>
          </p:nvPr>
        </p:nvSpPr>
        <p:spPr>
          <a:xfrm>
            <a:off x="341976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dirty="0"/>
              <a:t>Click icon to add picture</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hasCustomPrompt="1"/>
          </p:nvPr>
        </p:nvSpPr>
        <p:spPr>
          <a:xfrm>
            <a:off x="620626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dirty="0"/>
              <a:t>Click icon to add picture</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hasCustomPrompt="1"/>
          </p:nvPr>
        </p:nvSpPr>
        <p:spPr>
          <a:xfrm>
            <a:off x="899277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3DDF3E-0168-D279-9178-80FF8D10959C}"/>
              </a:ext>
              <a:ext uri="{C183D7F6-B498-43B3-948B-1728B52AA6E4}">
                <adec:decorative xmlns:adec="http://schemas.microsoft.com/office/drawing/2017/decorative" val="1"/>
              </a:ext>
            </a:extLst>
          </p:cNvPr>
          <p:cNvGrpSpPr/>
          <p:nvPr userDrawn="1"/>
        </p:nvGrpSpPr>
        <p:grpSpPr>
          <a:xfrm>
            <a:off x="2793467" y="1387752"/>
            <a:ext cx="6869968" cy="4650100"/>
            <a:chOff x="2793467" y="1387752"/>
            <a:chExt cx="6869968" cy="465010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85474"/>
            <a:ext cx="7567360" cy="1295270"/>
          </a:xfrm>
        </p:spPr>
        <p:txBody>
          <a:bodyPr anchor="b" anchorCtr="0"/>
          <a:lstStyle>
            <a:lvl1pPr>
              <a:defRPr sz="4800"/>
            </a:lvl1pPr>
          </a:lstStyle>
          <a:p>
            <a:r>
              <a:rPr lang="en-US" dirty="0"/>
              <a:t>click to add title</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hasCustomPrompt="1"/>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vl2pPr>
          </a:lstStyle>
          <a:p>
            <a:pPr lvl="0"/>
            <a:r>
              <a:rPr lang="en-US" dirty="0"/>
              <a:t>Click to add text</a:t>
            </a:r>
          </a:p>
          <a:p>
            <a:pPr lvl="1"/>
            <a:r>
              <a:rPr lang="en-US" dirty="0"/>
              <a:t>second level</a:t>
            </a: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hasCustomPrompt="1"/>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hasCustomPrompt="1"/>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hasCustomPrompt="1"/>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hasCustomPrompt="1"/>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FB3FE0-6224-1CB0-11C2-00DCD2B704ED}"/>
              </a:ext>
              <a:ext uri="{C183D7F6-B498-43B3-948B-1728B52AA6E4}">
                <adec:decorative xmlns:adec="http://schemas.microsoft.com/office/drawing/2017/decorative" val="1"/>
              </a:ext>
            </a:extLst>
          </p:cNvPr>
          <p:cNvGrpSpPr/>
          <p:nvPr userDrawn="1"/>
        </p:nvGrpSpPr>
        <p:grpSpPr>
          <a:xfrm>
            <a:off x="0" y="0"/>
            <a:ext cx="12192001" cy="6858000"/>
            <a:chOff x="0" y="0"/>
            <a:chExt cx="12192001" cy="685800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82296"/>
            <a:ext cx="10515600"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91109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576072" y="355701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D6E0E53F-80E4-D83A-8BC2-C22ED75540F5}"/>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3EF79F-3A35-33CE-5528-14C9E80BDD76}"/>
              </a:ext>
              <a:ext uri="{C183D7F6-B498-43B3-948B-1728B52AA6E4}">
                <adec:decorative xmlns:adec="http://schemas.microsoft.com/office/drawing/2017/decorative" val="1"/>
              </a:ext>
            </a:extLst>
          </p:cNvPr>
          <p:cNvGrpSpPr/>
          <p:nvPr userDrawn="1"/>
        </p:nvGrpSpPr>
        <p:grpSpPr>
          <a:xfrm>
            <a:off x="0" y="-1"/>
            <a:ext cx="12192000" cy="6858001"/>
            <a:chOff x="0" y="-1"/>
            <a:chExt cx="12192000" cy="6858001"/>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82296"/>
            <a:ext cx="11228832"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hasCustomPrompt="1"/>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3" name="Straight Connector 32">
            <a:extLst>
              <a:ext uri="{FF2B5EF4-FFF2-40B4-BE49-F238E27FC236}">
                <a16:creationId xmlns:a16="http://schemas.microsoft.com/office/drawing/2014/main" id="{E90718B6-F0C0-E7EE-D41F-B5CE6A11D721}"/>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0F07C0DD-8FC1-84F8-B5CD-FC1EC0E70F56}"/>
              </a:ext>
            </a:extLst>
          </p:cNvPr>
          <p:cNvSpPr/>
          <p:nvPr userDrawn="1"/>
        </p:nvSpPr>
        <p:spPr>
          <a:xfrm>
            <a:off x="9408038" y="4230237"/>
            <a:ext cx="2797330" cy="1932290"/>
          </a:xfrm>
          <a:custGeom>
            <a:avLst/>
            <a:gdLst>
              <a:gd name="connsiteX0" fmla="*/ 0 w 4399808"/>
              <a:gd name="connsiteY0" fmla="*/ 1017115 h 2034229"/>
              <a:gd name="connsiteX1" fmla="*/ 2199904 w 4399808"/>
              <a:gd name="connsiteY1" fmla="*/ 0 h 2034229"/>
              <a:gd name="connsiteX2" fmla="*/ 4399808 w 4399808"/>
              <a:gd name="connsiteY2" fmla="*/ 1017115 h 2034229"/>
              <a:gd name="connsiteX3" fmla="*/ 2199904 w 4399808"/>
              <a:gd name="connsiteY3" fmla="*/ 2034230 h 2034229"/>
              <a:gd name="connsiteX4" fmla="*/ 0 w 4399808"/>
              <a:gd name="connsiteY4" fmla="*/ 1017115 h 2034229"/>
              <a:gd name="connsiteX0" fmla="*/ 0 w 2885704"/>
              <a:gd name="connsiteY0" fmla="*/ 1019585 h 2038250"/>
              <a:gd name="connsiteX1" fmla="*/ 2199904 w 2885704"/>
              <a:gd name="connsiteY1" fmla="*/ 2470 h 2038250"/>
              <a:gd name="connsiteX2" fmla="*/ 2885704 w 2885704"/>
              <a:gd name="connsiteY2" fmla="*/ 823642 h 2038250"/>
              <a:gd name="connsiteX3" fmla="*/ 2199904 w 2885704"/>
              <a:gd name="connsiteY3" fmla="*/ 2036700 h 2038250"/>
              <a:gd name="connsiteX4" fmla="*/ 0 w 2885704"/>
              <a:gd name="connsiteY4" fmla="*/ 1019585 h 2038250"/>
              <a:gd name="connsiteX0" fmla="*/ 4992 w 3097878"/>
              <a:gd name="connsiteY0" fmla="*/ 1019585 h 1948844"/>
              <a:gd name="connsiteX1" fmla="*/ 2204896 w 3097878"/>
              <a:gd name="connsiteY1" fmla="*/ 2470 h 1948844"/>
              <a:gd name="connsiteX2" fmla="*/ 2890696 w 3097878"/>
              <a:gd name="connsiteY2" fmla="*/ 823642 h 1948844"/>
              <a:gd name="connsiteX3" fmla="*/ 2881789 w 3097878"/>
              <a:gd name="connsiteY3" fmla="*/ 1947635 h 1948844"/>
              <a:gd name="connsiteX4" fmla="*/ 4992 w 3097878"/>
              <a:gd name="connsiteY4" fmla="*/ 1019585 h 1948844"/>
              <a:gd name="connsiteX0" fmla="*/ 3 w 3092889"/>
              <a:gd name="connsiteY0" fmla="*/ 676472 h 1605631"/>
              <a:gd name="connsiteX1" fmla="*/ 2858987 w 3092889"/>
              <a:gd name="connsiteY1" fmla="*/ 21555 h 1605631"/>
              <a:gd name="connsiteX2" fmla="*/ 2885707 w 3092889"/>
              <a:gd name="connsiteY2" fmla="*/ 480529 h 1605631"/>
              <a:gd name="connsiteX3" fmla="*/ 2876800 w 3092889"/>
              <a:gd name="connsiteY3" fmla="*/ 1604522 h 1605631"/>
              <a:gd name="connsiteX4" fmla="*/ 3 w 3092889"/>
              <a:gd name="connsiteY4" fmla="*/ 676472 h 1605631"/>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174972 w 2706645"/>
              <a:gd name="connsiteY0" fmla="*/ 1332889 h 1743948"/>
              <a:gd name="connsiteX1" fmla="*/ 2511442 w 2706645"/>
              <a:gd name="connsiteY1" fmla="*/ 66393 h 1743948"/>
              <a:gd name="connsiteX2" fmla="*/ 2538162 w 2706645"/>
              <a:gd name="connsiteY2" fmla="*/ 525367 h 1743948"/>
              <a:gd name="connsiteX3" fmla="*/ 2529255 w 2706645"/>
              <a:gd name="connsiteY3" fmla="*/ 1649360 h 1743948"/>
              <a:gd name="connsiteX4" fmla="*/ 174972 w 2706645"/>
              <a:gd name="connsiteY4" fmla="*/ 1332889 h 1743948"/>
              <a:gd name="connsiteX0" fmla="*/ 115397 w 2647070"/>
              <a:gd name="connsiteY0" fmla="*/ 1211591 h 1569451"/>
              <a:gd name="connsiteX1" fmla="*/ 581503 w 2647070"/>
              <a:gd name="connsiteY1" fmla="*/ 123225 h 1569451"/>
              <a:gd name="connsiteX2" fmla="*/ 2478587 w 2647070"/>
              <a:gd name="connsiteY2" fmla="*/ 404069 h 1569451"/>
              <a:gd name="connsiteX3" fmla="*/ 2469680 w 2647070"/>
              <a:gd name="connsiteY3" fmla="*/ 1528062 h 1569451"/>
              <a:gd name="connsiteX4" fmla="*/ 115397 w 2647070"/>
              <a:gd name="connsiteY4" fmla="*/ 1211591 h 1569451"/>
              <a:gd name="connsiteX0" fmla="*/ 115251 w 2644918"/>
              <a:gd name="connsiteY0" fmla="*/ 1497030 h 1884328"/>
              <a:gd name="connsiteX1" fmla="*/ 581357 w 2644918"/>
              <a:gd name="connsiteY1" fmla="*/ 408664 h 1884328"/>
              <a:gd name="connsiteX2" fmla="*/ 2472503 w 2644918"/>
              <a:gd name="connsiteY2" fmla="*/ 256059 h 1884328"/>
              <a:gd name="connsiteX3" fmla="*/ 2469534 w 2644918"/>
              <a:gd name="connsiteY3" fmla="*/ 1813501 h 1884328"/>
              <a:gd name="connsiteX4" fmla="*/ 115251 w 2644918"/>
              <a:gd name="connsiteY4" fmla="*/ 1497030 h 1884328"/>
              <a:gd name="connsiteX0" fmla="*/ 115251 w 2472503"/>
              <a:gd name="connsiteY0" fmla="*/ 1497030 h 1814349"/>
              <a:gd name="connsiteX1" fmla="*/ 581357 w 2472503"/>
              <a:gd name="connsiteY1" fmla="*/ 408664 h 1814349"/>
              <a:gd name="connsiteX2" fmla="*/ 2472503 w 2472503"/>
              <a:gd name="connsiteY2" fmla="*/ 256059 h 1814349"/>
              <a:gd name="connsiteX3" fmla="*/ 2469534 w 2472503"/>
              <a:gd name="connsiteY3" fmla="*/ 1813501 h 1814349"/>
              <a:gd name="connsiteX4" fmla="*/ 115251 w 2472503"/>
              <a:gd name="connsiteY4" fmla="*/ 1497030 h 1814349"/>
              <a:gd name="connsiteX0" fmla="*/ 115251 w 2472503"/>
              <a:gd name="connsiteY0" fmla="*/ 1497030 h 1796669"/>
              <a:gd name="connsiteX1" fmla="*/ 581357 w 2472503"/>
              <a:gd name="connsiteY1" fmla="*/ 408664 h 1796669"/>
              <a:gd name="connsiteX2" fmla="*/ 2472503 w 2472503"/>
              <a:gd name="connsiteY2" fmla="*/ 256059 h 1796669"/>
              <a:gd name="connsiteX3" fmla="*/ 2469534 w 2472503"/>
              <a:gd name="connsiteY3" fmla="*/ 1795688 h 1796669"/>
              <a:gd name="connsiteX4" fmla="*/ 115251 w 2472503"/>
              <a:gd name="connsiteY4" fmla="*/ 1497030 h 1796669"/>
              <a:gd name="connsiteX0" fmla="*/ 505302 w 2862554"/>
              <a:gd name="connsiteY0" fmla="*/ 1497030 h 1909410"/>
              <a:gd name="connsiteX1" fmla="*/ 971408 w 2862554"/>
              <a:gd name="connsiteY1" fmla="*/ 408664 h 1909410"/>
              <a:gd name="connsiteX2" fmla="*/ 2862554 w 2862554"/>
              <a:gd name="connsiteY2" fmla="*/ 256059 h 1909410"/>
              <a:gd name="connsiteX3" fmla="*/ 2859585 w 2862554"/>
              <a:gd name="connsiteY3" fmla="*/ 1795688 h 1909410"/>
              <a:gd name="connsiteX4" fmla="*/ 505302 w 2862554"/>
              <a:gd name="connsiteY4" fmla="*/ 1497030 h 1909410"/>
              <a:gd name="connsiteX0" fmla="*/ 112727 w 2469979"/>
              <a:gd name="connsiteY0" fmla="*/ 1497030 h 1845600"/>
              <a:gd name="connsiteX1" fmla="*/ 578833 w 2469979"/>
              <a:gd name="connsiteY1" fmla="*/ 408664 h 1845600"/>
              <a:gd name="connsiteX2" fmla="*/ 2469979 w 2469979"/>
              <a:gd name="connsiteY2" fmla="*/ 256059 h 1845600"/>
              <a:gd name="connsiteX3" fmla="*/ 2467010 w 2469979"/>
              <a:gd name="connsiteY3" fmla="*/ 1795688 h 1845600"/>
              <a:gd name="connsiteX4" fmla="*/ 112727 w 2469979"/>
              <a:gd name="connsiteY4" fmla="*/ 1497030 h 1845600"/>
              <a:gd name="connsiteX0" fmla="*/ 486926 w 2844178"/>
              <a:gd name="connsiteY0" fmla="*/ 1497030 h 1897794"/>
              <a:gd name="connsiteX1" fmla="*/ 953032 w 2844178"/>
              <a:gd name="connsiteY1" fmla="*/ 408664 h 1897794"/>
              <a:gd name="connsiteX2" fmla="*/ 2844178 w 2844178"/>
              <a:gd name="connsiteY2" fmla="*/ 256059 h 1897794"/>
              <a:gd name="connsiteX3" fmla="*/ 2841209 w 2844178"/>
              <a:gd name="connsiteY3" fmla="*/ 1795688 h 1897794"/>
              <a:gd name="connsiteX4" fmla="*/ 486926 w 2844178"/>
              <a:gd name="connsiteY4" fmla="*/ 1497030 h 1897794"/>
              <a:gd name="connsiteX0" fmla="*/ 205911 w 2563163"/>
              <a:gd name="connsiteY0" fmla="*/ 1522305 h 1822117"/>
              <a:gd name="connsiteX1" fmla="*/ 387009 w 2563163"/>
              <a:gd name="connsiteY1" fmla="*/ 344874 h 1822117"/>
              <a:gd name="connsiteX2" fmla="*/ 2563163 w 2563163"/>
              <a:gd name="connsiteY2" fmla="*/ 281334 h 1822117"/>
              <a:gd name="connsiteX3" fmla="*/ 2560194 w 2563163"/>
              <a:gd name="connsiteY3" fmla="*/ 1820963 h 1822117"/>
              <a:gd name="connsiteX4" fmla="*/ 205911 w 2563163"/>
              <a:gd name="connsiteY4" fmla="*/ 1522305 h 1822117"/>
              <a:gd name="connsiteX0" fmla="*/ 283843 w 2590297"/>
              <a:gd name="connsiteY0" fmla="*/ 1664829 h 1941870"/>
              <a:gd name="connsiteX1" fmla="*/ 257122 w 2590297"/>
              <a:gd name="connsiteY1" fmla="*/ 350832 h 1941870"/>
              <a:gd name="connsiteX2" fmla="*/ 2433276 w 2590297"/>
              <a:gd name="connsiteY2" fmla="*/ 287292 h 1941870"/>
              <a:gd name="connsiteX3" fmla="*/ 2430307 w 2590297"/>
              <a:gd name="connsiteY3" fmla="*/ 1826921 h 1941870"/>
              <a:gd name="connsiteX4" fmla="*/ 283843 w 2590297"/>
              <a:gd name="connsiteY4" fmla="*/ 1664829 h 1941870"/>
              <a:gd name="connsiteX0" fmla="*/ 299118 w 2605572"/>
              <a:gd name="connsiteY0" fmla="*/ 1664829 h 1894053"/>
              <a:gd name="connsiteX1" fmla="*/ 272397 w 2605572"/>
              <a:gd name="connsiteY1" fmla="*/ 350832 h 1894053"/>
              <a:gd name="connsiteX2" fmla="*/ 2448551 w 2605572"/>
              <a:gd name="connsiteY2" fmla="*/ 287292 h 1894053"/>
              <a:gd name="connsiteX3" fmla="*/ 2445582 w 2605572"/>
              <a:gd name="connsiteY3" fmla="*/ 1826921 h 1894053"/>
              <a:gd name="connsiteX4" fmla="*/ 299118 w 2605572"/>
              <a:gd name="connsiteY4" fmla="*/ 1664829 h 1894053"/>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443830"/>
              <a:gd name="connsiteY0" fmla="*/ 1664829 h 1846723"/>
              <a:gd name="connsiteX1" fmla="*/ 263611 w 2443830"/>
              <a:gd name="connsiteY1" fmla="*/ 350832 h 1846723"/>
              <a:gd name="connsiteX2" fmla="*/ 2439765 w 2443830"/>
              <a:gd name="connsiteY2" fmla="*/ 287292 h 1846723"/>
              <a:gd name="connsiteX3" fmla="*/ 2436796 w 2443830"/>
              <a:gd name="connsiteY3" fmla="*/ 1826921 h 1846723"/>
              <a:gd name="connsiteX4" fmla="*/ 290332 w 2443830"/>
              <a:gd name="connsiteY4" fmla="*/ 1664829 h 1846723"/>
              <a:gd name="connsiteX0" fmla="*/ 643832 w 2797330"/>
              <a:gd name="connsiteY0" fmla="*/ 1664829 h 1932290"/>
              <a:gd name="connsiteX1" fmla="*/ 617111 w 2797330"/>
              <a:gd name="connsiteY1" fmla="*/ 350832 h 1932290"/>
              <a:gd name="connsiteX2" fmla="*/ 2793265 w 2797330"/>
              <a:gd name="connsiteY2" fmla="*/ 287292 h 1932290"/>
              <a:gd name="connsiteX3" fmla="*/ 2790296 w 2797330"/>
              <a:gd name="connsiteY3" fmla="*/ 1826921 h 1932290"/>
              <a:gd name="connsiteX4" fmla="*/ 643832 w 2797330"/>
              <a:gd name="connsiteY4" fmla="*/ 1664829 h 193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330" h="1932290">
                <a:moveTo>
                  <a:pt x="643832" y="1664829"/>
                </a:moveTo>
                <a:cubicBezTo>
                  <a:pt x="-585264" y="1187245"/>
                  <a:pt x="258872" y="580421"/>
                  <a:pt x="617111" y="350832"/>
                </a:cubicBezTo>
                <a:cubicBezTo>
                  <a:pt x="975350" y="121243"/>
                  <a:pt x="2793265" y="-274445"/>
                  <a:pt x="2793265" y="287292"/>
                </a:cubicBezTo>
                <a:cubicBezTo>
                  <a:pt x="2793265" y="279013"/>
                  <a:pt x="2804151" y="1817025"/>
                  <a:pt x="2790296" y="1826921"/>
                </a:cubicBezTo>
                <a:cubicBezTo>
                  <a:pt x="2776441" y="1836817"/>
                  <a:pt x="1872928" y="2142413"/>
                  <a:pt x="643832" y="1664829"/>
                </a:cubicBez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8430A716-DF40-A710-4FC7-CCCA4BD957F8}"/>
              </a:ext>
              <a:ext uri="{C183D7F6-B498-43B3-948B-1728B52AA6E4}">
                <adec:decorative xmlns:adec="http://schemas.microsoft.com/office/drawing/2017/decorative" val="1"/>
              </a:ext>
            </a:extLst>
          </p:cNvPr>
          <p:cNvSpPr/>
          <p:nvPr userDrawn="1"/>
        </p:nvSpPr>
        <p:spPr>
          <a:xfrm>
            <a:off x="7885215" y="0"/>
            <a:ext cx="4306783" cy="4405746"/>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8" name="Freeform: Shape 47">
            <a:extLst>
              <a:ext uri="{FF2B5EF4-FFF2-40B4-BE49-F238E27FC236}">
                <a16:creationId xmlns:a16="http://schemas.microsoft.com/office/drawing/2014/main" id="{EACA9FF1-6A56-9028-20F7-293A5DAC2547}"/>
              </a:ext>
              <a:ext uri="{C183D7F6-B498-43B3-948B-1728B52AA6E4}">
                <adec:decorative xmlns:adec="http://schemas.microsoft.com/office/drawing/2017/decorative" val="1"/>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7242049"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b">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EABB6C-81E2-E370-567A-989FC477477D}"/>
              </a:ext>
              <a:ext uri="{C183D7F6-B498-43B3-948B-1728B52AA6E4}">
                <adec:decorative xmlns:adec="http://schemas.microsoft.com/office/drawing/2017/decorative" val="1"/>
              </a:ext>
            </a:extLst>
          </p:cNvPr>
          <p:cNvGrpSpPr/>
          <p:nvPr userDrawn="1"/>
        </p:nvGrpSpPr>
        <p:grpSpPr>
          <a:xfrm>
            <a:off x="0" y="-1"/>
            <a:ext cx="12209146" cy="6858001"/>
            <a:chOff x="0" y="-1"/>
            <a:chExt cx="12209146" cy="6858001"/>
          </a:xfrm>
        </p:grpSpPr>
        <p:sp>
          <p:nvSpPr>
            <p:cNvPr id="10" name="Freeform: Shape 9">
              <a:extLst>
                <a:ext uri="{FF2B5EF4-FFF2-40B4-BE49-F238E27FC236}">
                  <a16:creationId xmlns:a16="http://schemas.microsoft.com/office/drawing/2014/main" id="{4BC3B985-E244-9B94-5C9B-8ED7DCD699F7}"/>
                </a:ext>
                <a:ext uri="{C183D7F6-B498-43B3-948B-1728B52AA6E4}">
                  <adec:decorative xmlns:adec="http://schemas.microsoft.com/office/drawing/2017/decorative" val="1"/>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417443"/>
            <a:ext cx="9144000" cy="3140589"/>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602037"/>
            <a:ext cx="9144000" cy="2297317"/>
          </a:xfrm>
        </p:spPr>
        <p:txBody>
          <a:bodyPr anchor="t" anchorCtr="0">
            <a:norm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0" y="82296"/>
            <a:ext cx="11087609" cy="1298448"/>
          </a:xfrm>
        </p:spPr>
        <p:txBody>
          <a:bodyPr anchor="b"/>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65D2FAB7-6DDF-86AA-6FF5-4EBD6234F258}"/>
              </a:ext>
            </a:extLst>
          </p:cNvPr>
          <p:cNvSpPr>
            <a:spLocks noGrp="1"/>
          </p:cNvSpPr>
          <p:nvPr>
            <p:ph sz="half" idx="1" hasCustomPrompt="1"/>
          </p:nvPr>
        </p:nvSpPr>
        <p:spPr>
          <a:xfrm>
            <a:off x="838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hasCustomPrompt="1"/>
          </p:nvPr>
        </p:nvSpPr>
        <p:spPr>
          <a:xfrm>
            <a:off x="6172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FA23ACD-D6D7-BA38-DC7E-CE581CEEC62F}"/>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82296"/>
            <a:ext cx="11003016" cy="1298448"/>
          </a:xfrm>
        </p:spPr>
        <p:txBody>
          <a:bodyPr anchor="b"/>
          <a:lstStyle>
            <a:lvl1pPr>
              <a:defRPr sz="4800"/>
            </a:lvl1pPr>
          </a:lstStyle>
          <a:p>
            <a:r>
              <a:rPr lang="en-US" dirty="0"/>
              <a:t>click to add title</a:t>
            </a: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12842E-B8F6-A7A6-1FF4-3B44F619D180}"/>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238539"/>
            <a:ext cx="3932237" cy="1818861"/>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hasCustomPrompt="1"/>
          </p:nvPr>
        </p:nvSpPr>
        <p:spPr>
          <a:xfrm>
            <a:off x="5183188" y="987425"/>
            <a:ext cx="6172200" cy="4873625"/>
          </a:xfrm>
        </p:spPr>
        <p:txBody>
          <a:bodyPr/>
          <a:lstStyle>
            <a:lvl1pPr marL="228600" indent="-228600">
              <a:buFont typeface="Courier New" panose="02070309020205020404" pitchFamily="49" charset="0"/>
              <a:buChar char="o"/>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 uri="{C183D7F6-B498-43B3-948B-1728B52AA6E4}">
                <adec:decorative xmlns:adec="http://schemas.microsoft.com/office/drawing/2017/decorative" val="1"/>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1170432"/>
            <a:ext cx="6229530" cy="2442780"/>
          </a:xfrm>
        </p:spPr>
        <p:txBody>
          <a:bodyPr anchor="b" anchorCtr="0"/>
          <a:lstStyle>
            <a:lvl1pPr algn="ctr">
              <a:defRPr>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6502620"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C82EFE5-7A60-2728-921A-D2048AD6BF65}"/>
              </a:ext>
              <a:ext uri="{C183D7F6-B498-43B3-948B-1728B52AA6E4}">
                <adec:decorative xmlns:adec="http://schemas.microsoft.com/office/drawing/2017/decorative" val="1"/>
              </a:ext>
            </a:extLst>
          </p:cNvPr>
          <p:cNvGrpSpPr/>
          <p:nvPr userDrawn="1"/>
        </p:nvGrpSpPr>
        <p:grpSpPr>
          <a:xfrm>
            <a:off x="1" y="0"/>
            <a:ext cx="12207710" cy="6919556"/>
            <a:chOff x="1" y="0"/>
            <a:chExt cx="12207710" cy="6919556"/>
          </a:xfrm>
        </p:grpSpPr>
        <p:sp>
          <p:nvSpPr>
            <p:cNvPr id="25" name="Freeform: Shape 24">
              <a:extLst>
                <a:ext uri="{FF2B5EF4-FFF2-40B4-BE49-F238E27FC236}">
                  <a16:creationId xmlns:a16="http://schemas.microsoft.com/office/drawing/2014/main" id="{D6B97A1A-D605-738D-8C08-D97B3BBB5274}"/>
                </a:ext>
                <a:ext uri="{C183D7F6-B498-43B3-948B-1728B52AA6E4}">
                  <adec:decorative xmlns:adec="http://schemas.microsoft.com/office/drawing/2017/decorative" val="1"/>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1CC49F1D-4E95-A334-0DE1-5115637E40AF}"/>
                </a:ext>
                <a:ext uri="{C183D7F6-B498-43B3-948B-1728B52AA6E4}">
                  <adec:decorative xmlns:adec="http://schemas.microsoft.com/office/drawing/2017/decorative" val="1"/>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 uri="{C183D7F6-B498-43B3-948B-1728B52AA6E4}">
                  <adec:decorative xmlns:adec="http://schemas.microsoft.com/office/drawing/2017/decorative" val="1"/>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606288"/>
            <a:ext cx="4840641" cy="4245748"/>
          </a:xfrm>
        </p:spPr>
        <p:txBody>
          <a:bodyPr anchor="b"/>
          <a:lstStyle>
            <a:lvl1pPr>
              <a:defRPr sz="6000">
                <a:solidFill>
                  <a:schemeClr val="accent1"/>
                </a:solidFill>
              </a:defRPr>
            </a:lvl1pPr>
          </a:lstStyle>
          <a:p>
            <a:r>
              <a:rPr lang="en-US" dirty="0"/>
              <a:t>click to add title</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3CD1569-0FEF-7BD8-DDC5-D396CE462BB6}"/>
              </a:ext>
              <a:ext uri="{C183D7F6-B498-43B3-948B-1728B52AA6E4}">
                <adec:decorative xmlns:adec="http://schemas.microsoft.com/office/drawing/2017/decorative" val="1"/>
              </a:ext>
            </a:extLst>
          </p:cNvPr>
          <p:cNvGrpSpPr/>
          <p:nvPr userDrawn="1"/>
        </p:nvGrpSpPr>
        <p:grpSpPr>
          <a:xfrm>
            <a:off x="8645826" y="0"/>
            <a:ext cx="3555532" cy="6867024"/>
            <a:chOff x="8645826" y="0"/>
            <a:chExt cx="3555532" cy="6867024"/>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576072" y="1901952"/>
            <a:ext cx="9363456"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4C0A7B5-B10E-CDE4-EF4B-932E54D4CA66}"/>
              </a:ext>
              <a:ext uri="{C183D7F6-B498-43B3-948B-1728B52AA6E4}">
                <adec:decorative xmlns:adec="http://schemas.microsoft.com/office/drawing/2017/decorative" val="1"/>
              </a:ext>
            </a:extLst>
          </p:cNvPr>
          <p:cNvGrpSpPr/>
          <p:nvPr userDrawn="1"/>
        </p:nvGrpSpPr>
        <p:grpSpPr>
          <a:xfrm>
            <a:off x="4600810" y="-30589"/>
            <a:ext cx="7591189" cy="6915258"/>
            <a:chOff x="4600810" y="-30589"/>
            <a:chExt cx="7591189" cy="6915258"/>
          </a:xfrm>
        </p:grpSpPr>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597981"/>
            <a:ext cx="9363456" cy="4181027"/>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138590B-52FF-3291-0CB9-7055B62D6C6F}"/>
              </a:ext>
              <a:ext uri="{C183D7F6-B498-43B3-948B-1728B52AA6E4}">
                <adec:decorative xmlns:adec="http://schemas.microsoft.com/office/drawing/2017/decorative" val="1"/>
              </a:ext>
            </a:extLst>
          </p:cNvPr>
          <p:cNvGrpSpPr/>
          <p:nvPr userDrawn="1"/>
        </p:nvGrpSpPr>
        <p:grpSpPr>
          <a:xfrm>
            <a:off x="0" y="0"/>
            <a:ext cx="12192001" cy="6800412"/>
            <a:chOff x="0" y="0"/>
            <a:chExt cx="12192001" cy="6800412"/>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57588"/>
            <a:ext cx="10515600" cy="1323156"/>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901952"/>
            <a:ext cx="10515600"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 uri="{C183D7F6-B498-43B3-948B-1728B52AA6E4}">
                <adec:decorative xmlns:adec="http://schemas.microsoft.com/office/drawing/2017/decorative" val="1"/>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26" name="Graphic 25">
            <a:extLst>
              <a:ext uri="{FF2B5EF4-FFF2-40B4-BE49-F238E27FC236}">
                <a16:creationId xmlns:a16="http://schemas.microsoft.com/office/drawing/2014/main" id="{9A083F98-8E0D-14F8-CA40-D0B5AB8037E2}"/>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 uri="{C183D7F6-B498-43B3-948B-1728B52AA6E4}">
                <adec:decorative xmlns:adec="http://schemas.microsoft.com/office/drawing/2017/decorative" val="1"/>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3278188" y="193041"/>
            <a:ext cx="5697456" cy="2175256"/>
          </a:xfrm>
        </p:spPr>
        <p:txBody>
          <a:bodyPr anchor="b" anchorCtr="0"/>
          <a:lstStyle>
            <a:lvl1pPr algn="ctr">
              <a:defRPr sz="2400" cap="all" baseline="0">
                <a:latin typeface="Gill Sans Nova" panose="020B0602020104020203" pitchFamily="34" charset="0"/>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3278188" y="2740025"/>
            <a:ext cx="5688012" cy="2644775"/>
          </a:xfrm>
        </p:spPr>
        <p:txBody>
          <a:bodyPr>
            <a:normAutofit/>
          </a:bodyPr>
          <a:lstStyle>
            <a:lvl1pPr marL="0" indent="0" algn="ctr">
              <a:lnSpc>
                <a:spcPct val="100000"/>
              </a:lnSpc>
              <a:spcBef>
                <a:spcPts val="0"/>
              </a:spcBef>
              <a:buNone/>
              <a:defRPr sz="240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E8B627-27B3-7EDE-7C21-8804F983CCB7}"/>
              </a:ext>
              <a:ext uri="{C183D7F6-B498-43B3-948B-1728B52AA6E4}">
                <adec:decorative xmlns:adec="http://schemas.microsoft.com/office/drawing/2017/decorative" val="1"/>
              </a:ext>
            </a:extLst>
          </p:cNvPr>
          <p:cNvGrpSpPr/>
          <p:nvPr userDrawn="1"/>
        </p:nvGrpSpPr>
        <p:grpSpPr>
          <a:xfrm>
            <a:off x="0" y="1"/>
            <a:ext cx="12192000" cy="6857998"/>
            <a:chOff x="0" y="1"/>
            <a:chExt cx="12192000" cy="6857998"/>
          </a:xfrm>
        </p:grpSpPr>
        <p:sp>
          <p:nvSpPr>
            <p:cNvPr id="28" name="Freeform: Shape 27">
              <a:extLst>
                <a:ext uri="{FF2B5EF4-FFF2-40B4-BE49-F238E27FC236}">
                  <a16:creationId xmlns:a16="http://schemas.microsoft.com/office/drawing/2014/main" id="{B1BA04E2-C77D-D0F1-EC03-2F832DFA5498}"/>
                </a:ext>
                <a:ext uri="{C183D7F6-B498-43B3-948B-1728B52AA6E4}">
                  <adec:decorative xmlns:adec="http://schemas.microsoft.com/office/drawing/2017/decorative" val="1"/>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1" y="82296"/>
            <a:ext cx="11107489" cy="1298448"/>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dirty="0"/>
              <a:t>Click icon to add picture</a:t>
            </a:r>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7786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dirty="0"/>
              <a:t>Click icon to add picture</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4412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dirty="0"/>
              <a:t>Click icon to add picture</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43493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dirty="0"/>
              <a:t>Click icon to add picture</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926040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72063" y="1185761"/>
            <a:ext cx="11769213" cy="1832179"/>
          </a:xfrm>
        </p:spPr>
        <p:txBody>
          <a:bodyPr/>
          <a:lstStyle/>
          <a:p>
            <a:r>
              <a:rPr lang="en-US" dirty="0"/>
              <a:t>OOPS with C++ Project</a:t>
            </a:r>
            <a:br>
              <a:rPr lang="en-US" dirty="0"/>
            </a:br>
            <a:r>
              <a:rPr lang="en-US" b="1" dirty="0"/>
              <a:t>Login and Registration System</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3581400" y="3360174"/>
            <a:ext cx="5029200" cy="2764349"/>
          </a:xfrm>
        </p:spPr>
        <p:txBody>
          <a:bodyPr/>
          <a:lstStyle/>
          <a:p>
            <a:pPr algn="l"/>
            <a:r>
              <a:rPr lang="en-US" b="1" dirty="0"/>
              <a:t>AP22110010668 - Poojan Patel </a:t>
            </a:r>
          </a:p>
          <a:p>
            <a:pPr algn="l"/>
            <a:r>
              <a:rPr lang="en-US" b="1" dirty="0"/>
              <a:t>AP22110010671 - Parth Kiran Hanchate </a:t>
            </a:r>
          </a:p>
          <a:p>
            <a:pPr algn="l"/>
            <a:r>
              <a:rPr lang="en-US" b="1" dirty="0"/>
              <a:t>AP22110010674 - Sai Nithenn Redhi </a:t>
            </a:r>
          </a:p>
          <a:p>
            <a:pPr algn="l"/>
            <a:r>
              <a:rPr lang="en-US" b="1" dirty="0"/>
              <a:t>AP22110010690 - Shreya Singh </a:t>
            </a:r>
          </a:p>
          <a:p>
            <a:pPr algn="l"/>
            <a:r>
              <a:rPr lang="en-US" b="1" dirty="0"/>
              <a:t>AP22110010696 - Daksh Kulkarni </a:t>
            </a:r>
          </a:p>
          <a:p>
            <a:pPr algn="l"/>
            <a:r>
              <a:rPr lang="en-US" b="1" dirty="0"/>
              <a:t>AP22110010718 - Adarsh Kumar</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5EE4-4E93-9E84-0009-5746D4CF667E}"/>
              </a:ext>
            </a:extLst>
          </p:cNvPr>
          <p:cNvSpPr>
            <a:spLocks noGrp="1"/>
          </p:cNvSpPr>
          <p:nvPr>
            <p:ph type="title"/>
          </p:nvPr>
        </p:nvSpPr>
        <p:spPr>
          <a:xfrm>
            <a:off x="576072" y="314632"/>
            <a:ext cx="9363456" cy="717067"/>
          </a:xfrm>
        </p:spPr>
        <p:txBody>
          <a:bodyPr/>
          <a:lstStyle/>
          <a:p>
            <a:r>
              <a:rPr lang="en-US" dirty="0"/>
              <a:t>Methodology (cont.)</a:t>
            </a:r>
          </a:p>
        </p:txBody>
      </p:sp>
      <p:sp>
        <p:nvSpPr>
          <p:cNvPr id="3" name="Content Placeholder 2">
            <a:extLst>
              <a:ext uri="{FF2B5EF4-FFF2-40B4-BE49-F238E27FC236}">
                <a16:creationId xmlns:a16="http://schemas.microsoft.com/office/drawing/2014/main" id="{6C8C39AC-05FA-6DF4-E917-C74063014C97}"/>
              </a:ext>
            </a:extLst>
          </p:cNvPr>
          <p:cNvSpPr>
            <a:spLocks noGrp="1"/>
          </p:cNvSpPr>
          <p:nvPr>
            <p:ph idx="1"/>
          </p:nvPr>
        </p:nvSpPr>
        <p:spPr>
          <a:xfrm>
            <a:off x="576072" y="1229320"/>
            <a:ext cx="11016162" cy="4969919"/>
          </a:xfrm>
        </p:spPr>
        <p:txBody>
          <a:bodyPr>
            <a:normAutofit/>
          </a:bodyPr>
          <a:lstStyle/>
          <a:p>
            <a:pPr algn="just"/>
            <a:r>
              <a:rPr lang="en-US" sz="2200" dirty="0"/>
              <a:t>Program Structure:</a:t>
            </a:r>
          </a:p>
          <a:p>
            <a:pPr lvl="1" algn="just"/>
            <a:r>
              <a:rPr lang="en-US" sz="2200" dirty="0"/>
              <a:t>The project is structured using C++ classes for user registration and login.</a:t>
            </a:r>
          </a:p>
          <a:p>
            <a:pPr lvl="1" algn="just"/>
            <a:r>
              <a:rPr lang="en-US" sz="2200" dirty="0"/>
              <a:t>The Registration class manages user registration, and the Login class handles user authentication.</a:t>
            </a:r>
          </a:p>
          <a:p>
            <a:pPr lvl="1" algn="just"/>
            <a:r>
              <a:rPr lang="en-US" sz="2200" dirty="0"/>
              <a:t>User data is stored in a text file named "users.txt."</a:t>
            </a:r>
          </a:p>
          <a:p>
            <a:pPr lvl="1" algn="just"/>
            <a:r>
              <a:rPr lang="en-US" sz="2200" dirty="0"/>
              <a:t>The main program (in the main function) presents a menu-driven interface for user interaction.</a:t>
            </a:r>
          </a:p>
          <a:p>
            <a:pPr marL="457200" lvl="1" indent="0" algn="just">
              <a:buNone/>
            </a:pPr>
            <a:endParaRPr lang="en-US" sz="2200" dirty="0"/>
          </a:p>
          <a:p>
            <a:pPr algn="just"/>
            <a:r>
              <a:rPr lang="en-US" sz="2200" dirty="0"/>
              <a:t>This methodology provides a basic understanding of user registration and login systems and serves as a foundation for more advanced and secure implementations in real-world applications.</a:t>
            </a:r>
          </a:p>
          <a:p>
            <a:pPr algn="just"/>
            <a:endParaRPr lang="en-US" sz="2200" dirty="0"/>
          </a:p>
        </p:txBody>
      </p:sp>
      <p:sp>
        <p:nvSpPr>
          <p:cNvPr id="4" name="Date Placeholder 3">
            <a:extLst>
              <a:ext uri="{FF2B5EF4-FFF2-40B4-BE49-F238E27FC236}">
                <a16:creationId xmlns:a16="http://schemas.microsoft.com/office/drawing/2014/main" id="{D849A33B-7F70-D51D-D61C-A972116906E1}"/>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437546FA-94D3-2629-6231-B600938C9886}"/>
              </a:ext>
            </a:extLst>
          </p:cNvPr>
          <p:cNvSpPr>
            <a:spLocks noGrp="1"/>
          </p:cNvSpPr>
          <p:nvPr>
            <p:ph type="ftr" sz="quarter" idx="11"/>
          </p:nvPr>
        </p:nvSpPr>
        <p:spPr/>
        <p:txBody>
          <a:bodyPr/>
          <a:lstStyle/>
          <a:p>
            <a:r>
              <a:rPr lang="en-US" dirty="0"/>
              <a:t>Login and Registration System</a:t>
            </a:r>
          </a:p>
        </p:txBody>
      </p:sp>
      <p:sp>
        <p:nvSpPr>
          <p:cNvPr id="6" name="Slide Number Placeholder 5">
            <a:extLst>
              <a:ext uri="{FF2B5EF4-FFF2-40B4-BE49-F238E27FC236}">
                <a16:creationId xmlns:a16="http://schemas.microsoft.com/office/drawing/2014/main" id="{D972AABC-6E37-1739-92A2-6728A8841DED}"/>
              </a:ext>
            </a:extLst>
          </p:cNvPr>
          <p:cNvSpPr>
            <a:spLocks noGrp="1"/>
          </p:cNvSpPr>
          <p:nvPr>
            <p:ph type="sldNum" sz="quarter" idx="12"/>
          </p:nvPr>
        </p:nvSpPr>
        <p:spPr/>
        <p:txBody>
          <a:bodyPr/>
          <a:lstStyle/>
          <a:p>
            <a:fld id="{58FB4751-880F-D840-AAA9-3A15815CC996}" type="slidenum">
              <a:rPr lang="en-US" smtClean="0"/>
              <a:t>10</a:t>
            </a:fld>
            <a:endParaRPr lang="en-US" dirty="0"/>
          </a:p>
        </p:txBody>
      </p:sp>
    </p:spTree>
    <p:extLst>
      <p:ext uri="{BB962C8B-B14F-4D97-AF65-F5344CB8AC3E}">
        <p14:creationId xmlns:p14="http://schemas.microsoft.com/office/powerpoint/2010/main" val="1149924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543664" y="2969965"/>
            <a:ext cx="9124335" cy="918070"/>
          </a:xfrm>
        </p:spPr>
        <p:txBody>
          <a:bodyPr/>
          <a:lstStyle/>
          <a:p>
            <a:r>
              <a:rPr lang="en-US" sz="7200" dirty="0"/>
              <a:t>Thank You </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704384" y="1170432"/>
            <a:ext cx="6229530" cy="2442780"/>
          </a:xfrm>
        </p:spPr>
        <p:txBody>
          <a:bodyPr/>
          <a:lstStyle/>
          <a:p>
            <a:r>
              <a:rPr lang="en-US" dirty="0"/>
              <a:t>Contents</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4290449022"/>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Abstract</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Data Flow Diagram</a:t>
                      </a: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Flow Chart</a:t>
                      </a:r>
                    </a:p>
                    <a:p>
                      <a:pPr marL="0" algn="r" defTabSz="914400" rtl="0" eaLnBrk="1" latinLnBrk="0" hangingPunct="1"/>
                      <a:r>
                        <a:rPr lang="en-US" sz="1800" kern="1200" dirty="0">
                          <a:solidFill>
                            <a:schemeClr val="tx1"/>
                          </a:solidFill>
                          <a:latin typeface="+mj-lt"/>
                          <a:ea typeface="+mn-ea"/>
                          <a:cs typeface="+mn-cs"/>
                        </a:rPr>
                        <a:t> 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Methodology</a:t>
                      </a:r>
                    </a:p>
                    <a:p>
                      <a:pPr marL="0" algn="r" defTabSz="914400" rtl="0" eaLnBrk="1" latinLnBrk="0" hangingPunct="1"/>
                      <a:r>
                        <a:rPr lang="en-US" sz="1800" kern="1200" dirty="0">
                          <a:solidFill>
                            <a:schemeClr val="tx1"/>
                          </a:solidFill>
                          <a:latin typeface="+mj-lt"/>
                          <a:ea typeface="+mn-ea"/>
                          <a:cs typeface="+mn-cs"/>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1" y="82296"/>
            <a:ext cx="6502620" cy="1298448"/>
          </a:xfrm>
        </p:spPr>
        <p:txBody>
          <a:bodyPr/>
          <a:lstStyle/>
          <a:p>
            <a:r>
              <a:rPr lang="en-US" dirty="0"/>
              <a:t>Abstract</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1" y="1947671"/>
            <a:ext cx="6159025" cy="4070729"/>
          </a:xfrm>
        </p:spPr>
        <p:txBody>
          <a:bodyPr>
            <a:normAutofit/>
          </a:bodyPr>
          <a:lstStyle/>
          <a:p>
            <a:pPr algn="just"/>
            <a:r>
              <a:rPr lang="en-US" sz="2400" dirty="0"/>
              <a:t>The project presents a simple user registration and login system implemented in C++. It allows users to create an account by providing a username and password, and subsequently, log in using those credentials. User data is stored in a text file, and authentication is performed by comparing entered credentials with stored data. This project is intended for educational purposes and serves as a starting point for understanding basic file I/O and user authentication in C++.</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a:lstStyle/>
          <a:p>
            <a:r>
              <a:rPr lang="en-US"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a:lstStyle/>
          <a:p>
            <a:r>
              <a:rPr lang="en-US" dirty="0"/>
              <a:t>Login and Registration System</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F49B-D160-5F17-6995-E16F067BF3A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F446768-FBBE-B943-0691-CC6AE25E74D2}"/>
              </a:ext>
            </a:extLst>
          </p:cNvPr>
          <p:cNvSpPr>
            <a:spLocks noGrp="1"/>
          </p:cNvSpPr>
          <p:nvPr>
            <p:ph idx="1"/>
          </p:nvPr>
        </p:nvSpPr>
        <p:spPr>
          <a:xfrm>
            <a:off x="576071" y="1616816"/>
            <a:ext cx="11439145" cy="4572589"/>
          </a:xfrm>
        </p:spPr>
        <p:txBody>
          <a:bodyPr>
            <a:normAutofit fontScale="92500" lnSpcReduction="20000"/>
          </a:bodyPr>
          <a:lstStyle/>
          <a:p>
            <a:pPr algn="just">
              <a:lnSpc>
                <a:spcPct val="120000"/>
              </a:lnSpc>
            </a:pPr>
            <a:r>
              <a:rPr lang="en-US" sz="2400" dirty="0"/>
              <a:t>In the age of digitalization, secure user authentication and data storage are essential components of various applications. This project aims to introduce the fundamental concepts of user registration and login systems using C++. While this implementation is basic and not suitable for production, it provides a foundation for understanding the core principles involved.</a:t>
            </a:r>
          </a:p>
          <a:p>
            <a:pPr algn="just">
              <a:lnSpc>
                <a:spcPct val="120000"/>
              </a:lnSpc>
            </a:pPr>
            <a:r>
              <a:rPr lang="en-US" sz="2400" dirty="0"/>
              <a:t>The system includes two primary functionalities: registration and login. During registration, a user can create an account by providing a unique username and a corresponding password. The user's data is then stored in a text file. For login, users can enter their credentials, and the system will verify their identity by checking the stored data.</a:t>
            </a:r>
          </a:p>
          <a:p>
            <a:pPr algn="just">
              <a:lnSpc>
                <a:spcPct val="120000"/>
              </a:lnSpc>
            </a:pPr>
            <a:r>
              <a:rPr lang="en-US" sz="2400" dirty="0"/>
              <a:t>This project demonstrates the following key aspects:</a:t>
            </a:r>
          </a:p>
          <a:p>
            <a:pPr lvl="1" algn="just">
              <a:lnSpc>
                <a:spcPct val="120000"/>
              </a:lnSpc>
            </a:pPr>
            <a:r>
              <a:rPr lang="en-US" dirty="0"/>
              <a:t>User data structuring and storage.</a:t>
            </a:r>
          </a:p>
          <a:p>
            <a:pPr lvl="1" algn="just">
              <a:lnSpc>
                <a:spcPct val="120000"/>
              </a:lnSpc>
            </a:pPr>
            <a:r>
              <a:rPr lang="en-US" dirty="0"/>
              <a:t>User authentication through the comparison of stored and entered credentials.</a:t>
            </a:r>
          </a:p>
          <a:p>
            <a:pPr lvl="1" algn="just">
              <a:lnSpc>
                <a:spcPct val="120000"/>
              </a:lnSpc>
            </a:pPr>
            <a:r>
              <a:rPr lang="en-US" dirty="0"/>
              <a:t>File handling for data storage and retrieval.</a:t>
            </a:r>
          </a:p>
        </p:txBody>
      </p:sp>
      <p:sp>
        <p:nvSpPr>
          <p:cNvPr id="4" name="Date Placeholder 3">
            <a:extLst>
              <a:ext uri="{FF2B5EF4-FFF2-40B4-BE49-F238E27FC236}">
                <a16:creationId xmlns:a16="http://schemas.microsoft.com/office/drawing/2014/main" id="{B785DCFC-38EE-0DC7-9DEC-EB234D2DEDCD}"/>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30CBCD8A-7C38-1FFE-F637-85EE37DD121C}"/>
              </a:ext>
            </a:extLst>
          </p:cNvPr>
          <p:cNvSpPr>
            <a:spLocks noGrp="1"/>
          </p:cNvSpPr>
          <p:nvPr>
            <p:ph type="ftr" sz="quarter" idx="11"/>
          </p:nvPr>
        </p:nvSpPr>
        <p:spPr/>
        <p:txBody>
          <a:bodyPr/>
          <a:lstStyle/>
          <a:p>
            <a:r>
              <a:rPr lang="en-US" dirty="0"/>
              <a:t>Login and Registration System</a:t>
            </a:r>
          </a:p>
        </p:txBody>
      </p:sp>
      <p:sp>
        <p:nvSpPr>
          <p:cNvPr id="6" name="Slide Number Placeholder 5">
            <a:extLst>
              <a:ext uri="{FF2B5EF4-FFF2-40B4-BE49-F238E27FC236}">
                <a16:creationId xmlns:a16="http://schemas.microsoft.com/office/drawing/2014/main" id="{0DEDDEA2-0D5B-DCE4-3BBB-80546CF07A2C}"/>
              </a:ext>
            </a:extLst>
          </p:cNvPr>
          <p:cNvSpPr>
            <a:spLocks noGrp="1"/>
          </p:cNvSpPr>
          <p:nvPr>
            <p:ph type="sldNum" sz="quarter" idx="12"/>
          </p:nvPr>
        </p:nvSpPr>
        <p:spPr/>
        <p:txBody>
          <a:bodyPr/>
          <a:lstStyle/>
          <a:p>
            <a:fld id="{58FB4751-880F-D840-AAA9-3A15815CC996}" type="slidenum">
              <a:rPr lang="en-US" smtClean="0"/>
              <a:t>4</a:t>
            </a:fld>
            <a:endParaRPr lang="en-US" dirty="0"/>
          </a:p>
        </p:txBody>
      </p:sp>
    </p:spTree>
    <p:extLst>
      <p:ext uri="{BB962C8B-B14F-4D97-AF65-F5344CB8AC3E}">
        <p14:creationId xmlns:p14="http://schemas.microsoft.com/office/powerpoint/2010/main" val="935502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728E-DA82-7C55-5013-18DA0825506B}"/>
              </a:ext>
            </a:extLst>
          </p:cNvPr>
          <p:cNvSpPr>
            <a:spLocks noGrp="1"/>
          </p:cNvSpPr>
          <p:nvPr>
            <p:ph type="title"/>
          </p:nvPr>
        </p:nvSpPr>
        <p:spPr/>
        <p:txBody>
          <a:bodyPr/>
          <a:lstStyle/>
          <a:p>
            <a:r>
              <a:rPr lang="en-US" dirty="0"/>
              <a:t>Data Flow Diagram (sample slide)</a:t>
            </a:r>
          </a:p>
        </p:txBody>
      </p:sp>
      <p:sp>
        <p:nvSpPr>
          <p:cNvPr id="3" name="Text Placeholder 2">
            <a:extLst>
              <a:ext uri="{FF2B5EF4-FFF2-40B4-BE49-F238E27FC236}">
                <a16:creationId xmlns:a16="http://schemas.microsoft.com/office/drawing/2014/main" id="{5C80C1E5-342C-D85B-15FA-A3611F081C30}"/>
              </a:ext>
            </a:extLst>
          </p:cNvPr>
          <p:cNvSpPr>
            <a:spLocks noGrp="1"/>
          </p:cNvSpPr>
          <p:nvPr>
            <p:ph type="body" sz="quarter" idx="13"/>
          </p:nvPr>
        </p:nvSpPr>
        <p:spPr/>
        <p:txBody>
          <a:bodyPr/>
          <a:lstStyle/>
          <a:p>
            <a:endParaRPr lang="en-US" dirty="0"/>
          </a:p>
        </p:txBody>
      </p:sp>
      <p:sp>
        <p:nvSpPr>
          <p:cNvPr id="4" name="Text Placeholder 3">
            <a:extLst>
              <a:ext uri="{FF2B5EF4-FFF2-40B4-BE49-F238E27FC236}">
                <a16:creationId xmlns:a16="http://schemas.microsoft.com/office/drawing/2014/main" id="{75E09BE3-FDA6-400A-F477-8BEC7C2268CC}"/>
              </a:ext>
            </a:extLst>
          </p:cNvPr>
          <p:cNvSpPr>
            <a:spLocks noGrp="1"/>
          </p:cNvSpPr>
          <p:nvPr>
            <p:ph type="body" sz="quarter" idx="15"/>
          </p:nvPr>
        </p:nvSpPr>
        <p:spPr/>
        <p:txBody>
          <a:bodyPr/>
          <a:lstStyle/>
          <a:p>
            <a:endParaRPr lang="en-US" dirty="0"/>
          </a:p>
        </p:txBody>
      </p:sp>
      <p:sp>
        <p:nvSpPr>
          <p:cNvPr id="5" name="Text Placeholder 4">
            <a:extLst>
              <a:ext uri="{FF2B5EF4-FFF2-40B4-BE49-F238E27FC236}">
                <a16:creationId xmlns:a16="http://schemas.microsoft.com/office/drawing/2014/main" id="{5DA74D9C-73CF-07F0-33DD-255C5FD9EC14}"/>
              </a:ext>
            </a:extLst>
          </p:cNvPr>
          <p:cNvSpPr>
            <a:spLocks noGrp="1"/>
          </p:cNvSpPr>
          <p:nvPr>
            <p:ph type="body" sz="quarter" idx="14"/>
          </p:nvPr>
        </p:nvSpPr>
        <p:spPr/>
        <p:txBody>
          <a:bodyPr/>
          <a:lstStyle/>
          <a:p>
            <a:endParaRPr lang="en-US" dirty="0"/>
          </a:p>
        </p:txBody>
      </p:sp>
      <p:sp>
        <p:nvSpPr>
          <p:cNvPr id="6" name="Text Placeholder 5">
            <a:extLst>
              <a:ext uri="{FF2B5EF4-FFF2-40B4-BE49-F238E27FC236}">
                <a16:creationId xmlns:a16="http://schemas.microsoft.com/office/drawing/2014/main" id="{DC2C66BC-9C28-1117-C152-34A33CDB857E}"/>
              </a:ext>
            </a:extLst>
          </p:cNvPr>
          <p:cNvSpPr>
            <a:spLocks noGrp="1"/>
          </p:cNvSpPr>
          <p:nvPr>
            <p:ph type="body" sz="quarter" idx="17"/>
          </p:nvPr>
        </p:nvSpPr>
        <p:spPr/>
        <p:txBody>
          <a:bodyPr/>
          <a:lstStyle/>
          <a:p>
            <a:endParaRPr lang="en-US" dirty="0"/>
          </a:p>
        </p:txBody>
      </p:sp>
      <p:sp>
        <p:nvSpPr>
          <p:cNvPr id="7" name="Text Placeholder 6">
            <a:extLst>
              <a:ext uri="{FF2B5EF4-FFF2-40B4-BE49-F238E27FC236}">
                <a16:creationId xmlns:a16="http://schemas.microsoft.com/office/drawing/2014/main" id="{92F35C7B-A54D-317F-46C9-18CBCE9939A6}"/>
              </a:ext>
            </a:extLst>
          </p:cNvPr>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2723417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19DF-E6E2-A746-D994-A5D5CEFD5D8A}"/>
              </a:ext>
            </a:extLst>
          </p:cNvPr>
          <p:cNvSpPr>
            <a:spLocks noGrp="1"/>
          </p:cNvSpPr>
          <p:nvPr>
            <p:ph type="title"/>
          </p:nvPr>
        </p:nvSpPr>
        <p:spPr/>
        <p:txBody>
          <a:bodyPr/>
          <a:lstStyle/>
          <a:p>
            <a:r>
              <a:rPr lang="en-US" dirty="0"/>
              <a:t>Data Flow Diagram (sample slide)</a:t>
            </a:r>
          </a:p>
        </p:txBody>
      </p:sp>
      <p:sp>
        <p:nvSpPr>
          <p:cNvPr id="3" name="Picture Placeholder 2">
            <a:extLst>
              <a:ext uri="{FF2B5EF4-FFF2-40B4-BE49-F238E27FC236}">
                <a16:creationId xmlns:a16="http://schemas.microsoft.com/office/drawing/2014/main" id="{8CDB8329-22FF-0F58-0B53-25C972E55B49}"/>
              </a:ext>
            </a:extLst>
          </p:cNvPr>
          <p:cNvSpPr>
            <a:spLocks noGrp="1"/>
          </p:cNvSpPr>
          <p:nvPr>
            <p:ph type="pic" sz="quarter" idx="13"/>
          </p:nvPr>
        </p:nvSpPr>
        <p:spPr/>
        <p:txBody>
          <a:bodyPr/>
          <a:lstStyle/>
          <a:p>
            <a:endParaRPr lang="en-US"/>
          </a:p>
        </p:txBody>
      </p:sp>
      <p:sp>
        <p:nvSpPr>
          <p:cNvPr id="4" name="Text Placeholder 3">
            <a:extLst>
              <a:ext uri="{FF2B5EF4-FFF2-40B4-BE49-F238E27FC236}">
                <a16:creationId xmlns:a16="http://schemas.microsoft.com/office/drawing/2014/main" id="{524D26CA-28ED-B951-65C4-F930985092C4}"/>
              </a:ext>
            </a:extLst>
          </p:cNvPr>
          <p:cNvSpPr>
            <a:spLocks noGrp="1"/>
          </p:cNvSpPr>
          <p:nvPr>
            <p:ph type="body" sz="quarter" idx="17"/>
          </p:nvPr>
        </p:nvSpPr>
        <p:spPr/>
        <p:txBody>
          <a:bodyPr/>
          <a:lstStyle/>
          <a:p>
            <a:endParaRPr lang="en-US"/>
          </a:p>
        </p:txBody>
      </p:sp>
      <p:sp>
        <p:nvSpPr>
          <p:cNvPr id="5" name="Text Placeholder 4">
            <a:extLst>
              <a:ext uri="{FF2B5EF4-FFF2-40B4-BE49-F238E27FC236}">
                <a16:creationId xmlns:a16="http://schemas.microsoft.com/office/drawing/2014/main" id="{DEB800C8-35FE-5498-54FE-7CEA6A9FF593}"/>
              </a:ext>
            </a:extLst>
          </p:cNvPr>
          <p:cNvSpPr>
            <a:spLocks noGrp="1"/>
          </p:cNvSpPr>
          <p:nvPr>
            <p:ph type="body" sz="quarter" idx="21"/>
          </p:nvPr>
        </p:nvSpPr>
        <p:spPr/>
        <p:txBody>
          <a:bodyPr/>
          <a:lstStyle/>
          <a:p>
            <a:endParaRPr lang="en-US"/>
          </a:p>
        </p:txBody>
      </p:sp>
      <p:sp>
        <p:nvSpPr>
          <p:cNvPr id="6" name="Picture Placeholder 5">
            <a:extLst>
              <a:ext uri="{FF2B5EF4-FFF2-40B4-BE49-F238E27FC236}">
                <a16:creationId xmlns:a16="http://schemas.microsoft.com/office/drawing/2014/main" id="{39D65F4D-E9C8-E10B-0F53-DBA243F8ED26}"/>
              </a:ext>
            </a:extLst>
          </p:cNvPr>
          <p:cNvSpPr>
            <a:spLocks noGrp="1"/>
          </p:cNvSpPr>
          <p:nvPr>
            <p:ph type="pic" sz="quarter" idx="14"/>
          </p:nvPr>
        </p:nvSpPr>
        <p:spPr/>
        <p:txBody>
          <a:bodyPr/>
          <a:lstStyle/>
          <a:p>
            <a:endParaRPr lang="en-US"/>
          </a:p>
        </p:txBody>
      </p:sp>
      <p:sp>
        <p:nvSpPr>
          <p:cNvPr id="7" name="Text Placeholder 6">
            <a:extLst>
              <a:ext uri="{FF2B5EF4-FFF2-40B4-BE49-F238E27FC236}">
                <a16:creationId xmlns:a16="http://schemas.microsoft.com/office/drawing/2014/main" id="{C45F806E-A249-24EB-4334-009A5A95C55F}"/>
              </a:ext>
            </a:extLst>
          </p:cNvPr>
          <p:cNvSpPr>
            <a:spLocks noGrp="1"/>
          </p:cNvSpPr>
          <p:nvPr>
            <p:ph type="body" sz="quarter" idx="18"/>
          </p:nvPr>
        </p:nvSpPr>
        <p:spPr/>
        <p:txBody>
          <a:bodyPr/>
          <a:lstStyle/>
          <a:p>
            <a:endParaRPr lang="en-US"/>
          </a:p>
        </p:txBody>
      </p:sp>
      <p:sp>
        <p:nvSpPr>
          <p:cNvPr id="8" name="Text Placeholder 7">
            <a:extLst>
              <a:ext uri="{FF2B5EF4-FFF2-40B4-BE49-F238E27FC236}">
                <a16:creationId xmlns:a16="http://schemas.microsoft.com/office/drawing/2014/main" id="{FED3E79D-9E33-C828-8F3C-97A514D6AF47}"/>
              </a:ext>
            </a:extLst>
          </p:cNvPr>
          <p:cNvSpPr>
            <a:spLocks noGrp="1"/>
          </p:cNvSpPr>
          <p:nvPr>
            <p:ph type="body" sz="quarter" idx="22"/>
          </p:nvPr>
        </p:nvSpPr>
        <p:spPr/>
        <p:txBody>
          <a:bodyPr/>
          <a:lstStyle/>
          <a:p>
            <a:endParaRPr lang="en-US"/>
          </a:p>
        </p:txBody>
      </p:sp>
      <p:sp>
        <p:nvSpPr>
          <p:cNvPr id="9" name="Picture Placeholder 8">
            <a:extLst>
              <a:ext uri="{FF2B5EF4-FFF2-40B4-BE49-F238E27FC236}">
                <a16:creationId xmlns:a16="http://schemas.microsoft.com/office/drawing/2014/main" id="{04A444E0-090B-EE70-5385-41917C15F374}"/>
              </a:ext>
            </a:extLst>
          </p:cNvPr>
          <p:cNvSpPr>
            <a:spLocks noGrp="1"/>
          </p:cNvSpPr>
          <p:nvPr>
            <p:ph type="pic" sz="quarter" idx="15"/>
          </p:nvPr>
        </p:nvSpPr>
        <p:spPr/>
        <p:txBody>
          <a:bodyPr/>
          <a:lstStyle/>
          <a:p>
            <a:endParaRPr lang="en-US"/>
          </a:p>
        </p:txBody>
      </p:sp>
      <p:sp>
        <p:nvSpPr>
          <p:cNvPr id="10" name="Text Placeholder 9">
            <a:extLst>
              <a:ext uri="{FF2B5EF4-FFF2-40B4-BE49-F238E27FC236}">
                <a16:creationId xmlns:a16="http://schemas.microsoft.com/office/drawing/2014/main" id="{A13F6580-C999-45E5-A5FD-21EDB174B97B}"/>
              </a:ext>
            </a:extLst>
          </p:cNvPr>
          <p:cNvSpPr>
            <a:spLocks noGrp="1"/>
          </p:cNvSpPr>
          <p:nvPr>
            <p:ph type="body" sz="quarter" idx="19"/>
          </p:nvPr>
        </p:nvSpPr>
        <p:spPr/>
        <p:txBody>
          <a:bodyPr/>
          <a:lstStyle/>
          <a:p>
            <a:endParaRPr lang="en-US"/>
          </a:p>
        </p:txBody>
      </p:sp>
      <p:sp>
        <p:nvSpPr>
          <p:cNvPr id="11" name="Text Placeholder 10">
            <a:extLst>
              <a:ext uri="{FF2B5EF4-FFF2-40B4-BE49-F238E27FC236}">
                <a16:creationId xmlns:a16="http://schemas.microsoft.com/office/drawing/2014/main" id="{1E6115C1-D2F7-E3B7-23E7-7C06945A1A4D}"/>
              </a:ext>
            </a:extLst>
          </p:cNvPr>
          <p:cNvSpPr>
            <a:spLocks noGrp="1"/>
          </p:cNvSpPr>
          <p:nvPr>
            <p:ph type="body" sz="quarter" idx="23"/>
          </p:nvPr>
        </p:nvSpPr>
        <p:spPr/>
        <p:txBody>
          <a:bodyPr/>
          <a:lstStyle/>
          <a:p>
            <a:endParaRPr lang="en-US"/>
          </a:p>
        </p:txBody>
      </p:sp>
      <p:sp>
        <p:nvSpPr>
          <p:cNvPr id="12" name="Picture Placeholder 11">
            <a:extLst>
              <a:ext uri="{FF2B5EF4-FFF2-40B4-BE49-F238E27FC236}">
                <a16:creationId xmlns:a16="http://schemas.microsoft.com/office/drawing/2014/main" id="{61C0DD06-52FA-6D0A-421D-E72F9C458F4C}"/>
              </a:ext>
            </a:extLst>
          </p:cNvPr>
          <p:cNvSpPr>
            <a:spLocks noGrp="1"/>
          </p:cNvSpPr>
          <p:nvPr>
            <p:ph type="pic" sz="quarter" idx="16"/>
          </p:nvPr>
        </p:nvSpPr>
        <p:spPr/>
        <p:txBody>
          <a:bodyPr/>
          <a:lstStyle/>
          <a:p>
            <a:endParaRPr lang="en-US"/>
          </a:p>
        </p:txBody>
      </p:sp>
      <p:sp>
        <p:nvSpPr>
          <p:cNvPr id="13" name="Text Placeholder 12">
            <a:extLst>
              <a:ext uri="{FF2B5EF4-FFF2-40B4-BE49-F238E27FC236}">
                <a16:creationId xmlns:a16="http://schemas.microsoft.com/office/drawing/2014/main" id="{28E6D0E4-7ED6-589C-0C2C-240B8F758318}"/>
              </a:ext>
            </a:extLst>
          </p:cNvPr>
          <p:cNvSpPr>
            <a:spLocks noGrp="1"/>
          </p:cNvSpPr>
          <p:nvPr>
            <p:ph type="body" sz="quarter" idx="20"/>
          </p:nvPr>
        </p:nvSpPr>
        <p:spPr/>
        <p:txBody>
          <a:bodyPr/>
          <a:lstStyle/>
          <a:p>
            <a:endParaRPr lang="en-US"/>
          </a:p>
        </p:txBody>
      </p:sp>
      <p:sp>
        <p:nvSpPr>
          <p:cNvPr id="14" name="Text Placeholder 13">
            <a:extLst>
              <a:ext uri="{FF2B5EF4-FFF2-40B4-BE49-F238E27FC236}">
                <a16:creationId xmlns:a16="http://schemas.microsoft.com/office/drawing/2014/main" id="{4DD8E413-0BEC-9533-1837-C996AABE0B14}"/>
              </a:ext>
            </a:extLst>
          </p:cNvPr>
          <p:cNvSpPr>
            <a:spLocks noGrp="1"/>
          </p:cNvSpPr>
          <p:nvPr>
            <p:ph type="body" sz="quarter" idx="24"/>
          </p:nvPr>
        </p:nvSpPr>
        <p:spPr/>
        <p:txBody>
          <a:bodyPr/>
          <a:lstStyle/>
          <a:p>
            <a:endParaRPr lang="en-US"/>
          </a:p>
        </p:txBody>
      </p:sp>
      <p:sp>
        <p:nvSpPr>
          <p:cNvPr id="15" name="Picture Placeholder 14">
            <a:extLst>
              <a:ext uri="{FF2B5EF4-FFF2-40B4-BE49-F238E27FC236}">
                <a16:creationId xmlns:a16="http://schemas.microsoft.com/office/drawing/2014/main" id="{B6EAED7A-1BB0-A3FA-FA5C-C7C6314E7361}"/>
              </a:ext>
            </a:extLst>
          </p:cNvPr>
          <p:cNvSpPr>
            <a:spLocks noGrp="1"/>
          </p:cNvSpPr>
          <p:nvPr>
            <p:ph type="pic" sz="quarter" idx="25"/>
          </p:nvPr>
        </p:nvSpPr>
        <p:spPr/>
        <p:txBody>
          <a:bodyPr/>
          <a:lstStyle/>
          <a:p>
            <a:endParaRPr lang="en-US"/>
          </a:p>
        </p:txBody>
      </p:sp>
      <p:sp>
        <p:nvSpPr>
          <p:cNvPr id="16" name="Text Placeholder 15">
            <a:extLst>
              <a:ext uri="{FF2B5EF4-FFF2-40B4-BE49-F238E27FC236}">
                <a16:creationId xmlns:a16="http://schemas.microsoft.com/office/drawing/2014/main" id="{AA7AFF05-9C28-C6E5-F9BF-E5D5A4B787DA}"/>
              </a:ext>
            </a:extLst>
          </p:cNvPr>
          <p:cNvSpPr>
            <a:spLocks noGrp="1"/>
          </p:cNvSpPr>
          <p:nvPr>
            <p:ph type="body" sz="quarter" idx="29"/>
          </p:nvPr>
        </p:nvSpPr>
        <p:spPr/>
        <p:txBody>
          <a:bodyPr/>
          <a:lstStyle/>
          <a:p>
            <a:endParaRPr lang="en-US"/>
          </a:p>
        </p:txBody>
      </p:sp>
      <p:sp>
        <p:nvSpPr>
          <p:cNvPr id="17" name="Text Placeholder 16">
            <a:extLst>
              <a:ext uri="{FF2B5EF4-FFF2-40B4-BE49-F238E27FC236}">
                <a16:creationId xmlns:a16="http://schemas.microsoft.com/office/drawing/2014/main" id="{8A072DE3-9031-301D-EAA8-384A7B86E33A}"/>
              </a:ext>
            </a:extLst>
          </p:cNvPr>
          <p:cNvSpPr>
            <a:spLocks noGrp="1"/>
          </p:cNvSpPr>
          <p:nvPr>
            <p:ph type="body" sz="quarter" idx="33"/>
          </p:nvPr>
        </p:nvSpPr>
        <p:spPr/>
        <p:txBody>
          <a:bodyPr/>
          <a:lstStyle/>
          <a:p>
            <a:endParaRPr lang="en-US"/>
          </a:p>
        </p:txBody>
      </p:sp>
      <p:sp>
        <p:nvSpPr>
          <p:cNvPr id="18" name="Picture Placeholder 17">
            <a:extLst>
              <a:ext uri="{FF2B5EF4-FFF2-40B4-BE49-F238E27FC236}">
                <a16:creationId xmlns:a16="http://schemas.microsoft.com/office/drawing/2014/main" id="{80A452CD-9BBA-62E3-C41A-624FC5B68F86}"/>
              </a:ext>
            </a:extLst>
          </p:cNvPr>
          <p:cNvSpPr>
            <a:spLocks noGrp="1"/>
          </p:cNvSpPr>
          <p:nvPr>
            <p:ph type="pic" sz="quarter" idx="26"/>
          </p:nvPr>
        </p:nvSpPr>
        <p:spPr/>
        <p:txBody>
          <a:bodyPr/>
          <a:lstStyle/>
          <a:p>
            <a:endParaRPr lang="en-US"/>
          </a:p>
        </p:txBody>
      </p:sp>
      <p:sp>
        <p:nvSpPr>
          <p:cNvPr id="19" name="Text Placeholder 18">
            <a:extLst>
              <a:ext uri="{FF2B5EF4-FFF2-40B4-BE49-F238E27FC236}">
                <a16:creationId xmlns:a16="http://schemas.microsoft.com/office/drawing/2014/main" id="{36BCB9EA-F42F-31DF-3445-2AFD820598F5}"/>
              </a:ext>
            </a:extLst>
          </p:cNvPr>
          <p:cNvSpPr>
            <a:spLocks noGrp="1"/>
          </p:cNvSpPr>
          <p:nvPr>
            <p:ph type="body" sz="quarter" idx="30"/>
          </p:nvPr>
        </p:nvSpPr>
        <p:spPr/>
        <p:txBody>
          <a:bodyPr/>
          <a:lstStyle/>
          <a:p>
            <a:endParaRPr lang="en-US"/>
          </a:p>
        </p:txBody>
      </p:sp>
      <p:sp>
        <p:nvSpPr>
          <p:cNvPr id="20" name="Text Placeholder 19">
            <a:extLst>
              <a:ext uri="{FF2B5EF4-FFF2-40B4-BE49-F238E27FC236}">
                <a16:creationId xmlns:a16="http://schemas.microsoft.com/office/drawing/2014/main" id="{2B701F31-9558-4AE8-5DE6-1A4684B93B20}"/>
              </a:ext>
            </a:extLst>
          </p:cNvPr>
          <p:cNvSpPr>
            <a:spLocks noGrp="1"/>
          </p:cNvSpPr>
          <p:nvPr>
            <p:ph type="body" sz="quarter" idx="34"/>
          </p:nvPr>
        </p:nvSpPr>
        <p:spPr/>
        <p:txBody>
          <a:bodyPr/>
          <a:lstStyle/>
          <a:p>
            <a:endParaRPr lang="en-US"/>
          </a:p>
        </p:txBody>
      </p:sp>
      <p:sp>
        <p:nvSpPr>
          <p:cNvPr id="21" name="Picture Placeholder 20">
            <a:extLst>
              <a:ext uri="{FF2B5EF4-FFF2-40B4-BE49-F238E27FC236}">
                <a16:creationId xmlns:a16="http://schemas.microsoft.com/office/drawing/2014/main" id="{0E9398A5-7DA0-E22F-D152-CE3C55A8A49D}"/>
              </a:ext>
            </a:extLst>
          </p:cNvPr>
          <p:cNvSpPr>
            <a:spLocks noGrp="1"/>
          </p:cNvSpPr>
          <p:nvPr>
            <p:ph type="pic" sz="quarter" idx="27"/>
          </p:nvPr>
        </p:nvSpPr>
        <p:spPr/>
        <p:txBody>
          <a:bodyPr/>
          <a:lstStyle/>
          <a:p>
            <a:endParaRPr lang="en-US"/>
          </a:p>
        </p:txBody>
      </p:sp>
      <p:sp>
        <p:nvSpPr>
          <p:cNvPr id="22" name="Text Placeholder 21">
            <a:extLst>
              <a:ext uri="{FF2B5EF4-FFF2-40B4-BE49-F238E27FC236}">
                <a16:creationId xmlns:a16="http://schemas.microsoft.com/office/drawing/2014/main" id="{206523BD-6584-A927-C9AA-F61992498F47}"/>
              </a:ext>
            </a:extLst>
          </p:cNvPr>
          <p:cNvSpPr>
            <a:spLocks noGrp="1"/>
          </p:cNvSpPr>
          <p:nvPr>
            <p:ph type="body" sz="quarter" idx="31"/>
          </p:nvPr>
        </p:nvSpPr>
        <p:spPr/>
        <p:txBody>
          <a:bodyPr/>
          <a:lstStyle/>
          <a:p>
            <a:endParaRPr lang="en-US"/>
          </a:p>
        </p:txBody>
      </p:sp>
      <p:sp>
        <p:nvSpPr>
          <p:cNvPr id="23" name="Text Placeholder 22">
            <a:extLst>
              <a:ext uri="{FF2B5EF4-FFF2-40B4-BE49-F238E27FC236}">
                <a16:creationId xmlns:a16="http://schemas.microsoft.com/office/drawing/2014/main" id="{48F3D48C-37F6-0350-8466-7A114BDCF879}"/>
              </a:ext>
            </a:extLst>
          </p:cNvPr>
          <p:cNvSpPr>
            <a:spLocks noGrp="1"/>
          </p:cNvSpPr>
          <p:nvPr>
            <p:ph type="body" sz="quarter" idx="35"/>
          </p:nvPr>
        </p:nvSpPr>
        <p:spPr/>
        <p:txBody>
          <a:bodyPr/>
          <a:lstStyle/>
          <a:p>
            <a:endParaRPr lang="en-US"/>
          </a:p>
        </p:txBody>
      </p:sp>
      <p:sp>
        <p:nvSpPr>
          <p:cNvPr id="24" name="Picture Placeholder 23">
            <a:extLst>
              <a:ext uri="{FF2B5EF4-FFF2-40B4-BE49-F238E27FC236}">
                <a16:creationId xmlns:a16="http://schemas.microsoft.com/office/drawing/2014/main" id="{74D1FDBA-3AEB-C524-DA42-89AF9155CD02}"/>
              </a:ext>
            </a:extLst>
          </p:cNvPr>
          <p:cNvSpPr>
            <a:spLocks noGrp="1"/>
          </p:cNvSpPr>
          <p:nvPr>
            <p:ph type="pic" sz="quarter" idx="28"/>
          </p:nvPr>
        </p:nvSpPr>
        <p:spPr/>
        <p:txBody>
          <a:bodyPr/>
          <a:lstStyle/>
          <a:p>
            <a:endParaRPr lang="en-US"/>
          </a:p>
        </p:txBody>
      </p:sp>
      <p:sp>
        <p:nvSpPr>
          <p:cNvPr id="25" name="Text Placeholder 24">
            <a:extLst>
              <a:ext uri="{FF2B5EF4-FFF2-40B4-BE49-F238E27FC236}">
                <a16:creationId xmlns:a16="http://schemas.microsoft.com/office/drawing/2014/main" id="{669C6F74-E3DD-DB0F-4F81-E0E8187AD351}"/>
              </a:ext>
            </a:extLst>
          </p:cNvPr>
          <p:cNvSpPr>
            <a:spLocks noGrp="1"/>
          </p:cNvSpPr>
          <p:nvPr>
            <p:ph type="body" sz="quarter" idx="32"/>
          </p:nvPr>
        </p:nvSpPr>
        <p:spPr/>
        <p:txBody>
          <a:bodyPr/>
          <a:lstStyle/>
          <a:p>
            <a:endParaRPr lang="en-US"/>
          </a:p>
        </p:txBody>
      </p:sp>
      <p:sp>
        <p:nvSpPr>
          <p:cNvPr id="26" name="Text Placeholder 25">
            <a:extLst>
              <a:ext uri="{FF2B5EF4-FFF2-40B4-BE49-F238E27FC236}">
                <a16:creationId xmlns:a16="http://schemas.microsoft.com/office/drawing/2014/main" id="{CB0A8C82-A558-905D-2685-7791919409B3}"/>
              </a:ext>
            </a:extLst>
          </p:cNvPr>
          <p:cNvSpPr>
            <a:spLocks noGrp="1"/>
          </p:cNvSpPr>
          <p:nvPr>
            <p:ph type="body" sz="quarter" idx="36"/>
          </p:nvPr>
        </p:nvSpPr>
        <p:spPr/>
        <p:txBody>
          <a:bodyPr/>
          <a:lstStyle/>
          <a:p>
            <a:endParaRPr lang="en-US"/>
          </a:p>
        </p:txBody>
      </p:sp>
    </p:spTree>
    <p:extLst>
      <p:ext uri="{BB962C8B-B14F-4D97-AF65-F5344CB8AC3E}">
        <p14:creationId xmlns:p14="http://schemas.microsoft.com/office/powerpoint/2010/main" val="185799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D32B-7F8D-0DD4-7EDD-F938B9F0267D}"/>
              </a:ext>
            </a:extLst>
          </p:cNvPr>
          <p:cNvSpPr>
            <a:spLocks noGrp="1"/>
          </p:cNvSpPr>
          <p:nvPr>
            <p:ph type="title"/>
          </p:nvPr>
        </p:nvSpPr>
        <p:spPr/>
        <p:txBody>
          <a:bodyPr/>
          <a:lstStyle/>
          <a:p>
            <a:r>
              <a:rPr lang="en-US" dirty="0"/>
              <a:t>Data Flow Diagram (sample slide)</a:t>
            </a:r>
          </a:p>
        </p:txBody>
      </p:sp>
      <p:sp>
        <p:nvSpPr>
          <p:cNvPr id="3" name="Picture Placeholder 2">
            <a:extLst>
              <a:ext uri="{FF2B5EF4-FFF2-40B4-BE49-F238E27FC236}">
                <a16:creationId xmlns:a16="http://schemas.microsoft.com/office/drawing/2014/main" id="{60995CF2-ADB3-0A8E-B500-4BCB862E28B3}"/>
              </a:ext>
            </a:extLst>
          </p:cNvPr>
          <p:cNvSpPr>
            <a:spLocks noGrp="1"/>
          </p:cNvSpPr>
          <p:nvPr>
            <p:ph type="pic" sz="quarter" idx="13"/>
          </p:nvPr>
        </p:nvSpPr>
        <p:spPr/>
        <p:txBody>
          <a:bodyPr/>
          <a:lstStyle/>
          <a:p>
            <a:endParaRPr lang="en-US"/>
          </a:p>
        </p:txBody>
      </p:sp>
      <p:sp>
        <p:nvSpPr>
          <p:cNvPr id="4" name="Text Placeholder 3">
            <a:extLst>
              <a:ext uri="{FF2B5EF4-FFF2-40B4-BE49-F238E27FC236}">
                <a16:creationId xmlns:a16="http://schemas.microsoft.com/office/drawing/2014/main" id="{FEC929E2-2E30-7691-2FBB-B0D7E35A19E2}"/>
              </a:ext>
            </a:extLst>
          </p:cNvPr>
          <p:cNvSpPr>
            <a:spLocks noGrp="1"/>
          </p:cNvSpPr>
          <p:nvPr>
            <p:ph type="body" sz="quarter" idx="17"/>
          </p:nvPr>
        </p:nvSpPr>
        <p:spPr/>
        <p:txBody>
          <a:bodyPr/>
          <a:lstStyle/>
          <a:p>
            <a:endParaRPr lang="en-US"/>
          </a:p>
        </p:txBody>
      </p:sp>
      <p:sp>
        <p:nvSpPr>
          <p:cNvPr id="5" name="Text Placeholder 4">
            <a:extLst>
              <a:ext uri="{FF2B5EF4-FFF2-40B4-BE49-F238E27FC236}">
                <a16:creationId xmlns:a16="http://schemas.microsoft.com/office/drawing/2014/main" id="{F2E123D8-C85A-0366-1CCF-D64EBE240BA5}"/>
              </a:ext>
            </a:extLst>
          </p:cNvPr>
          <p:cNvSpPr>
            <a:spLocks noGrp="1"/>
          </p:cNvSpPr>
          <p:nvPr>
            <p:ph type="body" sz="quarter" idx="21"/>
          </p:nvPr>
        </p:nvSpPr>
        <p:spPr/>
        <p:txBody>
          <a:bodyPr/>
          <a:lstStyle/>
          <a:p>
            <a:endParaRPr lang="en-US"/>
          </a:p>
        </p:txBody>
      </p:sp>
      <p:sp>
        <p:nvSpPr>
          <p:cNvPr id="6" name="Picture Placeholder 5">
            <a:extLst>
              <a:ext uri="{FF2B5EF4-FFF2-40B4-BE49-F238E27FC236}">
                <a16:creationId xmlns:a16="http://schemas.microsoft.com/office/drawing/2014/main" id="{DBA946DF-7980-D604-8661-FF86390522A1}"/>
              </a:ext>
            </a:extLst>
          </p:cNvPr>
          <p:cNvSpPr>
            <a:spLocks noGrp="1"/>
          </p:cNvSpPr>
          <p:nvPr>
            <p:ph type="pic" sz="quarter" idx="14"/>
          </p:nvPr>
        </p:nvSpPr>
        <p:spPr/>
        <p:txBody>
          <a:bodyPr/>
          <a:lstStyle/>
          <a:p>
            <a:endParaRPr lang="en-US"/>
          </a:p>
        </p:txBody>
      </p:sp>
      <p:sp>
        <p:nvSpPr>
          <p:cNvPr id="7" name="Text Placeholder 6">
            <a:extLst>
              <a:ext uri="{FF2B5EF4-FFF2-40B4-BE49-F238E27FC236}">
                <a16:creationId xmlns:a16="http://schemas.microsoft.com/office/drawing/2014/main" id="{C2987D6F-9606-69AB-C895-3A55FA603EF7}"/>
              </a:ext>
            </a:extLst>
          </p:cNvPr>
          <p:cNvSpPr>
            <a:spLocks noGrp="1"/>
          </p:cNvSpPr>
          <p:nvPr>
            <p:ph type="body" sz="quarter" idx="18"/>
          </p:nvPr>
        </p:nvSpPr>
        <p:spPr/>
        <p:txBody>
          <a:bodyPr/>
          <a:lstStyle/>
          <a:p>
            <a:endParaRPr lang="en-US"/>
          </a:p>
        </p:txBody>
      </p:sp>
      <p:sp>
        <p:nvSpPr>
          <p:cNvPr id="8" name="Text Placeholder 7">
            <a:extLst>
              <a:ext uri="{FF2B5EF4-FFF2-40B4-BE49-F238E27FC236}">
                <a16:creationId xmlns:a16="http://schemas.microsoft.com/office/drawing/2014/main" id="{6FF880C9-D22E-7AF0-3C58-504FE2D137CF}"/>
              </a:ext>
            </a:extLst>
          </p:cNvPr>
          <p:cNvSpPr>
            <a:spLocks noGrp="1"/>
          </p:cNvSpPr>
          <p:nvPr>
            <p:ph type="body" sz="quarter" idx="22"/>
          </p:nvPr>
        </p:nvSpPr>
        <p:spPr/>
        <p:txBody>
          <a:bodyPr/>
          <a:lstStyle/>
          <a:p>
            <a:endParaRPr lang="en-US"/>
          </a:p>
        </p:txBody>
      </p:sp>
      <p:sp>
        <p:nvSpPr>
          <p:cNvPr id="9" name="Picture Placeholder 8">
            <a:extLst>
              <a:ext uri="{FF2B5EF4-FFF2-40B4-BE49-F238E27FC236}">
                <a16:creationId xmlns:a16="http://schemas.microsoft.com/office/drawing/2014/main" id="{1CD80D7D-5B61-D59F-D0D8-255B62A842BD}"/>
              </a:ext>
            </a:extLst>
          </p:cNvPr>
          <p:cNvSpPr>
            <a:spLocks noGrp="1"/>
          </p:cNvSpPr>
          <p:nvPr>
            <p:ph type="pic" sz="quarter" idx="15"/>
          </p:nvPr>
        </p:nvSpPr>
        <p:spPr/>
        <p:txBody>
          <a:bodyPr/>
          <a:lstStyle/>
          <a:p>
            <a:endParaRPr lang="en-US"/>
          </a:p>
        </p:txBody>
      </p:sp>
      <p:sp>
        <p:nvSpPr>
          <p:cNvPr id="10" name="Text Placeholder 9">
            <a:extLst>
              <a:ext uri="{FF2B5EF4-FFF2-40B4-BE49-F238E27FC236}">
                <a16:creationId xmlns:a16="http://schemas.microsoft.com/office/drawing/2014/main" id="{E7CAEA17-CEAA-DDDB-6FB0-AA0F0DED9D78}"/>
              </a:ext>
            </a:extLst>
          </p:cNvPr>
          <p:cNvSpPr>
            <a:spLocks noGrp="1"/>
          </p:cNvSpPr>
          <p:nvPr>
            <p:ph type="body" sz="quarter" idx="19"/>
          </p:nvPr>
        </p:nvSpPr>
        <p:spPr/>
        <p:txBody>
          <a:bodyPr/>
          <a:lstStyle/>
          <a:p>
            <a:endParaRPr lang="en-US"/>
          </a:p>
        </p:txBody>
      </p:sp>
      <p:sp>
        <p:nvSpPr>
          <p:cNvPr id="11" name="Text Placeholder 10">
            <a:extLst>
              <a:ext uri="{FF2B5EF4-FFF2-40B4-BE49-F238E27FC236}">
                <a16:creationId xmlns:a16="http://schemas.microsoft.com/office/drawing/2014/main" id="{7DD97AF1-51E8-5B18-5E44-289E601677F8}"/>
              </a:ext>
            </a:extLst>
          </p:cNvPr>
          <p:cNvSpPr>
            <a:spLocks noGrp="1"/>
          </p:cNvSpPr>
          <p:nvPr>
            <p:ph type="body" sz="quarter" idx="23"/>
          </p:nvPr>
        </p:nvSpPr>
        <p:spPr/>
        <p:txBody>
          <a:bodyPr/>
          <a:lstStyle/>
          <a:p>
            <a:endParaRPr lang="en-US"/>
          </a:p>
        </p:txBody>
      </p:sp>
      <p:sp>
        <p:nvSpPr>
          <p:cNvPr id="12" name="Picture Placeholder 11">
            <a:extLst>
              <a:ext uri="{FF2B5EF4-FFF2-40B4-BE49-F238E27FC236}">
                <a16:creationId xmlns:a16="http://schemas.microsoft.com/office/drawing/2014/main" id="{EA43E96B-7049-96E3-9CBE-072B9A83DB9E}"/>
              </a:ext>
            </a:extLst>
          </p:cNvPr>
          <p:cNvSpPr>
            <a:spLocks noGrp="1"/>
          </p:cNvSpPr>
          <p:nvPr>
            <p:ph type="pic" sz="quarter" idx="16"/>
          </p:nvPr>
        </p:nvSpPr>
        <p:spPr/>
        <p:txBody>
          <a:bodyPr/>
          <a:lstStyle/>
          <a:p>
            <a:endParaRPr lang="en-US"/>
          </a:p>
        </p:txBody>
      </p:sp>
      <p:sp>
        <p:nvSpPr>
          <p:cNvPr id="13" name="Text Placeholder 12">
            <a:extLst>
              <a:ext uri="{FF2B5EF4-FFF2-40B4-BE49-F238E27FC236}">
                <a16:creationId xmlns:a16="http://schemas.microsoft.com/office/drawing/2014/main" id="{63C50A76-7BAE-6E25-EFDA-A994CF455E13}"/>
              </a:ext>
            </a:extLst>
          </p:cNvPr>
          <p:cNvSpPr>
            <a:spLocks noGrp="1"/>
          </p:cNvSpPr>
          <p:nvPr>
            <p:ph type="body" sz="quarter" idx="20"/>
          </p:nvPr>
        </p:nvSpPr>
        <p:spPr/>
        <p:txBody>
          <a:bodyPr/>
          <a:lstStyle/>
          <a:p>
            <a:endParaRPr lang="en-US"/>
          </a:p>
        </p:txBody>
      </p:sp>
      <p:sp>
        <p:nvSpPr>
          <p:cNvPr id="14" name="Text Placeholder 13">
            <a:extLst>
              <a:ext uri="{FF2B5EF4-FFF2-40B4-BE49-F238E27FC236}">
                <a16:creationId xmlns:a16="http://schemas.microsoft.com/office/drawing/2014/main" id="{0ED0A437-8397-E9FB-49B7-48266612C736}"/>
              </a:ext>
            </a:extLst>
          </p:cNvPr>
          <p:cNvSpPr>
            <a:spLocks noGrp="1"/>
          </p:cNvSpPr>
          <p:nvPr>
            <p:ph type="body" sz="quarter" idx="24"/>
          </p:nvPr>
        </p:nvSpPr>
        <p:spPr/>
        <p:txBody>
          <a:bodyPr/>
          <a:lstStyle/>
          <a:p>
            <a:endParaRPr lang="en-US"/>
          </a:p>
        </p:txBody>
      </p:sp>
      <p:sp>
        <p:nvSpPr>
          <p:cNvPr id="15" name="Date Placeholder 14">
            <a:extLst>
              <a:ext uri="{FF2B5EF4-FFF2-40B4-BE49-F238E27FC236}">
                <a16:creationId xmlns:a16="http://schemas.microsoft.com/office/drawing/2014/main" id="{D98DB811-29D9-1679-E84E-D23102966D8C}"/>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39A2EC07-01AA-4864-F4A4-F55A8FA3985C}"/>
              </a:ext>
            </a:extLst>
          </p:cNvPr>
          <p:cNvSpPr>
            <a:spLocks noGrp="1"/>
          </p:cNvSpPr>
          <p:nvPr>
            <p:ph type="ftr" sz="quarter" idx="11"/>
          </p:nvPr>
        </p:nvSpPr>
        <p:spPr/>
        <p:txBody>
          <a:bodyPr/>
          <a:lstStyle/>
          <a:p>
            <a:r>
              <a:rPr lang="en-US"/>
              <a:t>presentation title</a:t>
            </a:r>
            <a:endParaRPr lang="en-US" dirty="0"/>
          </a:p>
        </p:txBody>
      </p:sp>
      <p:sp>
        <p:nvSpPr>
          <p:cNvPr id="17" name="Slide Number Placeholder 16">
            <a:extLst>
              <a:ext uri="{FF2B5EF4-FFF2-40B4-BE49-F238E27FC236}">
                <a16:creationId xmlns:a16="http://schemas.microsoft.com/office/drawing/2014/main" id="{309C4242-8D52-BC14-4246-0AF932CCD7FB}"/>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3382821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60E7F-02D3-5C7B-6AA4-DACE2C9C39DD}"/>
              </a:ext>
            </a:extLst>
          </p:cNvPr>
          <p:cNvSpPr>
            <a:spLocks noGrp="1"/>
          </p:cNvSpPr>
          <p:nvPr>
            <p:ph type="title"/>
          </p:nvPr>
        </p:nvSpPr>
        <p:spPr/>
        <p:txBody>
          <a:bodyPr/>
          <a:lstStyle/>
          <a:p>
            <a:r>
              <a:rPr lang="en-US" dirty="0"/>
              <a:t>Flow Chart</a:t>
            </a:r>
          </a:p>
        </p:txBody>
      </p:sp>
      <p:sp>
        <p:nvSpPr>
          <p:cNvPr id="3" name="Date Placeholder 2">
            <a:extLst>
              <a:ext uri="{FF2B5EF4-FFF2-40B4-BE49-F238E27FC236}">
                <a16:creationId xmlns:a16="http://schemas.microsoft.com/office/drawing/2014/main" id="{0C42ADFC-12DE-513B-5496-B75E24921770}"/>
              </a:ext>
            </a:extLst>
          </p:cNvPr>
          <p:cNvSpPr>
            <a:spLocks noGrp="1"/>
          </p:cNvSpPr>
          <p:nvPr>
            <p:ph type="dt" sz="half" idx="10"/>
          </p:nvPr>
        </p:nvSpPr>
        <p:spPr/>
        <p:txBody>
          <a:bodyPr/>
          <a:lstStyle/>
          <a:p>
            <a:r>
              <a:rPr lang="en-US" dirty="0"/>
              <a:t>2023</a:t>
            </a:r>
          </a:p>
        </p:txBody>
      </p:sp>
      <p:sp>
        <p:nvSpPr>
          <p:cNvPr id="4" name="Footer Placeholder 3">
            <a:extLst>
              <a:ext uri="{FF2B5EF4-FFF2-40B4-BE49-F238E27FC236}">
                <a16:creationId xmlns:a16="http://schemas.microsoft.com/office/drawing/2014/main" id="{CE914C09-08B2-D366-D8F5-A59C68C2433D}"/>
              </a:ext>
            </a:extLst>
          </p:cNvPr>
          <p:cNvSpPr>
            <a:spLocks noGrp="1"/>
          </p:cNvSpPr>
          <p:nvPr>
            <p:ph type="ftr" sz="quarter" idx="11"/>
          </p:nvPr>
        </p:nvSpPr>
        <p:spPr/>
        <p:txBody>
          <a:bodyPr/>
          <a:lstStyle/>
          <a:p>
            <a:r>
              <a:rPr lang="en-US" dirty="0"/>
              <a:t>Login and Registration System</a:t>
            </a:r>
          </a:p>
        </p:txBody>
      </p:sp>
      <p:sp>
        <p:nvSpPr>
          <p:cNvPr id="5" name="Slide Number Placeholder 4">
            <a:extLst>
              <a:ext uri="{FF2B5EF4-FFF2-40B4-BE49-F238E27FC236}">
                <a16:creationId xmlns:a16="http://schemas.microsoft.com/office/drawing/2014/main" id="{B9212173-5C3A-9E6C-B7BF-3E07C4FCFA73}"/>
              </a:ext>
            </a:extLst>
          </p:cNvPr>
          <p:cNvSpPr>
            <a:spLocks noGrp="1"/>
          </p:cNvSpPr>
          <p:nvPr>
            <p:ph type="sldNum" sz="quarter" idx="12"/>
          </p:nvPr>
        </p:nvSpPr>
        <p:spPr/>
        <p:txBody>
          <a:bodyPr/>
          <a:lstStyle/>
          <a:p>
            <a:r>
              <a:rPr lang="en-US" dirty="0"/>
              <a:t>8</a:t>
            </a:r>
          </a:p>
        </p:txBody>
      </p:sp>
    </p:spTree>
    <p:extLst>
      <p:ext uri="{BB962C8B-B14F-4D97-AF65-F5344CB8AC3E}">
        <p14:creationId xmlns:p14="http://schemas.microsoft.com/office/powerpoint/2010/main" val="1569306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5EE4-4E93-9E84-0009-5746D4CF667E}"/>
              </a:ext>
            </a:extLst>
          </p:cNvPr>
          <p:cNvSpPr>
            <a:spLocks noGrp="1"/>
          </p:cNvSpPr>
          <p:nvPr>
            <p:ph type="title"/>
          </p:nvPr>
        </p:nvSpPr>
        <p:spPr>
          <a:xfrm>
            <a:off x="576072" y="340188"/>
            <a:ext cx="9363456" cy="717067"/>
          </a:xfrm>
        </p:spPr>
        <p:txBody>
          <a:bodyPr/>
          <a:lstStyle/>
          <a:p>
            <a:r>
              <a:rPr lang="en-US" dirty="0"/>
              <a:t>Methodology</a:t>
            </a:r>
          </a:p>
        </p:txBody>
      </p:sp>
      <p:sp>
        <p:nvSpPr>
          <p:cNvPr id="3" name="Content Placeholder 2">
            <a:extLst>
              <a:ext uri="{FF2B5EF4-FFF2-40B4-BE49-F238E27FC236}">
                <a16:creationId xmlns:a16="http://schemas.microsoft.com/office/drawing/2014/main" id="{6C8C39AC-05FA-6DF4-E917-C74063014C97}"/>
              </a:ext>
            </a:extLst>
          </p:cNvPr>
          <p:cNvSpPr>
            <a:spLocks noGrp="1"/>
          </p:cNvSpPr>
          <p:nvPr>
            <p:ph idx="1"/>
          </p:nvPr>
        </p:nvSpPr>
        <p:spPr>
          <a:xfrm>
            <a:off x="576072" y="1268747"/>
            <a:ext cx="10957169" cy="4984569"/>
          </a:xfrm>
        </p:spPr>
        <p:txBody>
          <a:bodyPr>
            <a:normAutofit fontScale="92500" lnSpcReduction="10000"/>
          </a:bodyPr>
          <a:lstStyle/>
          <a:p>
            <a:pPr algn="just"/>
            <a:r>
              <a:rPr lang="en-US" sz="2400" dirty="0"/>
              <a:t>User Registration:</a:t>
            </a:r>
          </a:p>
          <a:p>
            <a:pPr lvl="1" algn="just"/>
            <a:r>
              <a:rPr lang="en-US" dirty="0"/>
              <a:t>When the program starts, it presents a menu with options for registration, login, and exit.</a:t>
            </a:r>
          </a:p>
          <a:p>
            <a:pPr lvl="1" algn="just"/>
            <a:r>
              <a:rPr lang="en-US" dirty="0"/>
              <a:t>If the user selects the registration option:</a:t>
            </a:r>
          </a:p>
          <a:p>
            <a:pPr lvl="2" algn="just"/>
            <a:r>
              <a:rPr lang="en-US" sz="2400" dirty="0"/>
              <a:t>The user is prompted to enter a unique username and a password.</a:t>
            </a:r>
          </a:p>
          <a:p>
            <a:pPr lvl="2" algn="just"/>
            <a:r>
              <a:rPr lang="en-US" sz="2400" dirty="0"/>
              <a:t>The user's data (username and password) is then saved in a text file named "users.txt" in append mode.</a:t>
            </a:r>
          </a:p>
          <a:p>
            <a:pPr lvl="2" algn="just"/>
            <a:r>
              <a:rPr lang="en-US" sz="2400" dirty="0"/>
              <a:t>A success message is displayed, indicating that the user has been registered.</a:t>
            </a:r>
          </a:p>
          <a:p>
            <a:pPr algn="just"/>
            <a:r>
              <a:rPr lang="en-US" sz="2400" dirty="0"/>
              <a:t>User Login:</a:t>
            </a:r>
          </a:p>
          <a:p>
            <a:pPr lvl="1" algn="just"/>
            <a:r>
              <a:rPr lang="en-US" dirty="0"/>
              <a:t>If the user selects the login option from the menu:</a:t>
            </a:r>
          </a:p>
          <a:p>
            <a:pPr lvl="2" algn="just"/>
            <a:r>
              <a:rPr lang="en-US" sz="2400" dirty="0"/>
              <a:t>The user is prompted to enter their username and password.</a:t>
            </a:r>
          </a:p>
          <a:p>
            <a:pPr lvl="2" algn="just"/>
            <a:r>
              <a:rPr lang="en-US" sz="2400" dirty="0"/>
              <a:t>The program reads the stored user data from the "users.txt" file and compares it with the entered credentials.</a:t>
            </a:r>
          </a:p>
          <a:p>
            <a:pPr lvl="2" algn="just"/>
            <a:r>
              <a:rPr lang="en-US" sz="2400" dirty="0"/>
              <a:t>If a match is found, a success message is displayed, indicating a successful login.</a:t>
            </a:r>
          </a:p>
          <a:p>
            <a:pPr lvl="2" algn="just"/>
            <a:r>
              <a:rPr lang="en-US" sz="2400" dirty="0"/>
              <a:t>If there is no match, an error message is shown, indicating that login failed due to invalid credentials.</a:t>
            </a:r>
          </a:p>
        </p:txBody>
      </p:sp>
      <p:sp>
        <p:nvSpPr>
          <p:cNvPr id="4" name="Date Placeholder 3">
            <a:extLst>
              <a:ext uri="{FF2B5EF4-FFF2-40B4-BE49-F238E27FC236}">
                <a16:creationId xmlns:a16="http://schemas.microsoft.com/office/drawing/2014/main" id="{D849A33B-7F70-D51D-D61C-A972116906E1}"/>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437546FA-94D3-2629-6231-B600938C9886}"/>
              </a:ext>
            </a:extLst>
          </p:cNvPr>
          <p:cNvSpPr>
            <a:spLocks noGrp="1"/>
          </p:cNvSpPr>
          <p:nvPr>
            <p:ph type="ftr" sz="quarter" idx="11"/>
          </p:nvPr>
        </p:nvSpPr>
        <p:spPr/>
        <p:txBody>
          <a:bodyPr/>
          <a:lstStyle/>
          <a:p>
            <a:r>
              <a:rPr lang="en-US" dirty="0"/>
              <a:t>Login and Registration System</a:t>
            </a:r>
          </a:p>
        </p:txBody>
      </p:sp>
      <p:sp>
        <p:nvSpPr>
          <p:cNvPr id="6" name="Slide Number Placeholder 5">
            <a:extLst>
              <a:ext uri="{FF2B5EF4-FFF2-40B4-BE49-F238E27FC236}">
                <a16:creationId xmlns:a16="http://schemas.microsoft.com/office/drawing/2014/main" id="{D972AABC-6E37-1739-92A2-6728A8841DED}"/>
              </a:ext>
            </a:extLst>
          </p:cNvPr>
          <p:cNvSpPr>
            <a:spLocks noGrp="1"/>
          </p:cNvSpPr>
          <p:nvPr>
            <p:ph type="sldNum" sz="quarter" idx="12"/>
          </p:nvPr>
        </p:nvSpPr>
        <p:spPr/>
        <p:txBody>
          <a:bodyPr/>
          <a:lstStyle/>
          <a:p>
            <a:fld id="{58FB4751-880F-D840-AAA9-3A15815CC996}" type="slidenum">
              <a:rPr lang="en-US" smtClean="0"/>
              <a:t>9</a:t>
            </a:fld>
            <a:endParaRPr lang="en-US" dirty="0"/>
          </a:p>
        </p:txBody>
      </p:sp>
    </p:spTree>
    <p:extLst>
      <p:ext uri="{BB962C8B-B14F-4D97-AF65-F5344CB8AC3E}">
        <p14:creationId xmlns:p14="http://schemas.microsoft.com/office/powerpoint/2010/main" val="2142589569"/>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_Win32_KB_V6" id="{0A75CF2D-5513-4203-B889-4E35922CAA18}" vid="{558CD83A-42C3-4B6E-BEA4-8AB2EDB7E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C808716-392B-45C4-A28C-4D1FA08120D8}">
  <ds:schemaRefs>
    <ds:schemaRef ds:uri="http://schemas.microsoft.com/sharepoint/v3/contenttype/forms"/>
  </ds:schemaRefs>
</ds:datastoreItem>
</file>

<file path=customXml/itemProps2.xml><?xml version="1.0" encoding="utf-8"?>
<ds:datastoreItem xmlns:ds="http://schemas.openxmlformats.org/officeDocument/2006/customXml" ds:itemID="{BA7715FD-652A-4047-8371-A25719700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045A1F-0CAB-4A4D-BBD1-9392B0D973D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{770DAE0B-B0E0-4AEF-A20F-3DB629B654A2}tf11964407_win32</Template>
  <TotalTime>31</TotalTime>
  <Words>615</Words>
  <Application>Microsoft Office PowerPoint</Application>
  <PresentationFormat>Widescreen</PresentationFormat>
  <Paragraphs>73</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Gill Sans Nova</vt:lpstr>
      <vt:lpstr>Gill Sans Nova Light</vt:lpstr>
      <vt:lpstr>Sagona Book</vt:lpstr>
      <vt:lpstr>Custom</vt:lpstr>
      <vt:lpstr>OOPS with C++ Project Login and Registration System</vt:lpstr>
      <vt:lpstr>Contents</vt:lpstr>
      <vt:lpstr>Abstract</vt:lpstr>
      <vt:lpstr>Introduction</vt:lpstr>
      <vt:lpstr>Data Flow Diagram (sample slide)</vt:lpstr>
      <vt:lpstr>Data Flow Diagram (sample slide)</vt:lpstr>
      <vt:lpstr>Data Flow Diagram (sample slide)</vt:lpstr>
      <vt:lpstr>Flow Chart</vt:lpstr>
      <vt:lpstr>Methodology</vt:lpstr>
      <vt:lpstr>Methodology (cont.)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with C++ Project Login and Registration System</dc:title>
  <dc:creator>AP22110010668 | Poojan Patel</dc:creator>
  <cp:lastModifiedBy>AP22110010668 | Poojan Patel</cp:lastModifiedBy>
  <cp:revision>3</cp:revision>
  <dcterms:created xsi:type="dcterms:W3CDTF">2023-10-22T21:26:13Z</dcterms:created>
  <dcterms:modified xsi:type="dcterms:W3CDTF">2023-10-22T22:10:00Z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