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AB1"/>
    <a:srgbClr val="CC9900"/>
    <a:srgbClr val="8876B6"/>
    <a:srgbClr val="745FA9"/>
    <a:srgbClr val="6E5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21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373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00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750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435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19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50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86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08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11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8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91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45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64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83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577599-7DD1-4787-9CD9-421494C37E60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9283F4-1B8E-4C67-922C-606AACB125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291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  <p:sldLayoutId id="21474840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81794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Gestion des hébergement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041" y="4103648"/>
            <a:ext cx="2609115" cy="226369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dirty="0" smtClean="0"/>
              <a:t>Réalisé par: </a:t>
            </a:r>
          </a:p>
          <a:p>
            <a:pPr algn="l"/>
            <a:r>
              <a:rPr lang="fr-FR" dirty="0" err="1" smtClean="0"/>
              <a:t>Saffih</a:t>
            </a:r>
            <a:r>
              <a:rPr lang="fr-FR" dirty="0" smtClean="0"/>
              <a:t> </a:t>
            </a:r>
            <a:r>
              <a:rPr lang="fr-FR" dirty="0" err="1" smtClean="0"/>
              <a:t>hicham</a:t>
            </a:r>
            <a:r>
              <a:rPr lang="fr-FR" dirty="0" smtClean="0"/>
              <a:t> </a:t>
            </a:r>
            <a:r>
              <a:rPr lang="fr-FR" dirty="0" err="1" smtClean="0"/>
              <a:t>oussama</a:t>
            </a:r>
            <a:endParaRPr lang="fr-FR" dirty="0" smtClean="0"/>
          </a:p>
          <a:p>
            <a:pPr algn="l"/>
            <a:r>
              <a:rPr lang="fr-FR" dirty="0" err="1" smtClean="0"/>
              <a:t>Yaagoubi</a:t>
            </a:r>
            <a:r>
              <a:rPr lang="fr-FR" dirty="0" smtClean="0"/>
              <a:t> </a:t>
            </a:r>
            <a:r>
              <a:rPr lang="fr-FR" dirty="0" err="1" smtClean="0"/>
              <a:t>noureddine</a:t>
            </a:r>
            <a:endParaRPr lang="fr-FR" dirty="0" smtClean="0"/>
          </a:p>
          <a:p>
            <a:pPr algn="l"/>
            <a:r>
              <a:rPr lang="fr-FR" dirty="0" smtClean="0"/>
              <a:t>El </a:t>
            </a:r>
            <a:r>
              <a:rPr lang="fr-FR" dirty="0" err="1" smtClean="0"/>
              <a:t>ibrahimi</a:t>
            </a:r>
            <a:r>
              <a:rPr lang="fr-FR" dirty="0" smtClean="0"/>
              <a:t> </a:t>
            </a:r>
            <a:r>
              <a:rPr lang="fr-FR" dirty="0" err="1" smtClean="0"/>
              <a:t>israe</a:t>
            </a:r>
            <a:endParaRPr lang="fr-FR" dirty="0" smtClean="0"/>
          </a:p>
          <a:p>
            <a:pPr algn="l"/>
            <a:endParaRPr lang="fr-FR" dirty="0"/>
          </a:p>
          <a:p>
            <a:pPr algn="l"/>
            <a:r>
              <a:rPr lang="fr-FR" dirty="0" smtClean="0"/>
              <a:t>Encadré par :</a:t>
            </a:r>
          </a:p>
          <a:p>
            <a:pPr algn="l"/>
            <a:r>
              <a:rPr lang="fr-FR" dirty="0" err="1" smtClean="0"/>
              <a:t>Ihab</a:t>
            </a:r>
            <a:r>
              <a:rPr lang="fr-FR" dirty="0" smtClean="0"/>
              <a:t> </a:t>
            </a:r>
            <a:r>
              <a:rPr lang="fr-FR" dirty="0" err="1" smtClean="0"/>
              <a:t>iannaki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589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55187"/>
            <a:ext cx="8534400" cy="1507067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57039"/>
            <a:ext cx="8534400" cy="3615267"/>
          </a:xfrm>
        </p:spPr>
        <p:txBody>
          <a:bodyPr/>
          <a:lstStyle/>
          <a:p>
            <a:r>
              <a:rPr lang="fr-FR" dirty="0" smtClean="0"/>
              <a:t>Visual Studio Code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PostgreSql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13" y="2835199"/>
            <a:ext cx="557560" cy="557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13" y="4204010"/>
            <a:ext cx="554159" cy="5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Démonsration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15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93" y="4899173"/>
            <a:ext cx="8534400" cy="1507067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593" y="299947"/>
            <a:ext cx="4467651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fr-FR" sz="36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Objectif atteint</a:t>
            </a:r>
          </a:p>
          <a:p>
            <a:pPr marL="571500" indent="-5715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r-FR" sz="1800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Wingdings" panose="05000000000000000000" pitchFamily="2" charset="2"/>
              </a:rPr>
              <a:t>Site web de gestion des hébergements</a:t>
            </a:r>
            <a:endParaRPr lang="fr-FR" sz="180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Wingdings" panose="05000000000000000000" pitchFamily="2" charset="2"/>
            </a:endParaRPr>
          </a:p>
          <a:p>
            <a:pPr marL="571500" indent="-5715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fr-FR" sz="1200" dirty="0">
              <a:solidFill>
                <a:srgbClr val="273339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fr-FR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Travail en équipe</a:t>
            </a:r>
          </a:p>
          <a:p>
            <a:pPr marL="457200" indent="-4572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Organiser le travail</a:t>
            </a:r>
          </a:p>
          <a:p>
            <a:endParaRPr lang="fr-FR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5206337" y="299947"/>
            <a:ext cx="1713648" cy="3809163"/>
            <a:chOff x="0" y="0"/>
            <a:chExt cx="2900172" cy="4783836"/>
          </a:xfrm>
        </p:grpSpPr>
        <p:sp>
          <p:nvSpPr>
            <p:cNvPr id="5" name="Shape 1113"/>
            <p:cNvSpPr/>
            <p:nvPr/>
          </p:nvSpPr>
          <p:spPr>
            <a:xfrm>
              <a:off x="1048512" y="4579620"/>
              <a:ext cx="778764" cy="204216"/>
            </a:xfrm>
            <a:custGeom>
              <a:avLst/>
              <a:gdLst/>
              <a:ahLst/>
              <a:cxnLst/>
              <a:rect l="0" t="0" r="0" b="0"/>
              <a:pathLst>
                <a:path w="778764" h="204216">
                  <a:moveTo>
                    <a:pt x="110236" y="0"/>
                  </a:moveTo>
                  <a:lnTo>
                    <a:pt x="668528" y="0"/>
                  </a:lnTo>
                  <a:lnTo>
                    <a:pt x="691515" y="2286"/>
                  </a:lnTo>
                  <a:lnTo>
                    <a:pt x="712089" y="9144"/>
                  </a:lnTo>
                  <a:lnTo>
                    <a:pt x="730504" y="18351"/>
                  </a:lnTo>
                  <a:lnTo>
                    <a:pt x="746633" y="29832"/>
                  </a:lnTo>
                  <a:lnTo>
                    <a:pt x="760349" y="45885"/>
                  </a:lnTo>
                  <a:lnTo>
                    <a:pt x="769620" y="61950"/>
                  </a:lnTo>
                  <a:lnTo>
                    <a:pt x="776478" y="82600"/>
                  </a:lnTo>
                  <a:lnTo>
                    <a:pt x="778764" y="103251"/>
                  </a:lnTo>
                  <a:lnTo>
                    <a:pt x="776478" y="123901"/>
                  </a:lnTo>
                  <a:lnTo>
                    <a:pt x="769620" y="142265"/>
                  </a:lnTo>
                  <a:lnTo>
                    <a:pt x="760349" y="160617"/>
                  </a:lnTo>
                  <a:lnTo>
                    <a:pt x="746633" y="174384"/>
                  </a:lnTo>
                  <a:lnTo>
                    <a:pt x="730504" y="188150"/>
                  </a:lnTo>
                  <a:lnTo>
                    <a:pt x="712089" y="197332"/>
                  </a:lnTo>
                  <a:lnTo>
                    <a:pt x="691515" y="201917"/>
                  </a:lnTo>
                  <a:lnTo>
                    <a:pt x="668528" y="204216"/>
                  </a:lnTo>
                  <a:lnTo>
                    <a:pt x="110236" y="204216"/>
                  </a:lnTo>
                  <a:lnTo>
                    <a:pt x="87249" y="201917"/>
                  </a:lnTo>
                  <a:lnTo>
                    <a:pt x="66675" y="197332"/>
                  </a:lnTo>
                  <a:lnTo>
                    <a:pt x="48260" y="188150"/>
                  </a:lnTo>
                  <a:lnTo>
                    <a:pt x="32131" y="174384"/>
                  </a:lnTo>
                  <a:lnTo>
                    <a:pt x="18415" y="160617"/>
                  </a:lnTo>
                  <a:lnTo>
                    <a:pt x="9144" y="142265"/>
                  </a:lnTo>
                  <a:lnTo>
                    <a:pt x="2286" y="123901"/>
                  </a:lnTo>
                  <a:lnTo>
                    <a:pt x="0" y="103251"/>
                  </a:lnTo>
                  <a:lnTo>
                    <a:pt x="2286" y="82600"/>
                  </a:lnTo>
                  <a:lnTo>
                    <a:pt x="9144" y="61950"/>
                  </a:lnTo>
                  <a:lnTo>
                    <a:pt x="18415" y="45885"/>
                  </a:lnTo>
                  <a:lnTo>
                    <a:pt x="32131" y="29832"/>
                  </a:lnTo>
                  <a:lnTo>
                    <a:pt x="48260" y="18351"/>
                  </a:lnTo>
                  <a:lnTo>
                    <a:pt x="66675" y="9144"/>
                  </a:lnTo>
                  <a:lnTo>
                    <a:pt x="87249" y="2286"/>
                  </a:lnTo>
                  <a:lnTo>
                    <a:pt x="11023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1D3D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Shape 1114"/>
            <p:cNvSpPr/>
            <p:nvPr/>
          </p:nvSpPr>
          <p:spPr>
            <a:xfrm>
              <a:off x="859536" y="4500372"/>
              <a:ext cx="1155192" cy="172212"/>
            </a:xfrm>
            <a:custGeom>
              <a:avLst/>
              <a:gdLst/>
              <a:ahLst/>
              <a:cxnLst/>
              <a:rect l="0" t="0" r="0" b="0"/>
              <a:pathLst>
                <a:path w="1155192" h="172212">
                  <a:moveTo>
                    <a:pt x="0" y="0"/>
                  </a:moveTo>
                  <a:lnTo>
                    <a:pt x="1155192" y="0"/>
                  </a:lnTo>
                  <a:lnTo>
                    <a:pt x="1141349" y="18415"/>
                  </a:lnTo>
                  <a:lnTo>
                    <a:pt x="1123061" y="41275"/>
                  </a:lnTo>
                  <a:lnTo>
                    <a:pt x="1097788" y="68834"/>
                  </a:lnTo>
                  <a:lnTo>
                    <a:pt x="1065657" y="103327"/>
                  </a:lnTo>
                  <a:lnTo>
                    <a:pt x="996696" y="172212"/>
                  </a:lnTo>
                  <a:lnTo>
                    <a:pt x="156210" y="172212"/>
                  </a:lnTo>
                  <a:lnTo>
                    <a:pt x="75819" y="87249"/>
                  </a:lnTo>
                  <a:lnTo>
                    <a:pt x="6858" y="1371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1D3D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Shape 1115"/>
            <p:cNvSpPr/>
            <p:nvPr/>
          </p:nvSpPr>
          <p:spPr>
            <a:xfrm>
              <a:off x="821436" y="3933444"/>
              <a:ext cx="1240536" cy="117348"/>
            </a:xfrm>
            <a:custGeom>
              <a:avLst/>
              <a:gdLst/>
              <a:ahLst/>
              <a:cxnLst/>
              <a:rect l="0" t="0" r="0" b="0"/>
              <a:pathLst>
                <a:path w="1240536" h="117348">
                  <a:moveTo>
                    <a:pt x="41402" y="0"/>
                  </a:moveTo>
                  <a:lnTo>
                    <a:pt x="1187704" y="0"/>
                  </a:lnTo>
                  <a:lnTo>
                    <a:pt x="1196848" y="0"/>
                  </a:lnTo>
                  <a:lnTo>
                    <a:pt x="1208405" y="4572"/>
                  </a:lnTo>
                  <a:lnTo>
                    <a:pt x="1215263" y="9144"/>
                  </a:lnTo>
                  <a:lnTo>
                    <a:pt x="1224407" y="16129"/>
                  </a:lnTo>
                  <a:lnTo>
                    <a:pt x="1231392" y="25273"/>
                  </a:lnTo>
                  <a:lnTo>
                    <a:pt x="1235964" y="36830"/>
                  </a:lnTo>
                  <a:lnTo>
                    <a:pt x="1238250" y="45974"/>
                  </a:lnTo>
                  <a:lnTo>
                    <a:pt x="1240536" y="57531"/>
                  </a:lnTo>
                  <a:lnTo>
                    <a:pt x="1238250" y="71374"/>
                  </a:lnTo>
                  <a:lnTo>
                    <a:pt x="1235964" y="80518"/>
                  </a:lnTo>
                  <a:lnTo>
                    <a:pt x="1231392" y="92075"/>
                  </a:lnTo>
                  <a:lnTo>
                    <a:pt x="1224407" y="101219"/>
                  </a:lnTo>
                  <a:lnTo>
                    <a:pt x="1215263" y="108204"/>
                  </a:lnTo>
                  <a:lnTo>
                    <a:pt x="1208405" y="112776"/>
                  </a:lnTo>
                  <a:lnTo>
                    <a:pt x="1196848" y="117348"/>
                  </a:lnTo>
                  <a:lnTo>
                    <a:pt x="52832" y="117348"/>
                  </a:lnTo>
                  <a:lnTo>
                    <a:pt x="41402" y="117348"/>
                  </a:lnTo>
                  <a:lnTo>
                    <a:pt x="32131" y="112776"/>
                  </a:lnTo>
                  <a:lnTo>
                    <a:pt x="22987" y="108204"/>
                  </a:lnTo>
                  <a:lnTo>
                    <a:pt x="16129" y="101219"/>
                  </a:lnTo>
                  <a:lnTo>
                    <a:pt x="9144" y="92075"/>
                  </a:lnTo>
                  <a:lnTo>
                    <a:pt x="4572" y="80518"/>
                  </a:lnTo>
                  <a:lnTo>
                    <a:pt x="0" y="71374"/>
                  </a:lnTo>
                  <a:lnTo>
                    <a:pt x="0" y="57531"/>
                  </a:lnTo>
                  <a:lnTo>
                    <a:pt x="0" y="45974"/>
                  </a:lnTo>
                  <a:lnTo>
                    <a:pt x="4572" y="36830"/>
                  </a:lnTo>
                  <a:lnTo>
                    <a:pt x="9144" y="25273"/>
                  </a:lnTo>
                  <a:lnTo>
                    <a:pt x="16129" y="16129"/>
                  </a:lnTo>
                  <a:lnTo>
                    <a:pt x="22987" y="9144"/>
                  </a:lnTo>
                  <a:lnTo>
                    <a:pt x="32131" y="4572"/>
                  </a:lnTo>
                  <a:lnTo>
                    <a:pt x="4140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1D3D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1116"/>
            <p:cNvSpPr/>
            <p:nvPr/>
          </p:nvSpPr>
          <p:spPr>
            <a:xfrm>
              <a:off x="821436" y="4105656"/>
              <a:ext cx="1240536" cy="118872"/>
            </a:xfrm>
            <a:custGeom>
              <a:avLst/>
              <a:gdLst/>
              <a:ahLst/>
              <a:cxnLst/>
              <a:rect l="0" t="0" r="0" b="0"/>
              <a:pathLst>
                <a:path w="1240536" h="118872">
                  <a:moveTo>
                    <a:pt x="52832" y="0"/>
                  </a:moveTo>
                  <a:lnTo>
                    <a:pt x="1187704" y="0"/>
                  </a:lnTo>
                  <a:lnTo>
                    <a:pt x="1196848" y="2286"/>
                  </a:lnTo>
                  <a:lnTo>
                    <a:pt x="1208405" y="4572"/>
                  </a:lnTo>
                  <a:lnTo>
                    <a:pt x="1215263" y="11430"/>
                  </a:lnTo>
                  <a:lnTo>
                    <a:pt x="1224407" y="18288"/>
                  </a:lnTo>
                  <a:lnTo>
                    <a:pt x="1231392" y="27432"/>
                  </a:lnTo>
                  <a:lnTo>
                    <a:pt x="1235964" y="36576"/>
                  </a:lnTo>
                  <a:lnTo>
                    <a:pt x="1238250" y="48006"/>
                  </a:lnTo>
                  <a:lnTo>
                    <a:pt x="1240536" y="59436"/>
                  </a:lnTo>
                  <a:lnTo>
                    <a:pt x="1238250" y="70866"/>
                  </a:lnTo>
                  <a:lnTo>
                    <a:pt x="1235964" y="82296"/>
                  </a:lnTo>
                  <a:lnTo>
                    <a:pt x="1231392" y="93726"/>
                  </a:lnTo>
                  <a:lnTo>
                    <a:pt x="1224407" y="100584"/>
                  </a:lnTo>
                  <a:lnTo>
                    <a:pt x="1215263" y="107442"/>
                  </a:lnTo>
                  <a:lnTo>
                    <a:pt x="1208405" y="114300"/>
                  </a:lnTo>
                  <a:lnTo>
                    <a:pt x="1196848" y="116586"/>
                  </a:lnTo>
                  <a:lnTo>
                    <a:pt x="1187704" y="118872"/>
                  </a:lnTo>
                  <a:lnTo>
                    <a:pt x="52832" y="118872"/>
                  </a:lnTo>
                  <a:lnTo>
                    <a:pt x="41402" y="116586"/>
                  </a:lnTo>
                  <a:lnTo>
                    <a:pt x="32131" y="114300"/>
                  </a:lnTo>
                  <a:lnTo>
                    <a:pt x="22987" y="107442"/>
                  </a:lnTo>
                  <a:lnTo>
                    <a:pt x="16129" y="100584"/>
                  </a:lnTo>
                  <a:lnTo>
                    <a:pt x="9144" y="93726"/>
                  </a:lnTo>
                  <a:lnTo>
                    <a:pt x="4572" y="82296"/>
                  </a:lnTo>
                  <a:lnTo>
                    <a:pt x="0" y="70866"/>
                  </a:lnTo>
                  <a:lnTo>
                    <a:pt x="0" y="59436"/>
                  </a:lnTo>
                  <a:lnTo>
                    <a:pt x="0" y="48006"/>
                  </a:lnTo>
                  <a:lnTo>
                    <a:pt x="4572" y="36576"/>
                  </a:lnTo>
                  <a:lnTo>
                    <a:pt x="9144" y="27432"/>
                  </a:lnTo>
                  <a:lnTo>
                    <a:pt x="16129" y="18288"/>
                  </a:lnTo>
                  <a:lnTo>
                    <a:pt x="22987" y="11430"/>
                  </a:lnTo>
                  <a:lnTo>
                    <a:pt x="32131" y="4572"/>
                  </a:lnTo>
                  <a:lnTo>
                    <a:pt x="41402" y="2286"/>
                  </a:lnTo>
                  <a:lnTo>
                    <a:pt x="528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1D3D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1117"/>
            <p:cNvSpPr/>
            <p:nvPr/>
          </p:nvSpPr>
          <p:spPr>
            <a:xfrm>
              <a:off x="821436" y="4280916"/>
              <a:ext cx="1240536" cy="118872"/>
            </a:xfrm>
            <a:custGeom>
              <a:avLst/>
              <a:gdLst/>
              <a:ahLst/>
              <a:cxnLst/>
              <a:rect l="0" t="0" r="0" b="0"/>
              <a:pathLst>
                <a:path w="1240536" h="118872">
                  <a:moveTo>
                    <a:pt x="52832" y="0"/>
                  </a:moveTo>
                  <a:lnTo>
                    <a:pt x="1187704" y="0"/>
                  </a:lnTo>
                  <a:lnTo>
                    <a:pt x="1196848" y="2286"/>
                  </a:lnTo>
                  <a:lnTo>
                    <a:pt x="1208405" y="4572"/>
                  </a:lnTo>
                  <a:lnTo>
                    <a:pt x="1215263" y="11430"/>
                  </a:lnTo>
                  <a:lnTo>
                    <a:pt x="1224407" y="18288"/>
                  </a:lnTo>
                  <a:lnTo>
                    <a:pt x="1231392" y="27432"/>
                  </a:lnTo>
                  <a:lnTo>
                    <a:pt x="1235964" y="36576"/>
                  </a:lnTo>
                  <a:lnTo>
                    <a:pt x="1238250" y="48006"/>
                  </a:lnTo>
                  <a:lnTo>
                    <a:pt x="1240536" y="59436"/>
                  </a:lnTo>
                  <a:lnTo>
                    <a:pt x="1238250" y="70866"/>
                  </a:lnTo>
                  <a:lnTo>
                    <a:pt x="1235964" y="82296"/>
                  </a:lnTo>
                  <a:lnTo>
                    <a:pt x="1231392" y="91440"/>
                  </a:lnTo>
                  <a:lnTo>
                    <a:pt x="1224407" y="100584"/>
                  </a:lnTo>
                  <a:lnTo>
                    <a:pt x="1215263" y="107442"/>
                  </a:lnTo>
                  <a:lnTo>
                    <a:pt x="1208405" y="114300"/>
                  </a:lnTo>
                  <a:lnTo>
                    <a:pt x="1196848" y="116586"/>
                  </a:lnTo>
                  <a:lnTo>
                    <a:pt x="1187704" y="118872"/>
                  </a:lnTo>
                  <a:lnTo>
                    <a:pt x="52832" y="118872"/>
                  </a:lnTo>
                  <a:lnTo>
                    <a:pt x="41402" y="116586"/>
                  </a:lnTo>
                  <a:lnTo>
                    <a:pt x="32131" y="114300"/>
                  </a:lnTo>
                  <a:lnTo>
                    <a:pt x="22987" y="107442"/>
                  </a:lnTo>
                  <a:lnTo>
                    <a:pt x="16129" y="100584"/>
                  </a:lnTo>
                  <a:lnTo>
                    <a:pt x="9144" y="91440"/>
                  </a:lnTo>
                  <a:lnTo>
                    <a:pt x="4572" y="82296"/>
                  </a:lnTo>
                  <a:lnTo>
                    <a:pt x="0" y="70866"/>
                  </a:lnTo>
                  <a:lnTo>
                    <a:pt x="0" y="59436"/>
                  </a:lnTo>
                  <a:lnTo>
                    <a:pt x="0" y="48006"/>
                  </a:lnTo>
                  <a:lnTo>
                    <a:pt x="4572" y="36576"/>
                  </a:lnTo>
                  <a:lnTo>
                    <a:pt x="9144" y="27432"/>
                  </a:lnTo>
                  <a:lnTo>
                    <a:pt x="16129" y="18288"/>
                  </a:lnTo>
                  <a:lnTo>
                    <a:pt x="22987" y="11430"/>
                  </a:lnTo>
                  <a:lnTo>
                    <a:pt x="32131" y="4572"/>
                  </a:lnTo>
                  <a:lnTo>
                    <a:pt x="41402" y="2286"/>
                  </a:lnTo>
                  <a:lnTo>
                    <a:pt x="528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1D3D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1118"/>
            <p:cNvSpPr/>
            <p:nvPr/>
          </p:nvSpPr>
          <p:spPr>
            <a:xfrm>
              <a:off x="821436" y="4436364"/>
              <a:ext cx="1228344" cy="73152"/>
            </a:xfrm>
            <a:custGeom>
              <a:avLst/>
              <a:gdLst/>
              <a:ahLst/>
              <a:cxnLst/>
              <a:rect l="0" t="0" r="0" b="0"/>
              <a:pathLst>
                <a:path w="1228344" h="73152">
                  <a:moveTo>
                    <a:pt x="41275" y="0"/>
                  </a:moveTo>
                  <a:lnTo>
                    <a:pt x="1177798" y="0"/>
                  </a:lnTo>
                  <a:lnTo>
                    <a:pt x="1187069" y="0"/>
                  </a:lnTo>
                  <a:lnTo>
                    <a:pt x="1198499" y="2286"/>
                  </a:lnTo>
                  <a:lnTo>
                    <a:pt x="1205357" y="4572"/>
                  </a:lnTo>
                  <a:lnTo>
                    <a:pt x="1214628" y="11430"/>
                  </a:lnTo>
                  <a:lnTo>
                    <a:pt x="1221486" y="16002"/>
                  </a:lnTo>
                  <a:lnTo>
                    <a:pt x="1226058" y="22860"/>
                  </a:lnTo>
                  <a:lnTo>
                    <a:pt x="1228344" y="29718"/>
                  </a:lnTo>
                  <a:lnTo>
                    <a:pt x="1228344" y="36576"/>
                  </a:lnTo>
                  <a:lnTo>
                    <a:pt x="1228344" y="43434"/>
                  </a:lnTo>
                  <a:lnTo>
                    <a:pt x="1226058" y="50292"/>
                  </a:lnTo>
                  <a:lnTo>
                    <a:pt x="1221486" y="57150"/>
                  </a:lnTo>
                  <a:lnTo>
                    <a:pt x="1214628" y="64008"/>
                  </a:lnTo>
                  <a:lnTo>
                    <a:pt x="1205357" y="68580"/>
                  </a:lnTo>
                  <a:lnTo>
                    <a:pt x="1198499" y="70866"/>
                  </a:lnTo>
                  <a:lnTo>
                    <a:pt x="1187069" y="73152"/>
                  </a:lnTo>
                  <a:lnTo>
                    <a:pt x="52832" y="73152"/>
                  </a:lnTo>
                  <a:lnTo>
                    <a:pt x="41275" y="73152"/>
                  </a:lnTo>
                  <a:lnTo>
                    <a:pt x="32131" y="70866"/>
                  </a:lnTo>
                  <a:lnTo>
                    <a:pt x="22987" y="68580"/>
                  </a:lnTo>
                  <a:lnTo>
                    <a:pt x="16129" y="64008"/>
                  </a:lnTo>
                  <a:lnTo>
                    <a:pt x="9144" y="57150"/>
                  </a:lnTo>
                  <a:lnTo>
                    <a:pt x="4572" y="50292"/>
                  </a:lnTo>
                  <a:lnTo>
                    <a:pt x="0" y="43434"/>
                  </a:lnTo>
                  <a:lnTo>
                    <a:pt x="0" y="36576"/>
                  </a:lnTo>
                  <a:lnTo>
                    <a:pt x="0" y="29718"/>
                  </a:lnTo>
                  <a:lnTo>
                    <a:pt x="4572" y="22860"/>
                  </a:lnTo>
                  <a:lnTo>
                    <a:pt x="9144" y="16002"/>
                  </a:lnTo>
                  <a:lnTo>
                    <a:pt x="16129" y="11430"/>
                  </a:lnTo>
                  <a:lnTo>
                    <a:pt x="22987" y="4572"/>
                  </a:lnTo>
                  <a:lnTo>
                    <a:pt x="32131" y="2286"/>
                  </a:lnTo>
                  <a:lnTo>
                    <a:pt x="4127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1D3D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Shape 1119"/>
            <p:cNvSpPr/>
            <p:nvPr/>
          </p:nvSpPr>
          <p:spPr>
            <a:xfrm>
              <a:off x="812292" y="3758184"/>
              <a:ext cx="1258824" cy="120396"/>
            </a:xfrm>
            <a:custGeom>
              <a:avLst/>
              <a:gdLst/>
              <a:ahLst/>
              <a:cxnLst/>
              <a:rect l="0" t="0" r="0" b="0"/>
              <a:pathLst>
                <a:path w="1258824" h="120396">
                  <a:moveTo>
                    <a:pt x="52832" y="0"/>
                  </a:moveTo>
                  <a:lnTo>
                    <a:pt x="1203706" y="0"/>
                  </a:lnTo>
                  <a:lnTo>
                    <a:pt x="1215136" y="2286"/>
                  </a:lnTo>
                  <a:lnTo>
                    <a:pt x="1224407" y="4572"/>
                  </a:lnTo>
                  <a:lnTo>
                    <a:pt x="1233551" y="9271"/>
                  </a:lnTo>
                  <a:lnTo>
                    <a:pt x="1242695" y="18542"/>
                  </a:lnTo>
                  <a:lnTo>
                    <a:pt x="1249680" y="25527"/>
                  </a:lnTo>
                  <a:lnTo>
                    <a:pt x="1254252" y="37084"/>
                  </a:lnTo>
                  <a:lnTo>
                    <a:pt x="1256538" y="48641"/>
                  </a:lnTo>
                  <a:lnTo>
                    <a:pt x="1258824" y="60198"/>
                  </a:lnTo>
                  <a:lnTo>
                    <a:pt x="1256538" y="71755"/>
                  </a:lnTo>
                  <a:lnTo>
                    <a:pt x="1254252" y="83312"/>
                  </a:lnTo>
                  <a:lnTo>
                    <a:pt x="1249680" y="92583"/>
                  </a:lnTo>
                  <a:lnTo>
                    <a:pt x="1242695" y="101854"/>
                  </a:lnTo>
                  <a:lnTo>
                    <a:pt x="1233551" y="108839"/>
                  </a:lnTo>
                  <a:lnTo>
                    <a:pt x="1224407" y="113411"/>
                  </a:lnTo>
                  <a:lnTo>
                    <a:pt x="1215136" y="118110"/>
                  </a:lnTo>
                  <a:lnTo>
                    <a:pt x="1203706" y="120396"/>
                  </a:lnTo>
                  <a:lnTo>
                    <a:pt x="52832" y="120396"/>
                  </a:lnTo>
                  <a:lnTo>
                    <a:pt x="43688" y="118110"/>
                  </a:lnTo>
                  <a:lnTo>
                    <a:pt x="32131" y="113411"/>
                  </a:lnTo>
                  <a:lnTo>
                    <a:pt x="22987" y="108839"/>
                  </a:lnTo>
                  <a:lnTo>
                    <a:pt x="16129" y="101854"/>
                  </a:lnTo>
                  <a:lnTo>
                    <a:pt x="9144" y="92583"/>
                  </a:lnTo>
                  <a:lnTo>
                    <a:pt x="4572" y="83312"/>
                  </a:lnTo>
                  <a:lnTo>
                    <a:pt x="0" y="71755"/>
                  </a:lnTo>
                  <a:lnTo>
                    <a:pt x="0" y="60198"/>
                  </a:lnTo>
                  <a:lnTo>
                    <a:pt x="0" y="48641"/>
                  </a:lnTo>
                  <a:lnTo>
                    <a:pt x="4572" y="37084"/>
                  </a:lnTo>
                  <a:lnTo>
                    <a:pt x="9144" y="25527"/>
                  </a:lnTo>
                  <a:lnTo>
                    <a:pt x="16129" y="18542"/>
                  </a:lnTo>
                  <a:lnTo>
                    <a:pt x="22987" y="9271"/>
                  </a:lnTo>
                  <a:lnTo>
                    <a:pt x="32131" y="4572"/>
                  </a:lnTo>
                  <a:lnTo>
                    <a:pt x="43688" y="2286"/>
                  </a:lnTo>
                  <a:lnTo>
                    <a:pt x="528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1D3D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Shape 1120"/>
            <p:cNvSpPr/>
            <p:nvPr/>
          </p:nvSpPr>
          <p:spPr>
            <a:xfrm>
              <a:off x="986028" y="0"/>
              <a:ext cx="1914144" cy="1211580"/>
            </a:xfrm>
            <a:custGeom>
              <a:avLst/>
              <a:gdLst/>
              <a:ahLst/>
              <a:cxnLst/>
              <a:rect l="0" t="0" r="0" b="0"/>
              <a:pathLst>
                <a:path w="1914144" h="1211580">
                  <a:moveTo>
                    <a:pt x="0" y="0"/>
                  </a:moveTo>
                  <a:lnTo>
                    <a:pt x="714629" y="0"/>
                  </a:lnTo>
                  <a:lnTo>
                    <a:pt x="1548765" y="425323"/>
                  </a:lnTo>
                  <a:lnTo>
                    <a:pt x="1914144" y="121158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5531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Shape 1121"/>
            <p:cNvSpPr/>
            <p:nvPr/>
          </p:nvSpPr>
          <p:spPr>
            <a:xfrm>
              <a:off x="0" y="989076"/>
              <a:ext cx="2900172" cy="853440"/>
            </a:xfrm>
            <a:custGeom>
              <a:avLst/>
              <a:gdLst/>
              <a:ahLst/>
              <a:cxnLst/>
              <a:rect l="0" t="0" r="0" b="0"/>
              <a:pathLst>
                <a:path w="2900172" h="853440">
                  <a:moveTo>
                    <a:pt x="0" y="0"/>
                  </a:moveTo>
                  <a:lnTo>
                    <a:pt x="2900172" y="364744"/>
                  </a:lnTo>
                  <a:lnTo>
                    <a:pt x="2870327" y="759333"/>
                  </a:lnTo>
                  <a:lnTo>
                    <a:pt x="0" y="85344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C861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Shape 1122"/>
            <p:cNvSpPr/>
            <p:nvPr/>
          </p:nvSpPr>
          <p:spPr>
            <a:xfrm>
              <a:off x="224028" y="425196"/>
              <a:ext cx="2676144" cy="2106168"/>
            </a:xfrm>
            <a:custGeom>
              <a:avLst/>
              <a:gdLst/>
              <a:ahLst/>
              <a:cxnLst/>
              <a:rect l="0" t="0" r="0" b="0"/>
              <a:pathLst>
                <a:path w="2676144" h="2106168">
                  <a:moveTo>
                    <a:pt x="2310892" y="0"/>
                  </a:moveTo>
                  <a:lnTo>
                    <a:pt x="2676144" y="785495"/>
                  </a:lnTo>
                  <a:lnTo>
                    <a:pt x="101092" y="2106168"/>
                  </a:lnTo>
                  <a:lnTo>
                    <a:pt x="0" y="1922399"/>
                  </a:lnTo>
                  <a:lnTo>
                    <a:pt x="231089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17C3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Shape 1123"/>
            <p:cNvSpPr/>
            <p:nvPr/>
          </p:nvSpPr>
          <p:spPr>
            <a:xfrm>
              <a:off x="224028" y="2348484"/>
              <a:ext cx="2154936" cy="861060"/>
            </a:xfrm>
            <a:custGeom>
              <a:avLst/>
              <a:gdLst/>
              <a:ahLst/>
              <a:cxnLst/>
              <a:rect l="0" t="0" r="0" b="0"/>
              <a:pathLst>
                <a:path w="2154936" h="861060">
                  <a:moveTo>
                    <a:pt x="0" y="0"/>
                  </a:moveTo>
                  <a:lnTo>
                    <a:pt x="2154936" y="459232"/>
                  </a:lnTo>
                  <a:lnTo>
                    <a:pt x="2030857" y="861060"/>
                  </a:lnTo>
                  <a:lnTo>
                    <a:pt x="101092" y="18364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63A4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Shape 1124"/>
            <p:cNvSpPr/>
            <p:nvPr/>
          </p:nvSpPr>
          <p:spPr>
            <a:xfrm>
              <a:off x="519684" y="1353312"/>
              <a:ext cx="2380488" cy="1734312"/>
            </a:xfrm>
            <a:custGeom>
              <a:avLst/>
              <a:gdLst/>
              <a:ahLst/>
              <a:cxnLst/>
              <a:rect l="0" t="0" r="0" b="0"/>
              <a:pathLst>
                <a:path w="2380488" h="1734312">
                  <a:moveTo>
                    <a:pt x="2380488" y="0"/>
                  </a:moveTo>
                  <a:lnTo>
                    <a:pt x="2350643" y="395097"/>
                  </a:lnTo>
                  <a:lnTo>
                    <a:pt x="55118" y="1734312"/>
                  </a:lnTo>
                  <a:lnTo>
                    <a:pt x="0" y="1534414"/>
                  </a:lnTo>
                  <a:lnTo>
                    <a:pt x="23804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7942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Shape 1125"/>
            <p:cNvSpPr/>
            <p:nvPr/>
          </p:nvSpPr>
          <p:spPr>
            <a:xfrm>
              <a:off x="519684" y="2887980"/>
              <a:ext cx="1629156" cy="760476"/>
            </a:xfrm>
            <a:custGeom>
              <a:avLst/>
              <a:gdLst/>
              <a:ahLst/>
              <a:cxnLst/>
              <a:rect l="0" t="0" r="0" b="0"/>
              <a:pathLst>
                <a:path w="1629156" h="760476">
                  <a:moveTo>
                    <a:pt x="0" y="0"/>
                  </a:moveTo>
                  <a:lnTo>
                    <a:pt x="1629156" y="645541"/>
                  </a:lnTo>
                  <a:lnTo>
                    <a:pt x="1541780" y="760476"/>
                  </a:lnTo>
                  <a:lnTo>
                    <a:pt x="55118" y="19989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3752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Shape 1126"/>
            <p:cNvSpPr/>
            <p:nvPr/>
          </p:nvSpPr>
          <p:spPr>
            <a:xfrm>
              <a:off x="0" y="0"/>
              <a:ext cx="1700784" cy="1842516"/>
            </a:xfrm>
            <a:custGeom>
              <a:avLst/>
              <a:gdLst/>
              <a:ahLst/>
              <a:cxnLst/>
              <a:rect l="0" t="0" r="0" b="0"/>
              <a:pathLst>
                <a:path w="1700784" h="1842516">
                  <a:moveTo>
                    <a:pt x="986028" y="0"/>
                  </a:moveTo>
                  <a:lnTo>
                    <a:pt x="1700784" y="0"/>
                  </a:lnTo>
                  <a:lnTo>
                    <a:pt x="0" y="1842516"/>
                  </a:lnTo>
                  <a:lnTo>
                    <a:pt x="0" y="987933"/>
                  </a:lnTo>
                  <a:lnTo>
                    <a:pt x="98602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BB21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Shape 1127"/>
            <p:cNvSpPr/>
            <p:nvPr/>
          </p:nvSpPr>
          <p:spPr>
            <a:xfrm>
              <a:off x="736092" y="2807208"/>
              <a:ext cx="1642872" cy="841248"/>
            </a:xfrm>
            <a:custGeom>
              <a:avLst/>
              <a:gdLst/>
              <a:ahLst/>
              <a:cxnLst/>
              <a:rect l="0" t="0" r="0" b="0"/>
              <a:pathLst>
                <a:path w="1642872" h="841248">
                  <a:moveTo>
                    <a:pt x="1642872" y="0"/>
                  </a:moveTo>
                  <a:lnTo>
                    <a:pt x="1518793" y="402209"/>
                  </a:lnTo>
                  <a:lnTo>
                    <a:pt x="103378" y="841248"/>
                  </a:lnTo>
                  <a:lnTo>
                    <a:pt x="0" y="742442"/>
                  </a:lnTo>
                  <a:lnTo>
                    <a:pt x="16428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24D5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1128"/>
            <p:cNvSpPr/>
            <p:nvPr/>
          </p:nvSpPr>
          <p:spPr>
            <a:xfrm>
              <a:off x="736092" y="3534156"/>
              <a:ext cx="1412748" cy="114300"/>
            </a:xfrm>
            <a:custGeom>
              <a:avLst/>
              <a:gdLst/>
              <a:ahLst/>
              <a:cxnLst/>
              <a:rect l="0" t="0" r="0" b="0"/>
              <a:pathLst>
                <a:path w="1412748" h="114300">
                  <a:moveTo>
                    <a:pt x="1412748" y="0"/>
                  </a:moveTo>
                  <a:lnTo>
                    <a:pt x="1325499" y="114300"/>
                  </a:lnTo>
                  <a:lnTo>
                    <a:pt x="103378" y="114300"/>
                  </a:lnTo>
                  <a:lnTo>
                    <a:pt x="0" y="16002"/>
                  </a:lnTo>
                  <a:lnTo>
                    <a:pt x="14127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5C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7598927" y="299948"/>
            <a:ext cx="4467651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fr-FR" sz="36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Nouvelle connaissance</a:t>
            </a:r>
          </a:p>
          <a:p>
            <a:pPr lvl="0" fontAlgn="base">
              <a:buFont typeface="Wingdings" panose="05000000000000000000" pitchFamily="2" charset="2"/>
              <a:buChar char="ü"/>
            </a:pPr>
            <a:r>
              <a:rPr lang="fr-FR" sz="3600" dirty="0"/>
              <a:t>   </a:t>
            </a:r>
            <a:r>
              <a:rPr lang="fr-FR" sz="2400" dirty="0" err="1" smtClean="0">
                <a:solidFill>
                  <a:schemeClr val="tx1"/>
                </a:solidFill>
              </a:rPr>
              <a:t>Laravel</a:t>
            </a:r>
            <a:endParaRPr lang="fr-FR" sz="1800" dirty="0">
              <a:solidFill>
                <a:schemeClr val="tx1"/>
              </a:solidFill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fr-FR" sz="1800" dirty="0">
                <a:solidFill>
                  <a:schemeClr val="tx1"/>
                </a:solidFill>
              </a:rPr>
              <a:t>     </a:t>
            </a:r>
            <a:r>
              <a:rPr lang="fr-FR" sz="1800" dirty="0" err="1" smtClean="0">
                <a:solidFill>
                  <a:schemeClr val="tx1"/>
                </a:solidFill>
              </a:rPr>
              <a:t>Postgresql</a:t>
            </a:r>
            <a:endParaRPr lang="fr-FR" sz="1800" dirty="0">
              <a:solidFill>
                <a:schemeClr val="tx1"/>
              </a:solidFill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0300695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Merci pour votre attention !! </a:t>
            </a:r>
            <a:endParaRPr lang="fr-FR" sz="4400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F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altLang="ja-JP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(^._.^)</a:t>
            </a:r>
            <a:r>
              <a:rPr lang="ja-JP" altLang="fr-FR" sz="1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ﾉ</a:t>
            </a:r>
            <a:endParaRPr lang="fr-FR" sz="1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48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0564" y="3809673"/>
            <a:ext cx="10018713" cy="11981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 smtClean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r>
              <a:rPr lang="fr-FR" sz="11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FR" sz="1400" b="1" dirty="0" smtClean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fr-FR" sz="1400" b="1" dirty="0" smtClean="0">
                <a:solidFill>
                  <a:srgbClr val="8876B6"/>
                </a:solidFill>
              </a:rPr>
              <a:t>Présentation &amp;</a:t>
            </a:r>
            <a:r>
              <a:rPr lang="fr-FR" sz="1400" b="1" dirty="0" smtClean="0">
                <a:solidFill>
                  <a:schemeClr val="accent6"/>
                </a:solidFill>
              </a:rPr>
              <a:t>         </a:t>
            </a:r>
            <a:r>
              <a:rPr lang="fr-FR" sz="1400" b="1" dirty="0" smtClean="0">
                <a:solidFill>
                  <a:srgbClr val="799CCF"/>
                </a:solidFill>
              </a:rPr>
              <a:t>Choix  Technique        </a:t>
            </a:r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Analyse</a:t>
            </a:r>
            <a:r>
              <a:rPr lang="fr-FR" sz="1400" b="1" dirty="0" smtClean="0">
                <a:solidFill>
                  <a:srgbClr val="799CCF"/>
                </a:solidFill>
              </a:rPr>
              <a:t>  	             </a:t>
            </a:r>
            <a:r>
              <a:rPr lang="fr-FR" sz="1400" b="1" dirty="0" smtClean="0">
                <a:solidFill>
                  <a:srgbClr val="CC9900"/>
                </a:solidFill>
              </a:rPr>
              <a:t>Réalisation </a:t>
            </a:r>
            <a:r>
              <a:rPr lang="fr-FR" sz="1400" b="1" dirty="0" smtClean="0">
                <a:solidFill>
                  <a:srgbClr val="799CCF"/>
                </a:solidFill>
              </a:rPr>
              <a:t>         </a:t>
            </a:r>
            <a:r>
              <a:rPr lang="fr-FR" sz="1400" b="1" dirty="0" smtClean="0">
                <a:solidFill>
                  <a:srgbClr val="396AB1"/>
                </a:solidFill>
              </a:rPr>
              <a:t>Conclusion</a:t>
            </a:r>
          </a:p>
          <a:p>
            <a:pPr marL="1828800" lvl="4" indent="0">
              <a:buFont typeface="Arial" panose="020B0604020202020204" pitchFamily="34" charset="0"/>
              <a:buNone/>
            </a:pPr>
            <a:r>
              <a:rPr lang="fr-FR" sz="1200" b="1" dirty="0" smtClean="0">
                <a:solidFill>
                  <a:schemeClr val="accent6"/>
                </a:solidFill>
              </a:rPr>
              <a:t>       </a:t>
            </a:r>
            <a:r>
              <a:rPr lang="fr-FR" sz="1200" b="1" dirty="0" smtClean="0">
                <a:solidFill>
                  <a:srgbClr val="8876B6"/>
                </a:solidFill>
              </a:rPr>
              <a:t>Objectif</a:t>
            </a:r>
            <a:r>
              <a:rPr lang="fr-FR" sz="1200" b="1" dirty="0" smtClean="0">
                <a:solidFill>
                  <a:schemeClr val="accent6"/>
                </a:solidFill>
              </a:rPr>
              <a:t> 		</a:t>
            </a:r>
            <a:r>
              <a:rPr lang="fr-FR" sz="1200" b="1" dirty="0">
                <a:solidFill>
                  <a:schemeClr val="accent6"/>
                </a:solidFill>
              </a:rPr>
              <a:t> </a:t>
            </a:r>
            <a:r>
              <a:rPr lang="fr-FR" sz="1200" b="1" dirty="0" smtClean="0">
                <a:solidFill>
                  <a:schemeClr val="accent6"/>
                </a:solidFill>
              </a:rPr>
              <a:t>                   </a:t>
            </a:r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Conceptuelle</a:t>
            </a:r>
            <a:endParaRPr lang="fr-FR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38911" y="2353827"/>
            <a:ext cx="10033635" cy="1204053"/>
            <a:chOff x="0" y="0"/>
            <a:chExt cx="10034016" cy="1169670"/>
          </a:xfrm>
        </p:grpSpPr>
        <p:sp>
          <p:nvSpPr>
            <p:cNvPr id="6" name="Shape 45"/>
            <p:cNvSpPr/>
            <p:nvPr/>
          </p:nvSpPr>
          <p:spPr>
            <a:xfrm>
              <a:off x="0" y="187452"/>
              <a:ext cx="10034016" cy="0"/>
            </a:xfrm>
            <a:custGeom>
              <a:avLst/>
              <a:gdLst/>
              <a:ahLst/>
              <a:cxnLst/>
              <a:rect l="0" t="0" r="0" b="0"/>
              <a:pathLst>
                <a:path w="10034016">
                  <a:moveTo>
                    <a:pt x="0" y="0"/>
                  </a:moveTo>
                  <a:lnTo>
                    <a:pt x="10034016" y="0"/>
                  </a:lnTo>
                </a:path>
              </a:pathLst>
            </a:custGeom>
            <a:ln w="76200" cap="flat">
              <a:miter lim="127000"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Shape 46"/>
            <p:cNvSpPr/>
            <p:nvPr/>
          </p:nvSpPr>
          <p:spPr>
            <a:xfrm>
              <a:off x="566928" y="0"/>
              <a:ext cx="374904" cy="374904"/>
            </a:xfrm>
            <a:custGeom>
              <a:avLst/>
              <a:gdLst/>
              <a:ahLst/>
              <a:cxnLst/>
              <a:rect l="0" t="0" r="0" b="0"/>
              <a:pathLst>
                <a:path w="374904" h="374904">
                  <a:moveTo>
                    <a:pt x="187452" y="0"/>
                  </a:moveTo>
                  <a:cubicBezTo>
                    <a:pt x="290957" y="0"/>
                    <a:pt x="374904" y="83947"/>
                    <a:pt x="374904" y="187452"/>
                  </a:cubicBezTo>
                  <a:cubicBezTo>
                    <a:pt x="374904" y="290957"/>
                    <a:pt x="290957" y="374904"/>
                    <a:pt x="187452" y="374904"/>
                  </a:cubicBezTo>
                  <a:cubicBezTo>
                    <a:pt x="83947" y="374904"/>
                    <a:pt x="0" y="290957"/>
                    <a:pt x="0" y="187452"/>
                  </a:cubicBezTo>
                  <a:cubicBezTo>
                    <a:pt x="0" y="83947"/>
                    <a:pt x="83947" y="0"/>
                    <a:pt x="18745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6333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5358" y="92250"/>
              <a:ext cx="131891" cy="2644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b="1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</a:t>
              </a:r>
              <a:endParaRPr lang="fr-F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Shape 49"/>
            <p:cNvSpPr/>
            <p:nvPr/>
          </p:nvSpPr>
          <p:spPr>
            <a:xfrm>
              <a:off x="2272284" y="0"/>
              <a:ext cx="374904" cy="374904"/>
            </a:xfrm>
            <a:custGeom>
              <a:avLst/>
              <a:gdLst/>
              <a:ahLst/>
              <a:cxnLst/>
              <a:rect l="0" t="0" r="0" b="0"/>
              <a:pathLst>
                <a:path w="374904" h="374904">
                  <a:moveTo>
                    <a:pt x="187452" y="0"/>
                  </a:moveTo>
                  <a:cubicBezTo>
                    <a:pt x="290957" y="0"/>
                    <a:pt x="374904" y="83947"/>
                    <a:pt x="374904" y="187452"/>
                  </a:cubicBezTo>
                  <a:cubicBezTo>
                    <a:pt x="374904" y="290957"/>
                    <a:pt x="290957" y="374904"/>
                    <a:pt x="187452" y="374904"/>
                  </a:cubicBezTo>
                  <a:cubicBezTo>
                    <a:pt x="83947" y="374904"/>
                    <a:pt x="0" y="290957"/>
                    <a:pt x="0" y="187452"/>
                  </a:cubicBezTo>
                  <a:cubicBezTo>
                    <a:pt x="0" y="83947"/>
                    <a:pt x="83947" y="0"/>
                    <a:pt x="18745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B81D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10714" y="92250"/>
              <a:ext cx="131891" cy="2644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b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Shape 54"/>
            <p:cNvSpPr/>
            <p:nvPr/>
          </p:nvSpPr>
          <p:spPr>
            <a:xfrm>
              <a:off x="3977640" y="0"/>
              <a:ext cx="373380" cy="374904"/>
            </a:xfrm>
            <a:custGeom>
              <a:avLst/>
              <a:gdLst/>
              <a:ahLst/>
              <a:cxnLst/>
              <a:rect l="0" t="0" r="0" b="0"/>
              <a:pathLst>
                <a:path w="373380" h="374904">
                  <a:moveTo>
                    <a:pt x="186690" y="0"/>
                  </a:moveTo>
                  <a:cubicBezTo>
                    <a:pt x="289814" y="0"/>
                    <a:pt x="373380" y="83947"/>
                    <a:pt x="373380" y="187452"/>
                  </a:cubicBezTo>
                  <a:cubicBezTo>
                    <a:pt x="373380" y="290957"/>
                    <a:pt x="289814" y="374904"/>
                    <a:pt x="186690" y="374904"/>
                  </a:cubicBezTo>
                  <a:cubicBezTo>
                    <a:pt x="83566" y="374904"/>
                    <a:pt x="0" y="290957"/>
                    <a:pt x="0" y="187452"/>
                  </a:cubicBezTo>
                  <a:cubicBezTo>
                    <a:pt x="0" y="83947"/>
                    <a:pt x="83566" y="0"/>
                    <a:pt x="18669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7A7B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6324" y="92250"/>
              <a:ext cx="131891" cy="2644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b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3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Shape 58"/>
            <p:cNvSpPr/>
            <p:nvPr/>
          </p:nvSpPr>
          <p:spPr>
            <a:xfrm>
              <a:off x="5682996" y="0"/>
              <a:ext cx="373380" cy="374904"/>
            </a:xfrm>
            <a:custGeom>
              <a:avLst/>
              <a:gdLst/>
              <a:ahLst/>
              <a:cxnLst/>
              <a:rect l="0" t="0" r="0" b="0"/>
              <a:pathLst>
                <a:path w="373380" h="374904">
                  <a:moveTo>
                    <a:pt x="186690" y="0"/>
                  </a:moveTo>
                  <a:cubicBezTo>
                    <a:pt x="289814" y="0"/>
                    <a:pt x="373380" y="83947"/>
                    <a:pt x="373380" y="187452"/>
                  </a:cubicBezTo>
                  <a:cubicBezTo>
                    <a:pt x="373380" y="290957"/>
                    <a:pt x="289814" y="374904"/>
                    <a:pt x="186690" y="374904"/>
                  </a:cubicBezTo>
                  <a:cubicBezTo>
                    <a:pt x="83566" y="374904"/>
                    <a:pt x="0" y="290957"/>
                    <a:pt x="0" y="187452"/>
                  </a:cubicBezTo>
                  <a:cubicBezTo>
                    <a:pt x="0" y="83947"/>
                    <a:pt x="83566" y="0"/>
                    <a:pt x="18669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BAB4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21680" y="92250"/>
              <a:ext cx="131891" cy="2644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b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4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Shape 62"/>
            <p:cNvSpPr/>
            <p:nvPr/>
          </p:nvSpPr>
          <p:spPr>
            <a:xfrm>
              <a:off x="7388352" y="0"/>
              <a:ext cx="373380" cy="374904"/>
            </a:xfrm>
            <a:custGeom>
              <a:avLst/>
              <a:gdLst/>
              <a:ahLst/>
              <a:cxnLst/>
              <a:rect l="0" t="0" r="0" b="0"/>
              <a:pathLst>
                <a:path w="373380" h="374904">
                  <a:moveTo>
                    <a:pt x="186689" y="0"/>
                  </a:moveTo>
                  <a:cubicBezTo>
                    <a:pt x="289814" y="0"/>
                    <a:pt x="373380" y="83947"/>
                    <a:pt x="373380" y="187452"/>
                  </a:cubicBezTo>
                  <a:cubicBezTo>
                    <a:pt x="373380" y="290957"/>
                    <a:pt x="289814" y="374904"/>
                    <a:pt x="186689" y="374904"/>
                  </a:cubicBezTo>
                  <a:cubicBezTo>
                    <a:pt x="83565" y="374904"/>
                    <a:pt x="0" y="290957"/>
                    <a:pt x="0" y="187452"/>
                  </a:cubicBezTo>
                  <a:cubicBezTo>
                    <a:pt x="0" y="83947"/>
                    <a:pt x="83565" y="0"/>
                    <a:pt x="18668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89F3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7036" y="92250"/>
              <a:ext cx="131891" cy="2644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b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5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Shape 65"/>
            <p:cNvSpPr/>
            <p:nvPr/>
          </p:nvSpPr>
          <p:spPr>
            <a:xfrm>
              <a:off x="9093708" y="0"/>
              <a:ext cx="373380" cy="374904"/>
            </a:xfrm>
            <a:custGeom>
              <a:avLst/>
              <a:gdLst/>
              <a:ahLst/>
              <a:cxnLst/>
              <a:rect l="0" t="0" r="0" b="0"/>
              <a:pathLst>
                <a:path w="373380" h="374904">
                  <a:moveTo>
                    <a:pt x="186690" y="0"/>
                  </a:moveTo>
                  <a:cubicBezTo>
                    <a:pt x="289814" y="0"/>
                    <a:pt x="373380" y="83947"/>
                    <a:pt x="373380" y="187452"/>
                  </a:cubicBezTo>
                  <a:cubicBezTo>
                    <a:pt x="373380" y="290957"/>
                    <a:pt x="289814" y="374904"/>
                    <a:pt x="186690" y="374904"/>
                  </a:cubicBezTo>
                  <a:cubicBezTo>
                    <a:pt x="83566" y="374904"/>
                    <a:pt x="0" y="290957"/>
                    <a:pt x="0" y="187452"/>
                  </a:cubicBezTo>
                  <a:cubicBezTo>
                    <a:pt x="0" y="83947"/>
                    <a:pt x="83566" y="0"/>
                    <a:pt x="18669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A81B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232392" y="92250"/>
              <a:ext cx="131891" cy="2644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b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6</a:t>
              </a:r>
              <a:endParaRPr lang="fr-FR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Shape 68"/>
            <p:cNvSpPr/>
            <p:nvPr/>
          </p:nvSpPr>
          <p:spPr>
            <a:xfrm>
              <a:off x="494538" y="630174"/>
              <a:ext cx="537972" cy="539496"/>
            </a:xfrm>
            <a:custGeom>
              <a:avLst/>
              <a:gdLst/>
              <a:ahLst/>
              <a:cxnLst/>
              <a:rect l="0" t="0" r="0" b="0"/>
              <a:pathLst>
                <a:path w="537972" h="539496">
                  <a:moveTo>
                    <a:pt x="268986" y="0"/>
                  </a:moveTo>
                  <a:lnTo>
                    <a:pt x="268986" y="0"/>
                  </a:lnTo>
                  <a:lnTo>
                    <a:pt x="255016" y="762"/>
                  </a:lnTo>
                  <a:lnTo>
                    <a:pt x="241681" y="1397"/>
                  </a:lnTo>
                  <a:lnTo>
                    <a:pt x="228346" y="3556"/>
                  </a:lnTo>
                  <a:lnTo>
                    <a:pt x="215011" y="5715"/>
                  </a:lnTo>
                  <a:lnTo>
                    <a:pt x="201803" y="8509"/>
                  </a:lnTo>
                  <a:lnTo>
                    <a:pt x="189103" y="12700"/>
                  </a:lnTo>
                  <a:lnTo>
                    <a:pt x="176530" y="16891"/>
                  </a:lnTo>
                  <a:lnTo>
                    <a:pt x="164592" y="21082"/>
                  </a:lnTo>
                  <a:lnTo>
                    <a:pt x="152654" y="26670"/>
                  </a:lnTo>
                  <a:lnTo>
                    <a:pt x="140843" y="33020"/>
                  </a:lnTo>
                  <a:lnTo>
                    <a:pt x="129540" y="39370"/>
                  </a:lnTo>
                  <a:lnTo>
                    <a:pt x="118364" y="46355"/>
                  </a:lnTo>
                  <a:lnTo>
                    <a:pt x="107823" y="54102"/>
                  </a:lnTo>
                  <a:lnTo>
                    <a:pt x="98044" y="61849"/>
                  </a:lnTo>
                  <a:lnTo>
                    <a:pt x="88265" y="70231"/>
                  </a:lnTo>
                  <a:lnTo>
                    <a:pt x="79121" y="79375"/>
                  </a:lnTo>
                  <a:lnTo>
                    <a:pt x="70104" y="88519"/>
                  </a:lnTo>
                  <a:lnTo>
                    <a:pt x="61722" y="98425"/>
                  </a:lnTo>
                  <a:lnTo>
                    <a:pt x="53975" y="108204"/>
                  </a:lnTo>
                  <a:lnTo>
                    <a:pt x="46228" y="118745"/>
                  </a:lnTo>
                  <a:lnTo>
                    <a:pt x="39243" y="130048"/>
                  </a:lnTo>
                  <a:lnTo>
                    <a:pt x="32893" y="141224"/>
                  </a:lnTo>
                  <a:lnTo>
                    <a:pt x="26670" y="153162"/>
                  </a:lnTo>
                  <a:lnTo>
                    <a:pt x="21082" y="165100"/>
                  </a:lnTo>
                  <a:lnTo>
                    <a:pt x="16764" y="177038"/>
                  </a:lnTo>
                  <a:lnTo>
                    <a:pt x="12573" y="189738"/>
                  </a:lnTo>
                  <a:lnTo>
                    <a:pt x="8382" y="202311"/>
                  </a:lnTo>
                  <a:lnTo>
                    <a:pt x="5588" y="215646"/>
                  </a:lnTo>
                  <a:lnTo>
                    <a:pt x="3556" y="228981"/>
                  </a:lnTo>
                  <a:lnTo>
                    <a:pt x="1397" y="242316"/>
                  </a:lnTo>
                  <a:lnTo>
                    <a:pt x="762" y="255651"/>
                  </a:lnTo>
                  <a:lnTo>
                    <a:pt x="0" y="269748"/>
                  </a:lnTo>
                  <a:lnTo>
                    <a:pt x="0" y="269748"/>
                  </a:lnTo>
                  <a:lnTo>
                    <a:pt x="762" y="283845"/>
                  </a:lnTo>
                  <a:lnTo>
                    <a:pt x="1397" y="297180"/>
                  </a:lnTo>
                  <a:lnTo>
                    <a:pt x="3556" y="310515"/>
                  </a:lnTo>
                  <a:lnTo>
                    <a:pt x="5588" y="323850"/>
                  </a:lnTo>
                  <a:lnTo>
                    <a:pt x="8382" y="337185"/>
                  </a:lnTo>
                  <a:lnTo>
                    <a:pt x="12573" y="349885"/>
                  </a:lnTo>
                  <a:lnTo>
                    <a:pt x="16764" y="362458"/>
                  </a:lnTo>
                  <a:lnTo>
                    <a:pt x="21082" y="374396"/>
                  </a:lnTo>
                  <a:lnTo>
                    <a:pt x="26670" y="386334"/>
                  </a:lnTo>
                  <a:lnTo>
                    <a:pt x="32893" y="398272"/>
                  </a:lnTo>
                  <a:lnTo>
                    <a:pt x="39243" y="409575"/>
                  </a:lnTo>
                  <a:lnTo>
                    <a:pt x="46228" y="420751"/>
                  </a:lnTo>
                  <a:lnTo>
                    <a:pt x="53975" y="431292"/>
                  </a:lnTo>
                  <a:lnTo>
                    <a:pt x="61722" y="441198"/>
                  </a:lnTo>
                  <a:lnTo>
                    <a:pt x="70104" y="450977"/>
                  </a:lnTo>
                  <a:lnTo>
                    <a:pt x="79121" y="460121"/>
                  </a:lnTo>
                  <a:lnTo>
                    <a:pt x="88265" y="469265"/>
                  </a:lnTo>
                  <a:lnTo>
                    <a:pt x="98044" y="477647"/>
                  </a:lnTo>
                  <a:lnTo>
                    <a:pt x="107823" y="485394"/>
                  </a:lnTo>
                  <a:lnTo>
                    <a:pt x="118364" y="493141"/>
                  </a:lnTo>
                  <a:lnTo>
                    <a:pt x="129540" y="500126"/>
                  </a:lnTo>
                  <a:lnTo>
                    <a:pt x="140843" y="506476"/>
                  </a:lnTo>
                  <a:lnTo>
                    <a:pt x="152654" y="512826"/>
                  </a:lnTo>
                  <a:lnTo>
                    <a:pt x="164592" y="518414"/>
                  </a:lnTo>
                  <a:lnTo>
                    <a:pt x="176530" y="522605"/>
                  </a:lnTo>
                  <a:lnTo>
                    <a:pt x="189103" y="526796"/>
                  </a:lnTo>
                  <a:lnTo>
                    <a:pt x="201803" y="530987"/>
                  </a:lnTo>
                  <a:lnTo>
                    <a:pt x="215011" y="533908"/>
                  </a:lnTo>
                  <a:lnTo>
                    <a:pt x="228346" y="535940"/>
                  </a:lnTo>
                  <a:lnTo>
                    <a:pt x="241681" y="538099"/>
                  </a:lnTo>
                  <a:lnTo>
                    <a:pt x="255016" y="538734"/>
                  </a:lnTo>
                  <a:lnTo>
                    <a:pt x="268986" y="539496"/>
                  </a:lnTo>
                  <a:lnTo>
                    <a:pt x="268986" y="539496"/>
                  </a:lnTo>
                  <a:lnTo>
                    <a:pt x="282956" y="538734"/>
                  </a:lnTo>
                  <a:lnTo>
                    <a:pt x="296291" y="538099"/>
                  </a:lnTo>
                  <a:lnTo>
                    <a:pt x="309626" y="535940"/>
                  </a:lnTo>
                  <a:lnTo>
                    <a:pt x="322961" y="533908"/>
                  </a:lnTo>
                  <a:lnTo>
                    <a:pt x="336169" y="530987"/>
                  </a:lnTo>
                  <a:lnTo>
                    <a:pt x="348869" y="526796"/>
                  </a:lnTo>
                  <a:lnTo>
                    <a:pt x="361442" y="522605"/>
                  </a:lnTo>
                  <a:lnTo>
                    <a:pt x="373380" y="518414"/>
                  </a:lnTo>
                  <a:lnTo>
                    <a:pt x="385318" y="512826"/>
                  </a:lnTo>
                  <a:lnTo>
                    <a:pt x="397129" y="506476"/>
                  </a:lnTo>
                  <a:lnTo>
                    <a:pt x="408432" y="500126"/>
                  </a:lnTo>
                  <a:lnTo>
                    <a:pt x="419608" y="493141"/>
                  </a:lnTo>
                  <a:lnTo>
                    <a:pt x="430149" y="485394"/>
                  </a:lnTo>
                  <a:lnTo>
                    <a:pt x="439928" y="477647"/>
                  </a:lnTo>
                  <a:lnTo>
                    <a:pt x="449707" y="469265"/>
                  </a:lnTo>
                  <a:lnTo>
                    <a:pt x="458851" y="460121"/>
                  </a:lnTo>
                  <a:lnTo>
                    <a:pt x="467868" y="450977"/>
                  </a:lnTo>
                  <a:lnTo>
                    <a:pt x="476250" y="441198"/>
                  </a:lnTo>
                  <a:lnTo>
                    <a:pt x="483997" y="431292"/>
                  </a:lnTo>
                  <a:lnTo>
                    <a:pt x="491744" y="420751"/>
                  </a:lnTo>
                  <a:lnTo>
                    <a:pt x="498729" y="409575"/>
                  </a:lnTo>
                  <a:lnTo>
                    <a:pt x="505079" y="398272"/>
                  </a:lnTo>
                  <a:lnTo>
                    <a:pt x="511302" y="386334"/>
                  </a:lnTo>
                  <a:lnTo>
                    <a:pt x="516890" y="374396"/>
                  </a:lnTo>
                  <a:lnTo>
                    <a:pt x="521208" y="362458"/>
                  </a:lnTo>
                  <a:lnTo>
                    <a:pt x="525399" y="349885"/>
                  </a:lnTo>
                  <a:lnTo>
                    <a:pt x="529590" y="337185"/>
                  </a:lnTo>
                  <a:lnTo>
                    <a:pt x="532384" y="323850"/>
                  </a:lnTo>
                  <a:lnTo>
                    <a:pt x="534416" y="310515"/>
                  </a:lnTo>
                  <a:lnTo>
                    <a:pt x="536575" y="297180"/>
                  </a:lnTo>
                  <a:lnTo>
                    <a:pt x="537210" y="283845"/>
                  </a:lnTo>
                  <a:lnTo>
                    <a:pt x="537972" y="269748"/>
                  </a:lnTo>
                  <a:lnTo>
                    <a:pt x="537972" y="269748"/>
                  </a:lnTo>
                  <a:lnTo>
                    <a:pt x="537210" y="255651"/>
                  </a:lnTo>
                  <a:lnTo>
                    <a:pt x="536575" y="242316"/>
                  </a:lnTo>
                  <a:lnTo>
                    <a:pt x="534416" y="228981"/>
                  </a:lnTo>
                  <a:lnTo>
                    <a:pt x="532384" y="215646"/>
                  </a:lnTo>
                  <a:lnTo>
                    <a:pt x="529590" y="202311"/>
                  </a:lnTo>
                  <a:lnTo>
                    <a:pt x="525399" y="189738"/>
                  </a:lnTo>
                  <a:lnTo>
                    <a:pt x="521208" y="177038"/>
                  </a:lnTo>
                  <a:lnTo>
                    <a:pt x="516890" y="165100"/>
                  </a:lnTo>
                  <a:lnTo>
                    <a:pt x="511302" y="153162"/>
                  </a:lnTo>
                  <a:lnTo>
                    <a:pt x="505079" y="141224"/>
                  </a:lnTo>
                  <a:lnTo>
                    <a:pt x="498729" y="130048"/>
                  </a:lnTo>
                  <a:lnTo>
                    <a:pt x="491744" y="118745"/>
                  </a:lnTo>
                  <a:lnTo>
                    <a:pt x="483997" y="108204"/>
                  </a:lnTo>
                  <a:lnTo>
                    <a:pt x="476250" y="98425"/>
                  </a:lnTo>
                  <a:lnTo>
                    <a:pt x="467868" y="88519"/>
                  </a:lnTo>
                  <a:lnTo>
                    <a:pt x="458851" y="79375"/>
                  </a:lnTo>
                  <a:lnTo>
                    <a:pt x="449707" y="70231"/>
                  </a:lnTo>
                  <a:lnTo>
                    <a:pt x="439928" y="61849"/>
                  </a:lnTo>
                  <a:lnTo>
                    <a:pt x="430149" y="54102"/>
                  </a:lnTo>
                  <a:lnTo>
                    <a:pt x="419608" y="46355"/>
                  </a:lnTo>
                  <a:lnTo>
                    <a:pt x="408432" y="39370"/>
                  </a:lnTo>
                  <a:lnTo>
                    <a:pt x="397129" y="33020"/>
                  </a:lnTo>
                  <a:lnTo>
                    <a:pt x="385318" y="26670"/>
                  </a:lnTo>
                  <a:lnTo>
                    <a:pt x="373380" y="21082"/>
                  </a:lnTo>
                  <a:lnTo>
                    <a:pt x="361442" y="16891"/>
                  </a:lnTo>
                  <a:lnTo>
                    <a:pt x="348869" y="12700"/>
                  </a:lnTo>
                  <a:lnTo>
                    <a:pt x="336169" y="8509"/>
                  </a:lnTo>
                  <a:lnTo>
                    <a:pt x="322961" y="5715"/>
                  </a:lnTo>
                  <a:lnTo>
                    <a:pt x="309626" y="3556"/>
                  </a:lnTo>
                  <a:lnTo>
                    <a:pt x="296291" y="1397"/>
                  </a:lnTo>
                  <a:lnTo>
                    <a:pt x="282956" y="762"/>
                  </a:lnTo>
                  <a:lnTo>
                    <a:pt x="268986" y="0"/>
                  </a:lnTo>
                  <a:lnTo>
                    <a:pt x="268986" y="0"/>
                  </a:lnTo>
                </a:path>
              </a:pathLst>
            </a:custGeom>
            <a:ln w="1778" cap="flat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Shape 69"/>
            <p:cNvSpPr/>
            <p:nvPr/>
          </p:nvSpPr>
          <p:spPr>
            <a:xfrm>
              <a:off x="806958" y="767334"/>
              <a:ext cx="22860" cy="21336"/>
            </a:xfrm>
            <a:custGeom>
              <a:avLst/>
              <a:gdLst/>
              <a:ahLst/>
              <a:cxnLst/>
              <a:rect l="0" t="0" r="0" b="0"/>
              <a:pathLst>
                <a:path w="22860" h="21336">
                  <a:moveTo>
                    <a:pt x="17145" y="0"/>
                  </a:moveTo>
                  <a:lnTo>
                    <a:pt x="17145" y="0"/>
                  </a:lnTo>
                  <a:lnTo>
                    <a:pt x="19304" y="635"/>
                  </a:lnTo>
                  <a:lnTo>
                    <a:pt x="20701" y="1397"/>
                  </a:lnTo>
                  <a:lnTo>
                    <a:pt x="22098" y="3429"/>
                  </a:lnTo>
                  <a:lnTo>
                    <a:pt x="22860" y="5461"/>
                  </a:lnTo>
                  <a:lnTo>
                    <a:pt x="22860" y="5461"/>
                  </a:lnTo>
                  <a:lnTo>
                    <a:pt x="22098" y="7620"/>
                  </a:lnTo>
                  <a:lnTo>
                    <a:pt x="20701" y="11049"/>
                  </a:lnTo>
                  <a:lnTo>
                    <a:pt x="19304" y="13716"/>
                  </a:lnTo>
                  <a:lnTo>
                    <a:pt x="17145" y="15748"/>
                  </a:lnTo>
                  <a:lnTo>
                    <a:pt x="17145" y="15748"/>
                  </a:lnTo>
                  <a:lnTo>
                    <a:pt x="14224" y="17907"/>
                  </a:lnTo>
                  <a:lnTo>
                    <a:pt x="11430" y="19939"/>
                  </a:lnTo>
                  <a:lnTo>
                    <a:pt x="8636" y="21336"/>
                  </a:lnTo>
                  <a:lnTo>
                    <a:pt x="5715" y="21336"/>
                  </a:lnTo>
                  <a:lnTo>
                    <a:pt x="5715" y="21336"/>
                  </a:lnTo>
                  <a:lnTo>
                    <a:pt x="3556" y="21336"/>
                  </a:lnTo>
                  <a:lnTo>
                    <a:pt x="2159" y="19939"/>
                  </a:lnTo>
                  <a:lnTo>
                    <a:pt x="762" y="17907"/>
                  </a:lnTo>
                  <a:lnTo>
                    <a:pt x="0" y="15748"/>
                  </a:lnTo>
                  <a:lnTo>
                    <a:pt x="0" y="15748"/>
                  </a:lnTo>
                  <a:lnTo>
                    <a:pt x="762" y="13716"/>
                  </a:lnTo>
                  <a:lnTo>
                    <a:pt x="2159" y="11049"/>
                  </a:lnTo>
                  <a:lnTo>
                    <a:pt x="3556" y="7620"/>
                  </a:lnTo>
                  <a:lnTo>
                    <a:pt x="5715" y="5461"/>
                  </a:lnTo>
                  <a:lnTo>
                    <a:pt x="5715" y="5461"/>
                  </a:lnTo>
                  <a:lnTo>
                    <a:pt x="8636" y="3429"/>
                  </a:lnTo>
                  <a:lnTo>
                    <a:pt x="11430" y="1397"/>
                  </a:lnTo>
                  <a:lnTo>
                    <a:pt x="14224" y="635"/>
                  </a:lnTo>
                  <a:lnTo>
                    <a:pt x="17145" y="0"/>
                  </a:lnTo>
                  <a:lnTo>
                    <a:pt x="17145" y="0"/>
                  </a:lnTo>
                </a:path>
              </a:pathLst>
            </a:custGeom>
            <a:ln w="1778" cap="flat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Shape 70"/>
            <p:cNvSpPr/>
            <p:nvPr/>
          </p:nvSpPr>
          <p:spPr>
            <a:xfrm>
              <a:off x="497586" y="701802"/>
              <a:ext cx="204216" cy="403860"/>
            </a:xfrm>
            <a:custGeom>
              <a:avLst/>
              <a:gdLst/>
              <a:ahLst/>
              <a:cxnLst/>
              <a:rect l="0" t="0" r="0" b="0"/>
              <a:pathLst>
                <a:path w="204216" h="403860">
                  <a:moveTo>
                    <a:pt x="74168" y="22352"/>
                  </a:moveTo>
                  <a:lnTo>
                    <a:pt x="74168" y="22352"/>
                  </a:lnTo>
                  <a:lnTo>
                    <a:pt x="78994" y="22352"/>
                  </a:lnTo>
                  <a:lnTo>
                    <a:pt x="78994" y="22352"/>
                  </a:lnTo>
                  <a:lnTo>
                    <a:pt x="85979" y="22352"/>
                  </a:lnTo>
                  <a:lnTo>
                    <a:pt x="92329" y="23876"/>
                  </a:lnTo>
                  <a:lnTo>
                    <a:pt x="97282" y="25273"/>
                  </a:lnTo>
                  <a:lnTo>
                    <a:pt x="100711" y="27305"/>
                  </a:lnTo>
                  <a:lnTo>
                    <a:pt x="100711" y="27305"/>
                  </a:lnTo>
                  <a:lnTo>
                    <a:pt x="103505" y="29464"/>
                  </a:lnTo>
                  <a:lnTo>
                    <a:pt x="106299" y="30099"/>
                  </a:lnTo>
                  <a:lnTo>
                    <a:pt x="109093" y="29464"/>
                  </a:lnTo>
                  <a:lnTo>
                    <a:pt x="111887" y="27305"/>
                  </a:lnTo>
                  <a:lnTo>
                    <a:pt x="111887" y="27305"/>
                  </a:lnTo>
                  <a:lnTo>
                    <a:pt x="114046" y="25273"/>
                  </a:lnTo>
                  <a:lnTo>
                    <a:pt x="117475" y="23876"/>
                  </a:lnTo>
                  <a:lnTo>
                    <a:pt x="120269" y="22352"/>
                  </a:lnTo>
                  <a:lnTo>
                    <a:pt x="122428" y="22352"/>
                  </a:lnTo>
                  <a:lnTo>
                    <a:pt x="122428" y="22352"/>
                  </a:lnTo>
                  <a:lnTo>
                    <a:pt x="125857" y="20955"/>
                  </a:lnTo>
                  <a:lnTo>
                    <a:pt x="129413" y="18923"/>
                  </a:lnTo>
                  <a:lnTo>
                    <a:pt x="134239" y="15494"/>
                  </a:lnTo>
                  <a:lnTo>
                    <a:pt x="139192" y="11176"/>
                  </a:lnTo>
                  <a:lnTo>
                    <a:pt x="139192" y="11176"/>
                  </a:lnTo>
                  <a:lnTo>
                    <a:pt x="144780" y="6985"/>
                  </a:lnTo>
                  <a:lnTo>
                    <a:pt x="151765" y="3556"/>
                  </a:lnTo>
                  <a:lnTo>
                    <a:pt x="158750" y="1397"/>
                  </a:lnTo>
                  <a:lnTo>
                    <a:pt x="166497" y="0"/>
                  </a:lnTo>
                  <a:lnTo>
                    <a:pt x="166497" y="0"/>
                  </a:lnTo>
                  <a:lnTo>
                    <a:pt x="169291" y="762"/>
                  </a:lnTo>
                  <a:lnTo>
                    <a:pt x="172085" y="1397"/>
                  </a:lnTo>
                  <a:lnTo>
                    <a:pt x="173482" y="2159"/>
                  </a:lnTo>
                  <a:lnTo>
                    <a:pt x="174879" y="3556"/>
                  </a:lnTo>
                  <a:lnTo>
                    <a:pt x="174879" y="6985"/>
                  </a:lnTo>
                  <a:lnTo>
                    <a:pt x="173482" y="9144"/>
                  </a:lnTo>
                  <a:lnTo>
                    <a:pt x="172085" y="11176"/>
                  </a:lnTo>
                  <a:lnTo>
                    <a:pt x="172085" y="11176"/>
                  </a:lnTo>
                  <a:lnTo>
                    <a:pt x="167894" y="16129"/>
                  </a:lnTo>
                  <a:lnTo>
                    <a:pt x="165735" y="20320"/>
                  </a:lnTo>
                  <a:lnTo>
                    <a:pt x="165100" y="24511"/>
                  </a:lnTo>
                  <a:lnTo>
                    <a:pt x="165735" y="26670"/>
                  </a:lnTo>
                  <a:lnTo>
                    <a:pt x="166497" y="27305"/>
                  </a:lnTo>
                  <a:lnTo>
                    <a:pt x="166497" y="27305"/>
                  </a:lnTo>
                  <a:lnTo>
                    <a:pt x="168529" y="30099"/>
                  </a:lnTo>
                  <a:lnTo>
                    <a:pt x="169926" y="32893"/>
                  </a:lnTo>
                  <a:lnTo>
                    <a:pt x="171323" y="35687"/>
                  </a:lnTo>
                  <a:lnTo>
                    <a:pt x="172085" y="38481"/>
                  </a:lnTo>
                  <a:lnTo>
                    <a:pt x="172085" y="38481"/>
                  </a:lnTo>
                  <a:lnTo>
                    <a:pt x="171323" y="41275"/>
                  </a:lnTo>
                  <a:lnTo>
                    <a:pt x="169926" y="44069"/>
                  </a:lnTo>
                  <a:lnTo>
                    <a:pt x="168529" y="46863"/>
                  </a:lnTo>
                  <a:lnTo>
                    <a:pt x="166497" y="49657"/>
                  </a:lnTo>
                  <a:lnTo>
                    <a:pt x="166497" y="49657"/>
                  </a:lnTo>
                  <a:lnTo>
                    <a:pt x="165100" y="50419"/>
                  </a:lnTo>
                  <a:lnTo>
                    <a:pt x="159512" y="50419"/>
                  </a:lnTo>
                  <a:lnTo>
                    <a:pt x="154559" y="47625"/>
                  </a:lnTo>
                  <a:lnTo>
                    <a:pt x="149606" y="44069"/>
                  </a:lnTo>
                  <a:lnTo>
                    <a:pt x="149606" y="44069"/>
                  </a:lnTo>
                  <a:lnTo>
                    <a:pt x="145415" y="39878"/>
                  </a:lnTo>
                  <a:lnTo>
                    <a:pt x="140589" y="37846"/>
                  </a:lnTo>
                  <a:lnTo>
                    <a:pt x="136398" y="37084"/>
                  </a:lnTo>
                  <a:lnTo>
                    <a:pt x="135001" y="37846"/>
                  </a:lnTo>
                  <a:lnTo>
                    <a:pt x="133604" y="38481"/>
                  </a:lnTo>
                  <a:lnTo>
                    <a:pt x="133604" y="38481"/>
                  </a:lnTo>
                  <a:lnTo>
                    <a:pt x="130810" y="40640"/>
                  </a:lnTo>
                  <a:lnTo>
                    <a:pt x="128016" y="42672"/>
                  </a:lnTo>
                  <a:lnTo>
                    <a:pt x="125222" y="43434"/>
                  </a:lnTo>
                  <a:lnTo>
                    <a:pt x="122428" y="44069"/>
                  </a:lnTo>
                  <a:lnTo>
                    <a:pt x="122428" y="44069"/>
                  </a:lnTo>
                  <a:lnTo>
                    <a:pt x="118237" y="44831"/>
                  </a:lnTo>
                  <a:lnTo>
                    <a:pt x="116078" y="45466"/>
                  </a:lnTo>
                  <a:lnTo>
                    <a:pt x="114681" y="46863"/>
                  </a:lnTo>
                  <a:lnTo>
                    <a:pt x="114681" y="46863"/>
                  </a:lnTo>
                  <a:lnTo>
                    <a:pt x="113284" y="47625"/>
                  </a:lnTo>
                  <a:lnTo>
                    <a:pt x="111252" y="48260"/>
                  </a:lnTo>
                  <a:lnTo>
                    <a:pt x="106299" y="49657"/>
                  </a:lnTo>
                  <a:lnTo>
                    <a:pt x="106299" y="49657"/>
                  </a:lnTo>
                  <a:lnTo>
                    <a:pt x="103505" y="49657"/>
                  </a:lnTo>
                  <a:lnTo>
                    <a:pt x="100711" y="51181"/>
                  </a:lnTo>
                  <a:lnTo>
                    <a:pt x="97917" y="52451"/>
                  </a:lnTo>
                  <a:lnTo>
                    <a:pt x="95123" y="54610"/>
                  </a:lnTo>
                  <a:lnTo>
                    <a:pt x="95123" y="54610"/>
                  </a:lnTo>
                  <a:lnTo>
                    <a:pt x="94361" y="56007"/>
                  </a:lnTo>
                  <a:lnTo>
                    <a:pt x="94361" y="61595"/>
                  </a:lnTo>
                  <a:lnTo>
                    <a:pt x="97282" y="66548"/>
                  </a:lnTo>
                  <a:lnTo>
                    <a:pt x="100711" y="71374"/>
                  </a:lnTo>
                  <a:lnTo>
                    <a:pt x="100711" y="71374"/>
                  </a:lnTo>
                  <a:lnTo>
                    <a:pt x="103505" y="73533"/>
                  </a:lnTo>
                  <a:lnTo>
                    <a:pt x="106299" y="74168"/>
                  </a:lnTo>
                  <a:lnTo>
                    <a:pt x="109093" y="74930"/>
                  </a:lnTo>
                  <a:lnTo>
                    <a:pt x="112649" y="74930"/>
                  </a:lnTo>
                  <a:lnTo>
                    <a:pt x="116078" y="74168"/>
                  </a:lnTo>
                  <a:lnTo>
                    <a:pt x="118872" y="72771"/>
                  </a:lnTo>
                  <a:lnTo>
                    <a:pt x="122428" y="70739"/>
                  </a:lnTo>
                  <a:lnTo>
                    <a:pt x="125222" y="68580"/>
                  </a:lnTo>
                  <a:lnTo>
                    <a:pt x="125222" y="68580"/>
                  </a:lnTo>
                  <a:lnTo>
                    <a:pt x="130810" y="62992"/>
                  </a:lnTo>
                  <a:lnTo>
                    <a:pt x="136398" y="58801"/>
                  </a:lnTo>
                  <a:lnTo>
                    <a:pt x="141224" y="56007"/>
                  </a:lnTo>
                  <a:lnTo>
                    <a:pt x="144780" y="54610"/>
                  </a:lnTo>
                  <a:lnTo>
                    <a:pt x="144780" y="54610"/>
                  </a:lnTo>
                  <a:lnTo>
                    <a:pt x="146812" y="55372"/>
                  </a:lnTo>
                  <a:lnTo>
                    <a:pt x="148209" y="56769"/>
                  </a:lnTo>
                  <a:lnTo>
                    <a:pt x="149606" y="58166"/>
                  </a:lnTo>
                  <a:lnTo>
                    <a:pt x="149606" y="60198"/>
                  </a:lnTo>
                  <a:lnTo>
                    <a:pt x="149606" y="60198"/>
                  </a:lnTo>
                  <a:lnTo>
                    <a:pt x="150368" y="62357"/>
                  </a:lnTo>
                  <a:lnTo>
                    <a:pt x="151765" y="64389"/>
                  </a:lnTo>
                  <a:lnTo>
                    <a:pt x="153162" y="65151"/>
                  </a:lnTo>
                  <a:lnTo>
                    <a:pt x="155321" y="65786"/>
                  </a:lnTo>
                  <a:lnTo>
                    <a:pt x="155321" y="65786"/>
                  </a:lnTo>
                  <a:lnTo>
                    <a:pt x="157988" y="66548"/>
                  </a:lnTo>
                  <a:lnTo>
                    <a:pt x="160909" y="67183"/>
                  </a:lnTo>
                  <a:lnTo>
                    <a:pt x="163703" y="69342"/>
                  </a:lnTo>
                  <a:lnTo>
                    <a:pt x="166497" y="71374"/>
                  </a:lnTo>
                  <a:lnTo>
                    <a:pt x="166497" y="71374"/>
                  </a:lnTo>
                  <a:lnTo>
                    <a:pt x="167894" y="73533"/>
                  </a:lnTo>
                  <a:lnTo>
                    <a:pt x="168529" y="76962"/>
                  </a:lnTo>
                  <a:lnTo>
                    <a:pt x="167894" y="79756"/>
                  </a:lnTo>
                  <a:lnTo>
                    <a:pt x="166497" y="81915"/>
                  </a:lnTo>
                  <a:lnTo>
                    <a:pt x="166497" y="81915"/>
                  </a:lnTo>
                  <a:lnTo>
                    <a:pt x="163703" y="83947"/>
                  </a:lnTo>
                  <a:lnTo>
                    <a:pt x="160909" y="86106"/>
                  </a:lnTo>
                  <a:lnTo>
                    <a:pt x="157988" y="87503"/>
                  </a:lnTo>
                  <a:lnTo>
                    <a:pt x="155321" y="87503"/>
                  </a:lnTo>
                  <a:lnTo>
                    <a:pt x="155321" y="87503"/>
                  </a:lnTo>
                  <a:lnTo>
                    <a:pt x="152527" y="88138"/>
                  </a:lnTo>
                  <a:lnTo>
                    <a:pt x="148209" y="91059"/>
                  </a:lnTo>
                  <a:lnTo>
                    <a:pt x="143383" y="94488"/>
                  </a:lnTo>
                  <a:lnTo>
                    <a:pt x="139192" y="98679"/>
                  </a:lnTo>
                  <a:lnTo>
                    <a:pt x="139192" y="98679"/>
                  </a:lnTo>
                  <a:lnTo>
                    <a:pt x="134239" y="102870"/>
                  </a:lnTo>
                  <a:lnTo>
                    <a:pt x="129413" y="106426"/>
                  </a:lnTo>
                  <a:lnTo>
                    <a:pt x="125857" y="108458"/>
                  </a:lnTo>
                  <a:lnTo>
                    <a:pt x="122428" y="109220"/>
                  </a:lnTo>
                  <a:lnTo>
                    <a:pt x="122428" y="109220"/>
                  </a:lnTo>
                  <a:lnTo>
                    <a:pt x="118872" y="110617"/>
                  </a:lnTo>
                  <a:lnTo>
                    <a:pt x="114046" y="114173"/>
                  </a:lnTo>
                  <a:lnTo>
                    <a:pt x="106934" y="119634"/>
                  </a:lnTo>
                  <a:lnTo>
                    <a:pt x="99949" y="126746"/>
                  </a:lnTo>
                  <a:lnTo>
                    <a:pt x="90170" y="136525"/>
                  </a:lnTo>
                  <a:lnTo>
                    <a:pt x="90170" y="136525"/>
                  </a:lnTo>
                  <a:lnTo>
                    <a:pt x="86741" y="139319"/>
                  </a:lnTo>
                  <a:lnTo>
                    <a:pt x="82550" y="142748"/>
                  </a:lnTo>
                  <a:lnTo>
                    <a:pt x="73406" y="148336"/>
                  </a:lnTo>
                  <a:lnTo>
                    <a:pt x="65024" y="151892"/>
                  </a:lnTo>
                  <a:lnTo>
                    <a:pt x="60833" y="152527"/>
                  </a:lnTo>
                  <a:lnTo>
                    <a:pt x="57404" y="153289"/>
                  </a:lnTo>
                  <a:lnTo>
                    <a:pt x="57404" y="153289"/>
                  </a:lnTo>
                  <a:lnTo>
                    <a:pt x="50419" y="153289"/>
                  </a:lnTo>
                  <a:lnTo>
                    <a:pt x="44069" y="154686"/>
                  </a:lnTo>
                  <a:lnTo>
                    <a:pt x="39116" y="156845"/>
                  </a:lnTo>
                  <a:lnTo>
                    <a:pt x="35687" y="158877"/>
                  </a:lnTo>
                  <a:lnTo>
                    <a:pt x="35687" y="158877"/>
                  </a:lnTo>
                  <a:lnTo>
                    <a:pt x="33528" y="161036"/>
                  </a:lnTo>
                  <a:lnTo>
                    <a:pt x="31496" y="163830"/>
                  </a:lnTo>
                  <a:lnTo>
                    <a:pt x="30099" y="166624"/>
                  </a:lnTo>
                  <a:lnTo>
                    <a:pt x="30099" y="169418"/>
                  </a:lnTo>
                  <a:lnTo>
                    <a:pt x="30099" y="169418"/>
                  </a:lnTo>
                  <a:lnTo>
                    <a:pt x="30099" y="172212"/>
                  </a:lnTo>
                  <a:lnTo>
                    <a:pt x="31496" y="175006"/>
                  </a:lnTo>
                  <a:lnTo>
                    <a:pt x="33528" y="177800"/>
                  </a:lnTo>
                  <a:lnTo>
                    <a:pt x="35687" y="180594"/>
                  </a:lnTo>
                  <a:lnTo>
                    <a:pt x="35687" y="180594"/>
                  </a:lnTo>
                  <a:lnTo>
                    <a:pt x="37719" y="182626"/>
                  </a:lnTo>
                  <a:lnTo>
                    <a:pt x="40513" y="184023"/>
                  </a:lnTo>
                  <a:lnTo>
                    <a:pt x="44069" y="185547"/>
                  </a:lnTo>
                  <a:lnTo>
                    <a:pt x="46228" y="185547"/>
                  </a:lnTo>
                  <a:lnTo>
                    <a:pt x="46228" y="185547"/>
                  </a:lnTo>
                  <a:lnTo>
                    <a:pt x="49657" y="186944"/>
                  </a:lnTo>
                  <a:lnTo>
                    <a:pt x="53848" y="189738"/>
                  </a:lnTo>
                  <a:lnTo>
                    <a:pt x="59436" y="193929"/>
                  </a:lnTo>
                  <a:lnTo>
                    <a:pt x="65786" y="199517"/>
                  </a:lnTo>
                  <a:lnTo>
                    <a:pt x="65786" y="199517"/>
                  </a:lnTo>
                  <a:lnTo>
                    <a:pt x="71374" y="205105"/>
                  </a:lnTo>
                  <a:lnTo>
                    <a:pt x="76962" y="209296"/>
                  </a:lnTo>
                  <a:lnTo>
                    <a:pt x="81153" y="212090"/>
                  </a:lnTo>
                  <a:lnTo>
                    <a:pt x="84582" y="212852"/>
                  </a:lnTo>
                  <a:lnTo>
                    <a:pt x="84582" y="212852"/>
                  </a:lnTo>
                  <a:lnTo>
                    <a:pt x="88773" y="212090"/>
                  </a:lnTo>
                  <a:lnTo>
                    <a:pt x="90932" y="211328"/>
                  </a:lnTo>
                  <a:lnTo>
                    <a:pt x="92964" y="210693"/>
                  </a:lnTo>
                  <a:lnTo>
                    <a:pt x="92964" y="210693"/>
                  </a:lnTo>
                  <a:lnTo>
                    <a:pt x="94361" y="209296"/>
                  </a:lnTo>
                  <a:lnTo>
                    <a:pt x="97917" y="208534"/>
                  </a:lnTo>
                  <a:lnTo>
                    <a:pt x="102108" y="207899"/>
                  </a:lnTo>
                  <a:lnTo>
                    <a:pt x="106299" y="207899"/>
                  </a:lnTo>
                  <a:lnTo>
                    <a:pt x="106299" y="207899"/>
                  </a:lnTo>
                  <a:lnTo>
                    <a:pt x="111252" y="207899"/>
                  </a:lnTo>
                  <a:lnTo>
                    <a:pt x="115443" y="209296"/>
                  </a:lnTo>
                  <a:lnTo>
                    <a:pt x="119634" y="210693"/>
                  </a:lnTo>
                  <a:lnTo>
                    <a:pt x="122428" y="213487"/>
                  </a:lnTo>
                  <a:lnTo>
                    <a:pt x="122428" y="213487"/>
                  </a:lnTo>
                  <a:lnTo>
                    <a:pt x="125222" y="215519"/>
                  </a:lnTo>
                  <a:lnTo>
                    <a:pt x="128016" y="217043"/>
                  </a:lnTo>
                  <a:lnTo>
                    <a:pt x="130810" y="218440"/>
                  </a:lnTo>
                  <a:lnTo>
                    <a:pt x="133604" y="218440"/>
                  </a:lnTo>
                  <a:lnTo>
                    <a:pt x="133604" y="218440"/>
                  </a:lnTo>
                  <a:lnTo>
                    <a:pt x="136398" y="219837"/>
                  </a:lnTo>
                  <a:lnTo>
                    <a:pt x="140589" y="221869"/>
                  </a:lnTo>
                  <a:lnTo>
                    <a:pt x="145415" y="225425"/>
                  </a:lnTo>
                  <a:lnTo>
                    <a:pt x="149606" y="229616"/>
                  </a:lnTo>
                  <a:lnTo>
                    <a:pt x="149606" y="229616"/>
                  </a:lnTo>
                  <a:lnTo>
                    <a:pt x="154559" y="233807"/>
                  </a:lnTo>
                  <a:lnTo>
                    <a:pt x="159512" y="237236"/>
                  </a:lnTo>
                  <a:lnTo>
                    <a:pt x="163703" y="239395"/>
                  </a:lnTo>
                  <a:lnTo>
                    <a:pt x="166497" y="240030"/>
                  </a:lnTo>
                  <a:lnTo>
                    <a:pt x="166497" y="240030"/>
                  </a:lnTo>
                  <a:lnTo>
                    <a:pt x="168529" y="240792"/>
                  </a:lnTo>
                  <a:lnTo>
                    <a:pt x="172085" y="242189"/>
                  </a:lnTo>
                  <a:lnTo>
                    <a:pt x="174879" y="243586"/>
                  </a:lnTo>
                  <a:lnTo>
                    <a:pt x="176911" y="245618"/>
                  </a:lnTo>
                  <a:lnTo>
                    <a:pt x="176911" y="245618"/>
                  </a:lnTo>
                  <a:lnTo>
                    <a:pt x="179705" y="247777"/>
                  </a:lnTo>
                  <a:lnTo>
                    <a:pt x="182499" y="249809"/>
                  </a:lnTo>
                  <a:lnTo>
                    <a:pt x="185293" y="250571"/>
                  </a:lnTo>
                  <a:lnTo>
                    <a:pt x="188087" y="251333"/>
                  </a:lnTo>
                  <a:lnTo>
                    <a:pt x="188087" y="251333"/>
                  </a:lnTo>
                  <a:lnTo>
                    <a:pt x="190881" y="251968"/>
                  </a:lnTo>
                  <a:lnTo>
                    <a:pt x="193675" y="252730"/>
                  </a:lnTo>
                  <a:lnTo>
                    <a:pt x="196469" y="254762"/>
                  </a:lnTo>
                  <a:lnTo>
                    <a:pt x="199263" y="256921"/>
                  </a:lnTo>
                  <a:lnTo>
                    <a:pt x="199263" y="256921"/>
                  </a:lnTo>
                  <a:lnTo>
                    <a:pt x="201422" y="259715"/>
                  </a:lnTo>
                  <a:lnTo>
                    <a:pt x="202819" y="262509"/>
                  </a:lnTo>
                  <a:lnTo>
                    <a:pt x="204216" y="265303"/>
                  </a:lnTo>
                  <a:lnTo>
                    <a:pt x="204216" y="267335"/>
                  </a:lnTo>
                  <a:lnTo>
                    <a:pt x="204216" y="267335"/>
                  </a:lnTo>
                  <a:lnTo>
                    <a:pt x="204216" y="270129"/>
                  </a:lnTo>
                  <a:lnTo>
                    <a:pt x="202819" y="272923"/>
                  </a:lnTo>
                  <a:lnTo>
                    <a:pt x="201422" y="275844"/>
                  </a:lnTo>
                  <a:lnTo>
                    <a:pt x="199263" y="278511"/>
                  </a:lnTo>
                  <a:lnTo>
                    <a:pt x="199263" y="278511"/>
                  </a:lnTo>
                  <a:lnTo>
                    <a:pt x="197231" y="281305"/>
                  </a:lnTo>
                  <a:lnTo>
                    <a:pt x="195072" y="284226"/>
                  </a:lnTo>
                  <a:lnTo>
                    <a:pt x="193675" y="287020"/>
                  </a:lnTo>
                  <a:lnTo>
                    <a:pt x="193675" y="289814"/>
                  </a:lnTo>
                  <a:lnTo>
                    <a:pt x="193675" y="289814"/>
                  </a:lnTo>
                  <a:lnTo>
                    <a:pt x="193040" y="292608"/>
                  </a:lnTo>
                  <a:lnTo>
                    <a:pt x="190246" y="296799"/>
                  </a:lnTo>
                  <a:lnTo>
                    <a:pt x="186690" y="300990"/>
                  </a:lnTo>
                  <a:lnTo>
                    <a:pt x="182499" y="305816"/>
                  </a:lnTo>
                  <a:lnTo>
                    <a:pt x="182499" y="305816"/>
                  </a:lnTo>
                  <a:lnTo>
                    <a:pt x="178308" y="310769"/>
                  </a:lnTo>
                  <a:lnTo>
                    <a:pt x="174879" y="314960"/>
                  </a:lnTo>
                  <a:lnTo>
                    <a:pt x="172720" y="319151"/>
                  </a:lnTo>
                  <a:lnTo>
                    <a:pt x="172085" y="321945"/>
                  </a:lnTo>
                  <a:lnTo>
                    <a:pt x="172085" y="321945"/>
                  </a:lnTo>
                  <a:lnTo>
                    <a:pt x="170688" y="325501"/>
                  </a:lnTo>
                  <a:lnTo>
                    <a:pt x="168529" y="329692"/>
                  </a:lnTo>
                  <a:lnTo>
                    <a:pt x="165100" y="333883"/>
                  </a:lnTo>
                  <a:lnTo>
                    <a:pt x="160909" y="338709"/>
                  </a:lnTo>
                  <a:lnTo>
                    <a:pt x="160909" y="338709"/>
                  </a:lnTo>
                  <a:lnTo>
                    <a:pt x="156718" y="343027"/>
                  </a:lnTo>
                  <a:lnTo>
                    <a:pt x="153162" y="347853"/>
                  </a:lnTo>
                  <a:lnTo>
                    <a:pt x="151003" y="352044"/>
                  </a:lnTo>
                  <a:lnTo>
                    <a:pt x="149606" y="354838"/>
                  </a:lnTo>
                  <a:lnTo>
                    <a:pt x="149606" y="354838"/>
                  </a:lnTo>
                  <a:lnTo>
                    <a:pt x="148971" y="357632"/>
                  </a:lnTo>
                  <a:lnTo>
                    <a:pt x="147574" y="361188"/>
                  </a:lnTo>
                  <a:lnTo>
                    <a:pt x="144780" y="365379"/>
                  </a:lnTo>
                  <a:lnTo>
                    <a:pt x="141986" y="368808"/>
                  </a:lnTo>
                  <a:lnTo>
                    <a:pt x="141986" y="368808"/>
                  </a:lnTo>
                  <a:lnTo>
                    <a:pt x="138430" y="372364"/>
                  </a:lnTo>
                  <a:lnTo>
                    <a:pt x="135636" y="375793"/>
                  </a:lnTo>
                  <a:lnTo>
                    <a:pt x="134239" y="379349"/>
                  </a:lnTo>
                  <a:lnTo>
                    <a:pt x="133604" y="382143"/>
                  </a:lnTo>
                  <a:lnTo>
                    <a:pt x="133604" y="382143"/>
                  </a:lnTo>
                  <a:lnTo>
                    <a:pt x="134239" y="387096"/>
                  </a:lnTo>
                  <a:lnTo>
                    <a:pt x="135001" y="389128"/>
                  </a:lnTo>
                  <a:lnTo>
                    <a:pt x="136398" y="390525"/>
                  </a:lnTo>
                  <a:lnTo>
                    <a:pt x="136398" y="390525"/>
                  </a:lnTo>
                  <a:lnTo>
                    <a:pt x="137033" y="391922"/>
                  </a:lnTo>
                  <a:lnTo>
                    <a:pt x="138430" y="394081"/>
                  </a:lnTo>
                  <a:lnTo>
                    <a:pt x="139192" y="398907"/>
                  </a:lnTo>
                  <a:lnTo>
                    <a:pt x="139192" y="398907"/>
                  </a:lnTo>
                  <a:lnTo>
                    <a:pt x="138430" y="401066"/>
                  </a:lnTo>
                  <a:lnTo>
                    <a:pt x="137033" y="402463"/>
                  </a:lnTo>
                  <a:lnTo>
                    <a:pt x="135636" y="403860"/>
                  </a:lnTo>
                  <a:lnTo>
                    <a:pt x="133604" y="403860"/>
                  </a:lnTo>
                  <a:lnTo>
                    <a:pt x="133604" y="403860"/>
                  </a:lnTo>
                  <a:lnTo>
                    <a:pt x="130810" y="403860"/>
                  </a:lnTo>
                  <a:lnTo>
                    <a:pt x="128016" y="402463"/>
                  </a:lnTo>
                  <a:lnTo>
                    <a:pt x="125222" y="401066"/>
                  </a:lnTo>
                  <a:lnTo>
                    <a:pt x="122428" y="398907"/>
                  </a:lnTo>
                  <a:lnTo>
                    <a:pt x="122428" y="398907"/>
                  </a:lnTo>
                  <a:lnTo>
                    <a:pt x="120269" y="395478"/>
                  </a:lnTo>
                  <a:lnTo>
                    <a:pt x="118872" y="391287"/>
                  </a:lnTo>
                  <a:lnTo>
                    <a:pt x="117475" y="387096"/>
                  </a:lnTo>
                  <a:lnTo>
                    <a:pt x="117475" y="382143"/>
                  </a:lnTo>
                  <a:lnTo>
                    <a:pt x="117475" y="382143"/>
                  </a:lnTo>
                  <a:lnTo>
                    <a:pt x="116840" y="377952"/>
                  </a:lnTo>
                  <a:lnTo>
                    <a:pt x="115443" y="372999"/>
                  </a:lnTo>
                  <a:lnTo>
                    <a:pt x="114046" y="368808"/>
                  </a:lnTo>
                  <a:lnTo>
                    <a:pt x="111887" y="366014"/>
                  </a:lnTo>
                  <a:lnTo>
                    <a:pt x="111887" y="366014"/>
                  </a:lnTo>
                  <a:lnTo>
                    <a:pt x="110490" y="364617"/>
                  </a:lnTo>
                  <a:lnTo>
                    <a:pt x="109855" y="361823"/>
                  </a:lnTo>
                  <a:lnTo>
                    <a:pt x="107696" y="354838"/>
                  </a:lnTo>
                  <a:lnTo>
                    <a:pt x="106934" y="346456"/>
                  </a:lnTo>
                  <a:lnTo>
                    <a:pt x="106299" y="336677"/>
                  </a:lnTo>
                  <a:lnTo>
                    <a:pt x="106299" y="329692"/>
                  </a:lnTo>
                  <a:lnTo>
                    <a:pt x="106299" y="329692"/>
                  </a:lnTo>
                  <a:lnTo>
                    <a:pt x="106299" y="324739"/>
                  </a:lnTo>
                  <a:lnTo>
                    <a:pt x="104902" y="319151"/>
                  </a:lnTo>
                  <a:lnTo>
                    <a:pt x="104267" y="314198"/>
                  </a:lnTo>
                  <a:lnTo>
                    <a:pt x="102108" y="308610"/>
                  </a:lnTo>
                  <a:lnTo>
                    <a:pt x="99949" y="303784"/>
                  </a:lnTo>
                  <a:lnTo>
                    <a:pt x="97917" y="299593"/>
                  </a:lnTo>
                  <a:lnTo>
                    <a:pt x="95123" y="295402"/>
                  </a:lnTo>
                  <a:lnTo>
                    <a:pt x="92964" y="292608"/>
                  </a:lnTo>
                  <a:lnTo>
                    <a:pt x="92964" y="292608"/>
                  </a:lnTo>
                  <a:lnTo>
                    <a:pt x="87376" y="286258"/>
                  </a:lnTo>
                  <a:lnTo>
                    <a:pt x="83185" y="280670"/>
                  </a:lnTo>
                  <a:lnTo>
                    <a:pt x="80391" y="276479"/>
                  </a:lnTo>
                  <a:lnTo>
                    <a:pt x="78994" y="272923"/>
                  </a:lnTo>
                  <a:lnTo>
                    <a:pt x="78994" y="272923"/>
                  </a:lnTo>
                  <a:lnTo>
                    <a:pt x="78359" y="268732"/>
                  </a:lnTo>
                  <a:lnTo>
                    <a:pt x="77597" y="266700"/>
                  </a:lnTo>
                  <a:lnTo>
                    <a:pt x="76200" y="265303"/>
                  </a:lnTo>
                  <a:lnTo>
                    <a:pt x="76200" y="265303"/>
                  </a:lnTo>
                  <a:lnTo>
                    <a:pt x="75565" y="263144"/>
                  </a:lnTo>
                  <a:lnTo>
                    <a:pt x="74168" y="259715"/>
                  </a:lnTo>
                  <a:lnTo>
                    <a:pt x="74168" y="255524"/>
                  </a:lnTo>
                  <a:lnTo>
                    <a:pt x="73406" y="251333"/>
                  </a:lnTo>
                  <a:lnTo>
                    <a:pt x="73406" y="251333"/>
                  </a:lnTo>
                  <a:lnTo>
                    <a:pt x="74168" y="247015"/>
                  </a:lnTo>
                  <a:lnTo>
                    <a:pt x="74168" y="242824"/>
                  </a:lnTo>
                  <a:lnTo>
                    <a:pt x="75565" y="239395"/>
                  </a:lnTo>
                  <a:lnTo>
                    <a:pt x="76200" y="237998"/>
                  </a:lnTo>
                  <a:lnTo>
                    <a:pt x="76200" y="237998"/>
                  </a:lnTo>
                  <a:lnTo>
                    <a:pt x="77597" y="235839"/>
                  </a:lnTo>
                  <a:lnTo>
                    <a:pt x="78359" y="234442"/>
                  </a:lnTo>
                  <a:lnTo>
                    <a:pt x="78994" y="229616"/>
                  </a:lnTo>
                  <a:lnTo>
                    <a:pt x="78994" y="229616"/>
                  </a:lnTo>
                  <a:lnTo>
                    <a:pt x="78359" y="224663"/>
                  </a:lnTo>
                  <a:lnTo>
                    <a:pt x="77597" y="222631"/>
                  </a:lnTo>
                  <a:lnTo>
                    <a:pt x="76200" y="221234"/>
                  </a:lnTo>
                  <a:lnTo>
                    <a:pt x="76200" y="221234"/>
                  </a:lnTo>
                  <a:lnTo>
                    <a:pt x="74803" y="220472"/>
                  </a:lnTo>
                  <a:lnTo>
                    <a:pt x="72771" y="219075"/>
                  </a:lnTo>
                  <a:lnTo>
                    <a:pt x="67818" y="218440"/>
                  </a:lnTo>
                  <a:lnTo>
                    <a:pt x="67818" y="218440"/>
                  </a:lnTo>
                  <a:lnTo>
                    <a:pt x="65024" y="217678"/>
                  </a:lnTo>
                  <a:lnTo>
                    <a:pt x="60833" y="215519"/>
                  </a:lnTo>
                  <a:lnTo>
                    <a:pt x="56642" y="212090"/>
                  </a:lnTo>
                  <a:lnTo>
                    <a:pt x="51689" y="207899"/>
                  </a:lnTo>
                  <a:lnTo>
                    <a:pt x="51689" y="207899"/>
                  </a:lnTo>
                  <a:lnTo>
                    <a:pt x="46863" y="203708"/>
                  </a:lnTo>
                  <a:lnTo>
                    <a:pt x="42672" y="200152"/>
                  </a:lnTo>
                  <a:lnTo>
                    <a:pt x="38481" y="197358"/>
                  </a:lnTo>
                  <a:lnTo>
                    <a:pt x="35687" y="196723"/>
                  </a:lnTo>
                  <a:lnTo>
                    <a:pt x="35687" y="196723"/>
                  </a:lnTo>
                  <a:lnTo>
                    <a:pt x="32131" y="195326"/>
                  </a:lnTo>
                  <a:lnTo>
                    <a:pt x="26543" y="191770"/>
                  </a:lnTo>
                  <a:lnTo>
                    <a:pt x="20320" y="186944"/>
                  </a:lnTo>
                  <a:lnTo>
                    <a:pt x="13335" y="180594"/>
                  </a:lnTo>
                  <a:lnTo>
                    <a:pt x="13335" y="180594"/>
                  </a:lnTo>
                  <a:lnTo>
                    <a:pt x="4953" y="170053"/>
                  </a:lnTo>
                  <a:lnTo>
                    <a:pt x="0" y="163830"/>
                  </a:lnTo>
                  <a:lnTo>
                    <a:pt x="0" y="163830"/>
                  </a:lnTo>
                  <a:lnTo>
                    <a:pt x="0" y="164465"/>
                  </a:lnTo>
                </a:path>
              </a:pathLst>
            </a:custGeom>
            <a:ln w="1778" cap="flat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Shape 71"/>
            <p:cNvSpPr/>
            <p:nvPr/>
          </p:nvSpPr>
          <p:spPr>
            <a:xfrm>
              <a:off x="710946" y="701802"/>
              <a:ext cx="99060" cy="54864"/>
            </a:xfrm>
            <a:custGeom>
              <a:avLst/>
              <a:gdLst/>
              <a:ahLst/>
              <a:cxnLst/>
              <a:rect l="0" t="0" r="0" b="0"/>
              <a:pathLst>
                <a:path w="99060" h="54864">
                  <a:moveTo>
                    <a:pt x="57912" y="38735"/>
                  </a:moveTo>
                  <a:lnTo>
                    <a:pt x="57912" y="38735"/>
                  </a:lnTo>
                  <a:lnTo>
                    <a:pt x="55118" y="40767"/>
                  </a:lnTo>
                  <a:lnTo>
                    <a:pt x="52324" y="42926"/>
                  </a:lnTo>
                  <a:lnTo>
                    <a:pt x="49530" y="43561"/>
                  </a:lnTo>
                  <a:lnTo>
                    <a:pt x="46736" y="44323"/>
                  </a:lnTo>
                  <a:lnTo>
                    <a:pt x="46736" y="44323"/>
                  </a:lnTo>
                  <a:lnTo>
                    <a:pt x="44704" y="44323"/>
                  </a:lnTo>
                  <a:lnTo>
                    <a:pt x="41783" y="45720"/>
                  </a:lnTo>
                  <a:lnTo>
                    <a:pt x="38354" y="47879"/>
                  </a:lnTo>
                  <a:lnTo>
                    <a:pt x="36322" y="49911"/>
                  </a:lnTo>
                  <a:lnTo>
                    <a:pt x="36322" y="49911"/>
                  </a:lnTo>
                  <a:lnTo>
                    <a:pt x="33528" y="52070"/>
                  </a:lnTo>
                  <a:lnTo>
                    <a:pt x="30734" y="53467"/>
                  </a:lnTo>
                  <a:lnTo>
                    <a:pt x="27940" y="54864"/>
                  </a:lnTo>
                  <a:lnTo>
                    <a:pt x="25146" y="54864"/>
                  </a:lnTo>
                  <a:lnTo>
                    <a:pt x="25146" y="54864"/>
                  </a:lnTo>
                  <a:lnTo>
                    <a:pt x="22352" y="54864"/>
                  </a:lnTo>
                  <a:lnTo>
                    <a:pt x="19558" y="53467"/>
                  </a:lnTo>
                  <a:lnTo>
                    <a:pt x="16764" y="52070"/>
                  </a:lnTo>
                  <a:lnTo>
                    <a:pt x="14605" y="49911"/>
                  </a:lnTo>
                  <a:lnTo>
                    <a:pt x="14605" y="49911"/>
                  </a:lnTo>
                  <a:lnTo>
                    <a:pt x="12573" y="47117"/>
                  </a:lnTo>
                  <a:lnTo>
                    <a:pt x="11811" y="44323"/>
                  </a:lnTo>
                  <a:lnTo>
                    <a:pt x="12573" y="41529"/>
                  </a:lnTo>
                  <a:lnTo>
                    <a:pt x="14605" y="38735"/>
                  </a:lnTo>
                  <a:lnTo>
                    <a:pt x="14605" y="38735"/>
                  </a:lnTo>
                  <a:lnTo>
                    <a:pt x="16764" y="35814"/>
                  </a:lnTo>
                  <a:lnTo>
                    <a:pt x="18161" y="33020"/>
                  </a:lnTo>
                  <a:lnTo>
                    <a:pt x="19558" y="30226"/>
                  </a:lnTo>
                  <a:lnTo>
                    <a:pt x="19558" y="27432"/>
                  </a:lnTo>
                  <a:lnTo>
                    <a:pt x="19558" y="27432"/>
                  </a:lnTo>
                  <a:lnTo>
                    <a:pt x="18796" y="23241"/>
                  </a:lnTo>
                  <a:lnTo>
                    <a:pt x="18161" y="21082"/>
                  </a:lnTo>
                  <a:lnTo>
                    <a:pt x="16764" y="19685"/>
                  </a:lnTo>
                  <a:lnTo>
                    <a:pt x="16764" y="19685"/>
                  </a:lnTo>
                  <a:lnTo>
                    <a:pt x="15367" y="18288"/>
                  </a:lnTo>
                  <a:lnTo>
                    <a:pt x="13208" y="17653"/>
                  </a:lnTo>
                  <a:lnTo>
                    <a:pt x="9017" y="16891"/>
                  </a:lnTo>
                  <a:lnTo>
                    <a:pt x="9017" y="16891"/>
                  </a:lnTo>
                  <a:lnTo>
                    <a:pt x="4191" y="16129"/>
                  </a:lnTo>
                  <a:lnTo>
                    <a:pt x="2032" y="14732"/>
                  </a:lnTo>
                  <a:lnTo>
                    <a:pt x="635" y="14097"/>
                  </a:lnTo>
                  <a:lnTo>
                    <a:pt x="635" y="14097"/>
                  </a:lnTo>
                  <a:lnTo>
                    <a:pt x="0" y="12700"/>
                  </a:lnTo>
                  <a:lnTo>
                    <a:pt x="635" y="10541"/>
                  </a:lnTo>
                  <a:lnTo>
                    <a:pt x="1397" y="8509"/>
                  </a:lnTo>
                  <a:lnTo>
                    <a:pt x="3556" y="5715"/>
                  </a:lnTo>
                  <a:lnTo>
                    <a:pt x="3556" y="5715"/>
                  </a:lnTo>
                  <a:lnTo>
                    <a:pt x="4953" y="4953"/>
                  </a:lnTo>
                  <a:lnTo>
                    <a:pt x="7620" y="3556"/>
                  </a:lnTo>
                  <a:lnTo>
                    <a:pt x="14605" y="2159"/>
                  </a:lnTo>
                  <a:lnTo>
                    <a:pt x="22987" y="762"/>
                  </a:lnTo>
                  <a:lnTo>
                    <a:pt x="32766" y="0"/>
                  </a:lnTo>
                  <a:lnTo>
                    <a:pt x="71882" y="0"/>
                  </a:lnTo>
                  <a:lnTo>
                    <a:pt x="71882" y="0"/>
                  </a:lnTo>
                  <a:lnTo>
                    <a:pt x="81661" y="762"/>
                  </a:lnTo>
                  <a:lnTo>
                    <a:pt x="90043" y="1397"/>
                  </a:lnTo>
                  <a:lnTo>
                    <a:pt x="95504" y="2159"/>
                  </a:lnTo>
                  <a:lnTo>
                    <a:pt x="98298" y="2794"/>
                  </a:lnTo>
                  <a:lnTo>
                    <a:pt x="98298" y="2794"/>
                  </a:lnTo>
                  <a:lnTo>
                    <a:pt x="99060" y="3556"/>
                  </a:lnTo>
                  <a:lnTo>
                    <a:pt x="98298" y="4953"/>
                  </a:lnTo>
                  <a:lnTo>
                    <a:pt x="96266" y="9144"/>
                  </a:lnTo>
                  <a:lnTo>
                    <a:pt x="92710" y="14097"/>
                  </a:lnTo>
                  <a:lnTo>
                    <a:pt x="87884" y="19685"/>
                  </a:lnTo>
                  <a:lnTo>
                    <a:pt x="87884" y="19685"/>
                  </a:lnTo>
                  <a:lnTo>
                    <a:pt x="82296" y="24638"/>
                  </a:lnTo>
                  <a:lnTo>
                    <a:pt x="76708" y="28829"/>
                  </a:lnTo>
                  <a:lnTo>
                    <a:pt x="71882" y="32385"/>
                  </a:lnTo>
                  <a:lnTo>
                    <a:pt x="69088" y="33020"/>
                  </a:lnTo>
                  <a:lnTo>
                    <a:pt x="69088" y="33020"/>
                  </a:lnTo>
                  <a:lnTo>
                    <a:pt x="66294" y="33782"/>
                  </a:lnTo>
                  <a:lnTo>
                    <a:pt x="63500" y="34417"/>
                  </a:lnTo>
                  <a:lnTo>
                    <a:pt x="60706" y="36576"/>
                  </a:lnTo>
                  <a:lnTo>
                    <a:pt x="57912" y="38735"/>
                  </a:lnTo>
                  <a:lnTo>
                    <a:pt x="57912" y="38735"/>
                  </a:lnTo>
                </a:path>
              </a:pathLst>
            </a:custGeom>
            <a:ln w="1778" cap="flat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Shape 72"/>
            <p:cNvSpPr/>
            <p:nvPr/>
          </p:nvSpPr>
          <p:spPr>
            <a:xfrm>
              <a:off x="974598" y="982218"/>
              <a:ext cx="21336" cy="41148"/>
            </a:xfrm>
            <a:custGeom>
              <a:avLst/>
              <a:gdLst/>
              <a:ahLst/>
              <a:cxnLst/>
              <a:rect l="0" t="0" r="0" b="0"/>
              <a:pathLst>
                <a:path w="21336" h="41148">
                  <a:moveTo>
                    <a:pt x="16510" y="20193"/>
                  </a:moveTo>
                  <a:lnTo>
                    <a:pt x="16510" y="20193"/>
                  </a:lnTo>
                  <a:lnTo>
                    <a:pt x="14478" y="23114"/>
                  </a:lnTo>
                  <a:lnTo>
                    <a:pt x="12446" y="26035"/>
                  </a:lnTo>
                  <a:lnTo>
                    <a:pt x="11049" y="28829"/>
                  </a:lnTo>
                  <a:lnTo>
                    <a:pt x="11049" y="31750"/>
                  </a:lnTo>
                  <a:lnTo>
                    <a:pt x="11049" y="31750"/>
                  </a:lnTo>
                  <a:lnTo>
                    <a:pt x="10287" y="36068"/>
                  </a:lnTo>
                  <a:lnTo>
                    <a:pt x="8890" y="38227"/>
                  </a:lnTo>
                  <a:lnTo>
                    <a:pt x="8255" y="40386"/>
                  </a:lnTo>
                  <a:lnTo>
                    <a:pt x="8255" y="40386"/>
                  </a:lnTo>
                  <a:lnTo>
                    <a:pt x="6858" y="41148"/>
                  </a:lnTo>
                  <a:lnTo>
                    <a:pt x="4191" y="41148"/>
                  </a:lnTo>
                  <a:lnTo>
                    <a:pt x="2794" y="40386"/>
                  </a:lnTo>
                  <a:lnTo>
                    <a:pt x="2794" y="40386"/>
                  </a:lnTo>
                  <a:lnTo>
                    <a:pt x="2032" y="38227"/>
                  </a:lnTo>
                  <a:lnTo>
                    <a:pt x="762" y="34672"/>
                  </a:lnTo>
                  <a:lnTo>
                    <a:pt x="762" y="30353"/>
                  </a:lnTo>
                  <a:lnTo>
                    <a:pt x="0" y="26035"/>
                  </a:lnTo>
                  <a:lnTo>
                    <a:pt x="0" y="26035"/>
                  </a:lnTo>
                  <a:lnTo>
                    <a:pt x="762" y="20955"/>
                  </a:lnTo>
                  <a:lnTo>
                    <a:pt x="2794" y="15875"/>
                  </a:lnTo>
                  <a:lnTo>
                    <a:pt x="4826" y="10795"/>
                  </a:lnTo>
                  <a:lnTo>
                    <a:pt x="8255" y="6477"/>
                  </a:lnTo>
                  <a:lnTo>
                    <a:pt x="8255" y="6477"/>
                  </a:lnTo>
                  <a:lnTo>
                    <a:pt x="11684" y="3556"/>
                  </a:lnTo>
                  <a:lnTo>
                    <a:pt x="14478" y="1397"/>
                  </a:lnTo>
                  <a:lnTo>
                    <a:pt x="17145" y="0"/>
                  </a:lnTo>
                  <a:lnTo>
                    <a:pt x="19304" y="762"/>
                  </a:lnTo>
                  <a:lnTo>
                    <a:pt x="19304" y="762"/>
                  </a:lnTo>
                  <a:lnTo>
                    <a:pt x="19939" y="2160"/>
                  </a:lnTo>
                  <a:lnTo>
                    <a:pt x="20574" y="4318"/>
                  </a:lnTo>
                  <a:lnTo>
                    <a:pt x="21336" y="9398"/>
                  </a:lnTo>
                  <a:lnTo>
                    <a:pt x="21336" y="9398"/>
                  </a:lnTo>
                  <a:lnTo>
                    <a:pt x="21336" y="11557"/>
                  </a:lnTo>
                  <a:lnTo>
                    <a:pt x="19939" y="14478"/>
                  </a:lnTo>
                  <a:lnTo>
                    <a:pt x="18542" y="18035"/>
                  </a:lnTo>
                  <a:lnTo>
                    <a:pt x="16510" y="20193"/>
                  </a:lnTo>
                  <a:lnTo>
                    <a:pt x="16510" y="20193"/>
                  </a:lnTo>
                </a:path>
              </a:pathLst>
            </a:custGeom>
            <a:ln w="1778" cap="flat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Shape 73"/>
            <p:cNvSpPr/>
            <p:nvPr/>
          </p:nvSpPr>
          <p:spPr>
            <a:xfrm>
              <a:off x="796290" y="730758"/>
              <a:ext cx="234696" cy="320040"/>
            </a:xfrm>
            <a:custGeom>
              <a:avLst/>
              <a:gdLst/>
              <a:ahLst/>
              <a:cxnLst/>
              <a:rect l="0" t="0" r="0" b="0"/>
              <a:pathLst>
                <a:path w="234696" h="320040">
                  <a:moveTo>
                    <a:pt x="234696" y="136906"/>
                  </a:moveTo>
                  <a:lnTo>
                    <a:pt x="234696" y="136906"/>
                  </a:lnTo>
                  <a:lnTo>
                    <a:pt x="218567" y="134874"/>
                  </a:lnTo>
                  <a:lnTo>
                    <a:pt x="209423" y="133477"/>
                  </a:lnTo>
                  <a:lnTo>
                    <a:pt x="205232" y="132080"/>
                  </a:lnTo>
                  <a:lnTo>
                    <a:pt x="205232" y="132080"/>
                  </a:lnTo>
                  <a:lnTo>
                    <a:pt x="203835" y="131318"/>
                  </a:lnTo>
                  <a:lnTo>
                    <a:pt x="201803" y="130683"/>
                  </a:lnTo>
                  <a:lnTo>
                    <a:pt x="196850" y="129921"/>
                  </a:lnTo>
                  <a:lnTo>
                    <a:pt x="196850" y="129921"/>
                  </a:lnTo>
                  <a:lnTo>
                    <a:pt x="194056" y="129286"/>
                  </a:lnTo>
                  <a:lnTo>
                    <a:pt x="191262" y="127889"/>
                  </a:lnTo>
                  <a:lnTo>
                    <a:pt x="188468" y="126492"/>
                  </a:lnTo>
                  <a:lnTo>
                    <a:pt x="185674" y="124460"/>
                  </a:lnTo>
                  <a:lnTo>
                    <a:pt x="185674" y="124460"/>
                  </a:lnTo>
                  <a:lnTo>
                    <a:pt x="183515" y="122301"/>
                  </a:lnTo>
                  <a:lnTo>
                    <a:pt x="181483" y="120904"/>
                  </a:lnTo>
                  <a:lnTo>
                    <a:pt x="179324" y="120904"/>
                  </a:lnTo>
                  <a:lnTo>
                    <a:pt x="177927" y="121539"/>
                  </a:lnTo>
                  <a:lnTo>
                    <a:pt x="177927" y="121539"/>
                  </a:lnTo>
                  <a:lnTo>
                    <a:pt x="177292" y="122936"/>
                  </a:lnTo>
                  <a:lnTo>
                    <a:pt x="177292" y="125095"/>
                  </a:lnTo>
                  <a:lnTo>
                    <a:pt x="178689" y="127127"/>
                  </a:lnTo>
                  <a:lnTo>
                    <a:pt x="180721" y="129921"/>
                  </a:lnTo>
                  <a:lnTo>
                    <a:pt x="180721" y="129921"/>
                  </a:lnTo>
                  <a:lnTo>
                    <a:pt x="182880" y="132080"/>
                  </a:lnTo>
                  <a:lnTo>
                    <a:pt x="185674" y="133477"/>
                  </a:lnTo>
                  <a:lnTo>
                    <a:pt x="189103" y="134874"/>
                  </a:lnTo>
                  <a:lnTo>
                    <a:pt x="191262" y="134874"/>
                  </a:lnTo>
                  <a:lnTo>
                    <a:pt x="191262" y="134874"/>
                  </a:lnTo>
                  <a:lnTo>
                    <a:pt x="194056" y="135509"/>
                  </a:lnTo>
                  <a:lnTo>
                    <a:pt x="196850" y="136906"/>
                  </a:lnTo>
                  <a:lnTo>
                    <a:pt x="199644" y="138430"/>
                  </a:lnTo>
                  <a:lnTo>
                    <a:pt x="202438" y="140462"/>
                  </a:lnTo>
                  <a:lnTo>
                    <a:pt x="202438" y="140462"/>
                  </a:lnTo>
                  <a:lnTo>
                    <a:pt x="203200" y="141859"/>
                  </a:lnTo>
                  <a:lnTo>
                    <a:pt x="203835" y="143256"/>
                  </a:lnTo>
                  <a:lnTo>
                    <a:pt x="203200" y="147447"/>
                  </a:lnTo>
                  <a:lnTo>
                    <a:pt x="200406" y="152400"/>
                  </a:lnTo>
                  <a:lnTo>
                    <a:pt x="196850" y="157226"/>
                  </a:lnTo>
                  <a:lnTo>
                    <a:pt x="196850" y="157226"/>
                  </a:lnTo>
                  <a:lnTo>
                    <a:pt x="191897" y="161417"/>
                  </a:lnTo>
                  <a:lnTo>
                    <a:pt x="187706" y="164973"/>
                  </a:lnTo>
                  <a:lnTo>
                    <a:pt x="183515" y="167005"/>
                  </a:lnTo>
                  <a:lnTo>
                    <a:pt x="180721" y="167767"/>
                  </a:lnTo>
                  <a:lnTo>
                    <a:pt x="180721" y="167767"/>
                  </a:lnTo>
                  <a:lnTo>
                    <a:pt x="175768" y="168402"/>
                  </a:lnTo>
                  <a:lnTo>
                    <a:pt x="173736" y="169037"/>
                  </a:lnTo>
                  <a:lnTo>
                    <a:pt x="172339" y="170561"/>
                  </a:lnTo>
                  <a:lnTo>
                    <a:pt x="172339" y="170561"/>
                  </a:lnTo>
                  <a:lnTo>
                    <a:pt x="170942" y="171196"/>
                  </a:lnTo>
                  <a:lnTo>
                    <a:pt x="169545" y="171958"/>
                  </a:lnTo>
                  <a:lnTo>
                    <a:pt x="168148" y="171196"/>
                  </a:lnTo>
                  <a:lnTo>
                    <a:pt x="166751" y="170561"/>
                  </a:lnTo>
                  <a:lnTo>
                    <a:pt x="166751" y="170561"/>
                  </a:lnTo>
                  <a:lnTo>
                    <a:pt x="165989" y="169037"/>
                  </a:lnTo>
                  <a:lnTo>
                    <a:pt x="164592" y="167005"/>
                  </a:lnTo>
                  <a:lnTo>
                    <a:pt x="163957" y="162179"/>
                  </a:lnTo>
                  <a:lnTo>
                    <a:pt x="163957" y="162179"/>
                  </a:lnTo>
                  <a:lnTo>
                    <a:pt x="163195" y="159258"/>
                  </a:lnTo>
                  <a:lnTo>
                    <a:pt x="161163" y="155067"/>
                  </a:lnTo>
                  <a:lnTo>
                    <a:pt x="157607" y="150876"/>
                  </a:lnTo>
                  <a:lnTo>
                    <a:pt x="153416" y="146050"/>
                  </a:lnTo>
                  <a:lnTo>
                    <a:pt x="153416" y="146050"/>
                  </a:lnTo>
                  <a:lnTo>
                    <a:pt x="149225" y="141097"/>
                  </a:lnTo>
                  <a:lnTo>
                    <a:pt x="145669" y="136906"/>
                  </a:lnTo>
                  <a:lnTo>
                    <a:pt x="142875" y="132842"/>
                  </a:lnTo>
                  <a:lnTo>
                    <a:pt x="142240" y="129921"/>
                  </a:lnTo>
                  <a:lnTo>
                    <a:pt x="142240" y="129921"/>
                  </a:lnTo>
                  <a:lnTo>
                    <a:pt x="142240" y="127889"/>
                  </a:lnTo>
                  <a:lnTo>
                    <a:pt x="141478" y="126492"/>
                  </a:lnTo>
                  <a:lnTo>
                    <a:pt x="140843" y="126492"/>
                  </a:lnTo>
                  <a:lnTo>
                    <a:pt x="139446" y="127127"/>
                  </a:lnTo>
                  <a:lnTo>
                    <a:pt x="139446" y="127127"/>
                  </a:lnTo>
                  <a:lnTo>
                    <a:pt x="138684" y="128651"/>
                  </a:lnTo>
                  <a:lnTo>
                    <a:pt x="137287" y="130683"/>
                  </a:lnTo>
                  <a:lnTo>
                    <a:pt x="136652" y="134874"/>
                  </a:lnTo>
                  <a:lnTo>
                    <a:pt x="136652" y="134874"/>
                  </a:lnTo>
                  <a:lnTo>
                    <a:pt x="137287" y="137668"/>
                  </a:lnTo>
                  <a:lnTo>
                    <a:pt x="139446" y="141097"/>
                  </a:lnTo>
                  <a:lnTo>
                    <a:pt x="141478" y="145288"/>
                  </a:lnTo>
                  <a:lnTo>
                    <a:pt x="145034" y="148844"/>
                  </a:lnTo>
                  <a:lnTo>
                    <a:pt x="145034" y="148844"/>
                  </a:lnTo>
                  <a:lnTo>
                    <a:pt x="147828" y="152400"/>
                  </a:lnTo>
                  <a:lnTo>
                    <a:pt x="150622" y="155829"/>
                  </a:lnTo>
                  <a:lnTo>
                    <a:pt x="152781" y="159258"/>
                  </a:lnTo>
                  <a:lnTo>
                    <a:pt x="153416" y="162179"/>
                  </a:lnTo>
                  <a:lnTo>
                    <a:pt x="153416" y="162179"/>
                  </a:lnTo>
                  <a:lnTo>
                    <a:pt x="153416" y="164973"/>
                  </a:lnTo>
                  <a:lnTo>
                    <a:pt x="154813" y="167767"/>
                  </a:lnTo>
                  <a:lnTo>
                    <a:pt x="156210" y="170561"/>
                  </a:lnTo>
                  <a:lnTo>
                    <a:pt x="158369" y="173228"/>
                  </a:lnTo>
                  <a:lnTo>
                    <a:pt x="158369" y="173228"/>
                  </a:lnTo>
                  <a:lnTo>
                    <a:pt x="161798" y="175387"/>
                  </a:lnTo>
                  <a:lnTo>
                    <a:pt x="165989" y="176784"/>
                  </a:lnTo>
                  <a:lnTo>
                    <a:pt x="170180" y="178181"/>
                  </a:lnTo>
                  <a:lnTo>
                    <a:pt x="175133" y="178943"/>
                  </a:lnTo>
                  <a:lnTo>
                    <a:pt x="175133" y="178943"/>
                  </a:lnTo>
                  <a:lnTo>
                    <a:pt x="179324" y="178943"/>
                  </a:lnTo>
                  <a:lnTo>
                    <a:pt x="182880" y="180340"/>
                  </a:lnTo>
                  <a:lnTo>
                    <a:pt x="184912" y="181737"/>
                  </a:lnTo>
                  <a:lnTo>
                    <a:pt x="185674" y="183134"/>
                  </a:lnTo>
                  <a:lnTo>
                    <a:pt x="185674" y="184531"/>
                  </a:lnTo>
                  <a:lnTo>
                    <a:pt x="185674" y="184531"/>
                  </a:lnTo>
                  <a:lnTo>
                    <a:pt x="184912" y="187198"/>
                  </a:lnTo>
                  <a:lnTo>
                    <a:pt x="181483" y="192913"/>
                  </a:lnTo>
                  <a:lnTo>
                    <a:pt x="175768" y="199136"/>
                  </a:lnTo>
                  <a:lnTo>
                    <a:pt x="169545" y="206121"/>
                  </a:lnTo>
                  <a:lnTo>
                    <a:pt x="169545" y="206121"/>
                  </a:lnTo>
                  <a:lnTo>
                    <a:pt x="163195" y="213106"/>
                  </a:lnTo>
                  <a:lnTo>
                    <a:pt x="158369" y="220853"/>
                  </a:lnTo>
                  <a:lnTo>
                    <a:pt x="154051" y="227838"/>
                  </a:lnTo>
                  <a:lnTo>
                    <a:pt x="153416" y="230632"/>
                  </a:lnTo>
                  <a:lnTo>
                    <a:pt x="153416" y="233426"/>
                  </a:lnTo>
                  <a:lnTo>
                    <a:pt x="153416" y="233426"/>
                  </a:lnTo>
                  <a:lnTo>
                    <a:pt x="153416" y="237617"/>
                  </a:lnTo>
                  <a:lnTo>
                    <a:pt x="154051" y="241808"/>
                  </a:lnTo>
                  <a:lnTo>
                    <a:pt x="154813" y="244602"/>
                  </a:lnTo>
                  <a:lnTo>
                    <a:pt x="156210" y="246634"/>
                  </a:lnTo>
                  <a:lnTo>
                    <a:pt x="156210" y="246634"/>
                  </a:lnTo>
                  <a:lnTo>
                    <a:pt x="156972" y="248031"/>
                  </a:lnTo>
                  <a:lnTo>
                    <a:pt x="157607" y="250190"/>
                  </a:lnTo>
                  <a:lnTo>
                    <a:pt x="158369" y="255016"/>
                  </a:lnTo>
                  <a:lnTo>
                    <a:pt x="158369" y="255016"/>
                  </a:lnTo>
                  <a:lnTo>
                    <a:pt x="157607" y="257810"/>
                  </a:lnTo>
                  <a:lnTo>
                    <a:pt x="154813" y="262763"/>
                  </a:lnTo>
                  <a:lnTo>
                    <a:pt x="150622" y="268351"/>
                  </a:lnTo>
                  <a:lnTo>
                    <a:pt x="145034" y="273939"/>
                  </a:lnTo>
                  <a:lnTo>
                    <a:pt x="145034" y="273939"/>
                  </a:lnTo>
                  <a:lnTo>
                    <a:pt x="139446" y="279527"/>
                  </a:lnTo>
                  <a:lnTo>
                    <a:pt x="135255" y="285115"/>
                  </a:lnTo>
                  <a:lnTo>
                    <a:pt x="132334" y="289941"/>
                  </a:lnTo>
                  <a:lnTo>
                    <a:pt x="131064" y="292735"/>
                  </a:lnTo>
                  <a:lnTo>
                    <a:pt x="131064" y="292735"/>
                  </a:lnTo>
                  <a:lnTo>
                    <a:pt x="130302" y="296291"/>
                  </a:lnTo>
                  <a:lnTo>
                    <a:pt x="128143" y="300482"/>
                  </a:lnTo>
                  <a:lnTo>
                    <a:pt x="124714" y="304673"/>
                  </a:lnTo>
                  <a:lnTo>
                    <a:pt x="120523" y="309626"/>
                  </a:lnTo>
                  <a:lnTo>
                    <a:pt x="120523" y="309626"/>
                  </a:lnTo>
                  <a:lnTo>
                    <a:pt x="115570" y="313817"/>
                  </a:lnTo>
                  <a:lnTo>
                    <a:pt x="111379" y="317246"/>
                  </a:lnTo>
                  <a:lnTo>
                    <a:pt x="107188" y="319405"/>
                  </a:lnTo>
                  <a:lnTo>
                    <a:pt x="103632" y="320040"/>
                  </a:lnTo>
                  <a:lnTo>
                    <a:pt x="103632" y="320040"/>
                  </a:lnTo>
                  <a:lnTo>
                    <a:pt x="101600" y="320040"/>
                  </a:lnTo>
                  <a:lnTo>
                    <a:pt x="98806" y="318643"/>
                  </a:lnTo>
                  <a:lnTo>
                    <a:pt x="96012" y="317246"/>
                  </a:lnTo>
                  <a:lnTo>
                    <a:pt x="93218" y="315087"/>
                  </a:lnTo>
                  <a:lnTo>
                    <a:pt x="93218" y="315087"/>
                  </a:lnTo>
                  <a:lnTo>
                    <a:pt x="91059" y="312293"/>
                  </a:lnTo>
                  <a:lnTo>
                    <a:pt x="88900" y="309626"/>
                  </a:lnTo>
                  <a:lnTo>
                    <a:pt x="88265" y="306705"/>
                  </a:lnTo>
                  <a:lnTo>
                    <a:pt x="87630" y="303911"/>
                  </a:lnTo>
                  <a:lnTo>
                    <a:pt x="87630" y="303911"/>
                  </a:lnTo>
                  <a:lnTo>
                    <a:pt x="86868" y="299085"/>
                  </a:lnTo>
                  <a:lnTo>
                    <a:pt x="86233" y="296926"/>
                  </a:lnTo>
                  <a:lnTo>
                    <a:pt x="84709" y="295529"/>
                  </a:lnTo>
                  <a:lnTo>
                    <a:pt x="84709" y="295529"/>
                  </a:lnTo>
                  <a:lnTo>
                    <a:pt x="84074" y="294132"/>
                  </a:lnTo>
                  <a:lnTo>
                    <a:pt x="82677" y="292100"/>
                  </a:lnTo>
                  <a:lnTo>
                    <a:pt x="81915" y="287909"/>
                  </a:lnTo>
                  <a:lnTo>
                    <a:pt x="81915" y="287909"/>
                  </a:lnTo>
                  <a:lnTo>
                    <a:pt x="81280" y="282956"/>
                  </a:lnTo>
                  <a:lnTo>
                    <a:pt x="80518" y="280924"/>
                  </a:lnTo>
                  <a:lnTo>
                    <a:pt x="79121" y="279527"/>
                  </a:lnTo>
                  <a:lnTo>
                    <a:pt x="79121" y="279527"/>
                  </a:lnTo>
                  <a:lnTo>
                    <a:pt x="78486" y="277368"/>
                  </a:lnTo>
                  <a:lnTo>
                    <a:pt x="77724" y="274574"/>
                  </a:lnTo>
                  <a:lnTo>
                    <a:pt x="77089" y="270383"/>
                  </a:lnTo>
                  <a:lnTo>
                    <a:pt x="76327" y="265557"/>
                  </a:lnTo>
                  <a:lnTo>
                    <a:pt x="76327" y="265557"/>
                  </a:lnTo>
                  <a:lnTo>
                    <a:pt x="77089" y="261366"/>
                  </a:lnTo>
                  <a:lnTo>
                    <a:pt x="77724" y="257175"/>
                  </a:lnTo>
                  <a:lnTo>
                    <a:pt x="78486" y="254381"/>
                  </a:lnTo>
                  <a:lnTo>
                    <a:pt x="79121" y="252222"/>
                  </a:lnTo>
                  <a:lnTo>
                    <a:pt x="79121" y="252222"/>
                  </a:lnTo>
                  <a:lnTo>
                    <a:pt x="80518" y="250825"/>
                  </a:lnTo>
                  <a:lnTo>
                    <a:pt x="81280" y="248793"/>
                  </a:lnTo>
                  <a:lnTo>
                    <a:pt x="81915" y="243840"/>
                  </a:lnTo>
                  <a:lnTo>
                    <a:pt x="81915" y="243840"/>
                  </a:lnTo>
                  <a:lnTo>
                    <a:pt x="81280" y="241046"/>
                  </a:lnTo>
                  <a:lnTo>
                    <a:pt x="79883" y="237617"/>
                  </a:lnTo>
                  <a:lnTo>
                    <a:pt x="77089" y="234061"/>
                  </a:lnTo>
                  <a:lnTo>
                    <a:pt x="74295" y="230632"/>
                  </a:lnTo>
                  <a:lnTo>
                    <a:pt x="74295" y="230632"/>
                  </a:lnTo>
                  <a:lnTo>
                    <a:pt x="70739" y="226441"/>
                  </a:lnTo>
                  <a:lnTo>
                    <a:pt x="67945" y="221488"/>
                  </a:lnTo>
                  <a:lnTo>
                    <a:pt x="66548" y="215900"/>
                  </a:lnTo>
                  <a:lnTo>
                    <a:pt x="65913" y="211074"/>
                  </a:lnTo>
                  <a:lnTo>
                    <a:pt x="65913" y="211074"/>
                  </a:lnTo>
                  <a:lnTo>
                    <a:pt x="65913" y="206883"/>
                  </a:lnTo>
                  <a:lnTo>
                    <a:pt x="65151" y="202692"/>
                  </a:lnTo>
                  <a:lnTo>
                    <a:pt x="63754" y="199898"/>
                  </a:lnTo>
                  <a:lnTo>
                    <a:pt x="62992" y="197739"/>
                  </a:lnTo>
                  <a:lnTo>
                    <a:pt x="62992" y="197739"/>
                  </a:lnTo>
                  <a:lnTo>
                    <a:pt x="61722" y="196342"/>
                  </a:lnTo>
                  <a:lnTo>
                    <a:pt x="59563" y="195707"/>
                  </a:lnTo>
                  <a:lnTo>
                    <a:pt x="54610" y="194945"/>
                  </a:lnTo>
                  <a:lnTo>
                    <a:pt x="54610" y="194945"/>
                  </a:lnTo>
                  <a:lnTo>
                    <a:pt x="50419" y="195707"/>
                  </a:lnTo>
                  <a:lnTo>
                    <a:pt x="48387" y="196342"/>
                  </a:lnTo>
                  <a:lnTo>
                    <a:pt x="46990" y="197739"/>
                  </a:lnTo>
                  <a:lnTo>
                    <a:pt x="46990" y="197739"/>
                  </a:lnTo>
                  <a:lnTo>
                    <a:pt x="44831" y="199136"/>
                  </a:lnTo>
                  <a:lnTo>
                    <a:pt x="41275" y="199898"/>
                  </a:lnTo>
                  <a:lnTo>
                    <a:pt x="37084" y="200533"/>
                  </a:lnTo>
                  <a:lnTo>
                    <a:pt x="32893" y="200533"/>
                  </a:lnTo>
                  <a:lnTo>
                    <a:pt x="32893" y="200533"/>
                  </a:lnTo>
                  <a:lnTo>
                    <a:pt x="28067" y="199898"/>
                  </a:lnTo>
                  <a:lnTo>
                    <a:pt x="22479" y="197104"/>
                  </a:lnTo>
                  <a:lnTo>
                    <a:pt x="16129" y="193548"/>
                  </a:lnTo>
                  <a:lnTo>
                    <a:pt x="11176" y="189357"/>
                  </a:lnTo>
                  <a:lnTo>
                    <a:pt x="11176" y="189357"/>
                  </a:lnTo>
                  <a:lnTo>
                    <a:pt x="9144" y="187198"/>
                  </a:lnTo>
                  <a:lnTo>
                    <a:pt x="6985" y="183769"/>
                  </a:lnTo>
                  <a:lnTo>
                    <a:pt x="3556" y="175387"/>
                  </a:lnTo>
                  <a:lnTo>
                    <a:pt x="1397" y="166370"/>
                  </a:lnTo>
                  <a:lnTo>
                    <a:pt x="0" y="157226"/>
                  </a:lnTo>
                  <a:lnTo>
                    <a:pt x="0" y="157226"/>
                  </a:lnTo>
                  <a:lnTo>
                    <a:pt x="762" y="152400"/>
                  </a:lnTo>
                  <a:lnTo>
                    <a:pt x="1397" y="147447"/>
                  </a:lnTo>
                  <a:lnTo>
                    <a:pt x="4191" y="137668"/>
                  </a:lnTo>
                  <a:lnTo>
                    <a:pt x="6350" y="132842"/>
                  </a:lnTo>
                  <a:lnTo>
                    <a:pt x="8382" y="128651"/>
                  </a:lnTo>
                  <a:lnTo>
                    <a:pt x="11176" y="124460"/>
                  </a:lnTo>
                  <a:lnTo>
                    <a:pt x="13970" y="121539"/>
                  </a:lnTo>
                  <a:lnTo>
                    <a:pt x="13970" y="121539"/>
                  </a:lnTo>
                  <a:lnTo>
                    <a:pt x="19558" y="115951"/>
                  </a:lnTo>
                  <a:lnTo>
                    <a:pt x="25273" y="111760"/>
                  </a:lnTo>
                  <a:lnTo>
                    <a:pt x="30099" y="108966"/>
                  </a:lnTo>
                  <a:lnTo>
                    <a:pt x="32893" y="107569"/>
                  </a:lnTo>
                  <a:lnTo>
                    <a:pt x="32893" y="107569"/>
                  </a:lnTo>
                  <a:lnTo>
                    <a:pt x="37846" y="106934"/>
                  </a:lnTo>
                  <a:lnTo>
                    <a:pt x="40005" y="106172"/>
                  </a:lnTo>
                  <a:lnTo>
                    <a:pt x="41275" y="104775"/>
                  </a:lnTo>
                  <a:lnTo>
                    <a:pt x="41275" y="104775"/>
                  </a:lnTo>
                  <a:lnTo>
                    <a:pt x="43434" y="104140"/>
                  </a:lnTo>
                  <a:lnTo>
                    <a:pt x="46228" y="103378"/>
                  </a:lnTo>
                  <a:lnTo>
                    <a:pt x="50419" y="102743"/>
                  </a:lnTo>
                  <a:lnTo>
                    <a:pt x="54610" y="102743"/>
                  </a:lnTo>
                  <a:lnTo>
                    <a:pt x="54610" y="102743"/>
                  </a:lnTo>
                  <a:lnTo>
                    <a:pt x="59563" y="102743"/>
                  </a:lnTo>
                  <a:lnTo>
                    <a:pt x="64516" y="104140"/>
                  </a:lnTo>
                  <a:lnTo>
                    <a:pt x="67945" y="105537"/>
                  </a:lnTo>
                  <a:lnTo>
                    <a:pt x="71501" y="107569"/>
                  </a:lnTo>
                  <a:lnTo>
                    <a:pt x="71501" y="107569"/>
                  </a:lnTo>
                  <a:lnTo>
                    <a:pt x="73533" y="109728"/>
                  </a:lnTo>
                  <a:lnTo>
                    <a:pt x="76327" y="111760"/>
                  </a:lnTo>
                  <a:lnTo>
                    <a:pt x="79883" y="113157"/>
                  </a:lnTo>
                  <a:lnTo>
                    <a:pt x="81915" y="113157"/>
                  </a:lnTo>
                  <a:lnTo>
                    <a:pt x="81915" y="113157"/>
                  </a:lnTo>
                  <a:lnTo>
                    <a:pt x="86868" y="113919"/>
                  </a:lnTo>
                  <a:lnTo>
                    <a:pt x="88900" y="115316"/>
                  </a:lnTo>
                  <a:lnTo>
                    <a:pt x="90424" y="115951"/>
                  </a:lnTo>
                  <a:lnTo>
                    <a:pt x="90424" y="115951"/>
                  </a:lnTo>
                  <a:lnTo>
                    <a:pt x="91821" y="116713"/>
                  </a:lnTo>
                  <a:lnTo>
                    <a:pt x="93218" y="117348"/>
                  </a:lnTo>
                  <a:lnTo>
                    <a:pt x="94615" y="116713"/>
                  </a:lnTo>
                  <a:lnTo>
                    <a:pt x="96012" y="115951"/>
                  </a:lnTo>
                  <a:lnTo>
                    <a:pt x="96012" y="115951"/>
                  </a:lnTo>
                  <a:lnTo>
                    <a:pt x="97409" y="115316"/>
                  </a:lnTo>
                  <a:lnTo>
                    <a:pt x="99441" y="113919"/>
                  </a:lnTo>
                  <a:lnTo>
                    <a:pt x="103632" y="113157"/>
                  </a:lnTo>
                  <a:lnTo>
                    <a:pt x="103632" y="113157"/>
                  </a:lnTo>
                  <a:lnTo>
                    <a:pt x="108585" y="113919"/>
                  </a:lnTo>
                  <a:lnTo>
                    <a:pt x="110617" y="115316"/>
                  </a:lnTo>
                  <a:lnTo>
                    <a:pt x="112141" y="115951"/>
                  </a:lnTo>
                  <a:lnTo>
                    <a:pt x="112141" y="115951"/>
                  </a:lnTo>
                  <a:lnTo>
                    <a:pt x="114173" y="117348"/>
                  </a:lnTo>
                  <a:lnTo>
                    <a:pt x="116967" y="118110"/>
                  </a:lnTo>
                  <a:lnTo>
                    <a:pt x="121158" y="118745"/>
                  </a:lnTo>
                  <a:lnTo>
                    <a:pt x="126111" y="118745"/>
                  </a:lnTo>
                  <a:lnTo>
                    <a:pt x="126111" y="118745"/>
                  </a:lnTo>
                  <a:lnTo>
                    <a:pt x="130302" y="118745"/>
                  </a:lnTo>
                  <a:lnTo>
                    <a:pt x="134493" y="118110"/>
                  </a:lnTo>
                  <a:lnTo>
                    <a:pt x="137287" y="117348"/>
                  </a:lnTo>
                  <a:lnTo>
                    <a:pt x="139446" y="115951"/>
                  </a:lnTo>
                  <a:lnTo>
                    <a:pt x="139446" y="115951"/>
                  </a:lnTo>
                  <a:lnTo>
                    <a:pt x="140843" y="114681"/>
                  </a:lnTo>
                  <a:lnTo>
                    <a:pt x="141478" y="112522"/>
                  </a:lnTo>
                  <a:lnTo>
                    <a:pt x="142240" y="107569"/>
                  </a:lnTo>
                  <a:lnTo>
                    <a:pt x="142240" y="107569"/>
                  </a:lnTo>
                  <a:lnTo>
                    <a:pt x="142240" y="106934"/>
                  </a:lnTo>
                  <a:lnTo>
                    <a:pt x="141478" y="105537"/>
                  </a:lnTo>
                  <a:lnTo>
                    <a:pt x="138684" y="104140"/>
                  </a:lnTo>
                  <a:lnTo>
                    <a:pt x="135255" y="102743"/>
                  </a:lnTo>
                  <a:lnTo>
                    <a:pt x="131064" y="102743"/>
                  </a:lnTo>
                  <a:lnTo>
                    <a:pt x="131064" y="102743"/>
                  </a:lnTo>
                  <a:lnTo>
                    <a:pt x="126873" y="101981"/>
                  </a:lnTo>
                  <a:lnTo>
                    <a:pt x="121920" y="100584"/>
                  </a:lnTo>
                  <a:lnTo>
                    <a:pt x="117729" y="99187"/>
                  </a:lnTo>
                  <a:lnTo>
                    <a:pt x="114935" y="97155"/>
                  </a:lnTo>
                  <a:lnTo>
                    <a:pt x="114935" y="97155"/>
                  </a:lnTo>
                  <a:lnTo>
                    <a:pt x="112141" y="94996"/>
                  </a:lnTo>
                  <a:lnTo>
                    <a:pt x="109347" y="92964"/>
                  </a:lnTo>
                  <a:lnTo>
                    <a:pt x="106426" y="92202"/>
                  </a:lnTo>
                  <a:lnTo>
                    <a:pt x="103632" y="91567"/>
                  </a:lnTo>
                  <a:lnTo>
                    <a:pt x="103632" y="91567"/>
                  </a:lnTo>
                  <a:lnTo>
                    <a:pt x="101600" y="90805"/>
                  </a:lnTo>
                  <a:lnTo>
                    <a:pt x="98806" y="90170"/>
                  </a:lnTo>
                  <a:lnTo>
                    <a:pt x="96012" y="88011"/>
                  </a:lnTo>
                  <a:lnTo>
                    <a:pt x="93218" y="85979"/>
                  </a:lnTo>
                  <a:lnTo>
                    <a:pt x="93218" y="85979"/>
                  </a:lnTo>
                  <a:lnTo>
                    <a:pt x="91059" y="83820"/>
                  </a:lnTo>
                  <a:lnTo>
                    <a:pt x="88265" y="83185"/>
                  </a:lnTo>
                  <a:lnTo>
                    <a:pt x="86233" y="82423"/>
                  </a:lnTo>
                  <a:lnTo>
                    <a:pt x="84709" y="83185"/>
                  </a:lnTo>
                  <a:lnTo>
                    <a:pt x="84709" y="83185"/>
                  </a:lnTo>
                  <a:lnTo>
                    <a:pt x="83439" y="83820"/>
                  </a:lnTo>
                  <a:lnTo>
                    <a:pt x="81280" y="83820"/>
                  </a:lnTo>
                  <a:lnTo>
                    <a:pt x="79121" y="82423"/>
                  </a:lnTo>
                  <a:lnTo>
                    <a:pt x="76327" y="80391"/>
                  </a:lnTo>
                  <a:lnTo>
                    <a:pt x="76327" y="80391"/>
                  </a:lnTo>
                  <a:lnTo>
                    <a:pt x="74295" y="78994"/>
                  </a:lnTo>
                  <a:lnTo>
                    <a:pt x="72136" y="77597"/>
                  </a:lnTo>
                  <a:lnTo>
                    <a:pt x="68707" y="77597"/>
                  </a:lnTo>
                  <a:lnTo>
                    <a:pt x="68707" y="77597"/>
                  </a:lnTo>
                  <a:lnTo>
                    <a:pt x="67183" y="78994"/>
                  </a:lnTo>
                  <a:lnTo>
                    <a:pt x="65151" y="79629"/>
                  </a:lnTo>
                  <a:lnTo>
                    <a:pt x="60198" y="80391"/>
                  </a:lnTo>
                  <a:lnTo>
                    <a:pt x="60198" y="80391"/>
                  </a:lnTo>
                  <a:lnTo>
                    <a:pt x="57404" y="81788"/>
                  </a:lnTo>
                  <a:lnTo>
                    <a:pt x="53213" y="83820"/>
                  </a:lnTo>
                  <a:lnTo>
                    <a:pt x="48387" y="87376"/>
                  </a:lnTo>
                  <a:lnTo>
                    <a:pt x="44196" y="91567"/>
                  </a:lnTo>
                  <a:lnTo>
                    <a:pt x="44196" y="91567"/>
                  </a:lnTo>
                  <a:lnTo>
                    <a:pt x="39243" y="95758"/>
                  </a:lnTo>
                  <a:lnTo>
                    <a:pt x="34290" y="99187"/>
                  </a:lnTo>
                  <a:lnTo>
                    <a:pt x="30861" y="101346"/>
                  </a:lnTo>
                  <a:lnTo>
                    <a:pt x="27305" y="102743"/>
                  </a:lnTo>
                  <a:lnTo>
                    <a:pt x="27305" y="102743"/>
                  </a:lnTo>
                  <a:lnTo>
                    <a:pt x="23114" y="101346"/>
                  </a:lnTo>
                  <a:lnTo>
                    <a:pt x="21082" y="100584"/>
                  </a:lnTo>
                  <a:lnTo>
                    <a:pt x="19558" y="99949"/>
                  </a:lnTo>
                  <a:lnTo>
                    <a:pt x="19558" y="99949"/>
                  </a:lnTo>
                  <a:lnTo>
                    <a:pt x="18288" y="98552"/>
                  </a:lnTo>
                  <a:lnTo>
                    <a:pt x="17526" y="96393"/>
                  </a:lnTo>
                  <a:lnTo>
                    <a:pt x="16764" y="91567"/>
                  </a:lnTo>
                  <a:lnTo>
                    <a:pt x="16764" y="91567"/>
                  </a:lnTo>
                  <a:lnTo>
                    <a:pt x="17526" y="86614"/>
                  </a:lnTo>
                  <a:lnTo>
                    <a:pt x="18288" y="84582"/>
                  </a:lnTo>
                  <a:lnTo>
                    <a:pt x="19558" y="83185"/>
                  </a:lnTo>
                  <a:lnTo>
                    <a:pt x="19558" y="83185"/>
                  </a:lnTo>
                  <a:lnTo>
                    <a:pt x="21082" y="82423"/>
                  </a:lnTo>
                  <a:lnTo>
                    <a:pt x="24511" y="81788"/>
                  </a:lnTo>
                  <a:lnTo>
                    <a:pt x="28702" y="81026"/>
                  </a:lnTo>
                  <a:lnTo>
                    <a:pt x="32893" y="80391"/>
                  </a:lnTo>
                  <a:lnTo>
                    <a:pt x="32893" y="80391"/>
                  </a:lnTo>
                  <a:lnTo>
                    <a:pt x="37084" y="80391"/>
                  </a:lnTo>
                  <a:lnTo>
                    <a:pt x="40640" y="78994"/>
                  </a:lnTo>
                  <a:lnTo>
                    <a:pt x="42799" y="77597"/>
                  </a:lnTo>
                  <a:lnTo>
                    <a:pt x="43434" y="76200"/>
                  </a:lnTo>
                  <a:lnTo>
                    <a:pt x="44196" y="75438"/>
                  </a:lnTo>
                  <a:lnTo>
                    <a:pt x="44196" y="75438"/>
                  </a:lnTo>
                  <a:lnTo>
                    <a:pt x="42799" y="70612"/>
                  </a:lnTo>
                  <a:lnTo>
                    <a:pt x="42037" y="68453"/>
                  </a:lnTo>
                  <a:lnTo>
                    <a:pt x="41275" y="67056"/>
                  </a:lnTo>
                  <a:lnTo>
                    <a:pt x="41275" y="67056"/>
                  </a:lnTo>
                  <a:lnTo>
                    <a:pt x="40005" y="65659"/>
                  </a:lnTo>
                  <a:lnTo>
                    <a:pt x="40005" y="62865"/>
                  </a:lnTo>
                  <a:lnTo>
                    <a:pt x="41275" y="61468"/>
                  </a:lnTo>
                  <a:lnTo>
                    <a:pt x="41275" y="61468"/>
                  </a:lnTo>
                  <a:lnTo>
                    <a:pt x="42799" y="60833"/>
                  </a:lnTo>
                  <a:lnTo>
                    <a:pt x="44831" y="59436"/>
                  </a:lnTo>
                  <a:lnTo>
                    <a:pt x="49022" y="58674"/>
                  </a:lnTo>
                  <a:lnTo>
                    <a:pt x="49022" y="58674"/>
                  </a:lnTo>
                  <a:lnTo>
                    <a:pt x="51816" y="58674"/>
                  </a:lnTo>
                  <a:lnTo>
                    <a:pt x="54610" y="57277"/>
                  </a:lnTo>
                  <a:lnTo>
                    <a:pt x="57404" y="55245"/>
                  </a:lnTo>
                  <a:lnTo>
                    <a:pt x="60198" y="53086"/>
                  </a:lnTo>
                  <a:lnTo>
                    <a:pt x="60198" y="53086"/>
                  </a:lnTo>
                  <a:lnTo>
                    <a:pt x="62357" y="51054"/>
                  </a:lnTo>
                  <a:lnTo>
                    <a:pt x="64516" y="48260"/>
                  </a:lnTo>
                  <a:lnTo>
                    <a:pt x="65151" y="44704"/>
                  </a:lnTo>
                  <a:lnTo>
                    <a:pt x="65913" y="42672"/>
                  </a:lnTo>
                  <a:lnTo>
                    <a:pt x="65913" y="42672"/>
                  </a:lnTo>
                  <a:lnTo>
                    <a:pt x="65151" y="37719"/>
                  </a:lnTo>
                  <a:lnTo>
                    <a:pt x="63754" y="35687"/>
                  </a:lnTo>
                  <a:lnTo>
                    <a:pt x="62992" y="34290"/>
                  </a:lnTo>
                  <a:lnTo>
                    <a:pt x="62992" y="34290"/>
                  </a:lnTo>
                  <a:lnTo>
                    <a:pt x="62992" y="32131"/>
                  </a:lnTo>
                  <a:lnTo>
                    <a:pt x="65151" y="28702"/>
                  </a:lnTo>
                  <a:lnTo>
                    <a:pt x="68707" y="23749"/>
                  </a:lnTo>
                  <a:lnTo>
                    <a:pt x="74295" y="18161"/>
                  </a:lnTo>
                  <a:lnTo>
                    <a:pt x="74295" y="18161"/>
                  </a:lnTo>
                  <a:lnTo>
                    <a:pt x="77089" y="15367"/>
                  </a:lnTo>
                  <a:lnTo>
                    <a:pt x="81280" y="12573"/>
                  </a:lnTo>
                  <a:lnTo>
                    <a:pt x="85471" y="10541"/>
                  </a:lnTo>
                  <a:lnTo>
                    <a:pt x="90424" y="8382"/>
                  </a:lnTo>
                  <a:lnTo>
                    <a:pt x="100203" y="5588"/>
                  </a:lnTo>
                  <a:lnTo>
                    <a:pt x="105156" y="4953"/>
                  </a:lnTo>
                  <a:lnTo>
                    <a:pt x="109347" y="4191"/>
                  </a:lnTo>
                  <a:lnTo>
                    <a:pt x="109347" y="4191"/>
                  </a:lnTo>
                  <a:lnTo>
                    <a:pt x="118364" y="4953"/>
                  </a:lnTo>
                  <a:lnTo>
                    <a:pt x="125349" y="4953"/>
                  </a:lnTo>
                  <a:lnTo>
                    <a:pt x="131064" y="6350"/>
                  </a:lnTo>
                  <a:lnTo>
                    <a:pt x="133858" y="6985"/>
                  </a:lnTo>
                  <a:lnTo>
                    <a:pt x="133858" y="6985"/>
                  </a:lnTo>
                  <a:lnTo>
                    <a:pt x="135255" y="7747"/>
                  </a:lnTo>
                  <a:lnTo>
                    <a:pt x="136652" y="8382"/>
                  </a:lnTo>
                  <a:lnTo>
                    <a:pt x="138049" y="7747"/>
                  </a:lnTo>
                  <a:lnTo>
                    <a:pt x="139446" y="6985"/>
                  </a:lnTo>
                  <a:lnTo>
                    <a:pt x="139446" y="6985"/>
                  </a:lnTo>
                  <a:lnTo>
                    <a:pt x="144272" y="5588"/>
                  </a:lnTo>
                  <a:lnTo>
                    <a:pt x="155575" y="3556"/>
                  </a:lnTo>
                  <a:lnTo>
                    <a:pt x="167386" y="762"/>
                  </a:lnTo>
                  <a:lnTo>
                    <a:pt x="176530" y="0"/>
                  </a:lnTo>
                </a:path>
              </a:pathLst>
            </a:custGeom>
            <a:ln w="1778" cap="flat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Shape 74"/>
            <p:cNvSpPr/>
            <p:nvPr/>
          </p:nvSpPr>
          <p:spPr>
            <a:xfrm>
              <a:off x="2269236" y="667512"/>
              <a:ext cx="405384" cy="495300"/>
            </a:xfrm>
            <a:custGeom>
              <a:avLst/>
              <a:gdLst/>
              <a:ahLst/>
              <a:cxnLst/>
              <a:rect l="0" t="0" r="0" b="0"/>
              <a:pathLst>
                <a:path w="405384" h="495300">
                  <a:moveTo>
                    <a:pt x="405384" y="466598"/>
                  </a:moveTo>
                  <a:lnTo>
                    <a:pt x="405384" y="466598"/>
                  </a:lnTo>
                  <a:lnTo>
                    <a:pt x="404749" y="471043"/>
                  </a:lnTo>
                  <a:lnTo>
                    <a:pt x="403479" y="475488"/>
                  </a:lnTo>
                  <a:lnTo>
                    <a:pt x="400939" y="480695"/>
                  </a:lnTo>
                  <a:lnTo>
                    <a:pt x="397764" y="485140"/>
                  </a:lnTo>
                  <a:lnTo>
                    <a:pt x="393954" y="488950"/>
                  </a:lnTo>
                  <a:lnTo>
                    <a:pt x="389509" y="492125"/>
                  </a:lnTo>
                  <a:lnTo>
                    <a:pt x="385572" y="494665"/>
                  </a:lnTo>
                  <a:lnTo>
                    <a:pt x="381127" y="495300"/>
                  </a:lnTo>
                  <a:lnTo>
                    <a:pt x="26797" y="495300"/>
                  </a:lnTo>
                  <a:lnTo>
                    <a:pt x="26797" y="495300"/>
                  </a:lnTo>
                  <a:lnTo>
                    <a:pt x="22352" y="494665"/>
                  </a:lnTo>
                  <a:lnTo>
                    <a:pt x="17907" y="492125"/>
                  </a:lnTo>
                  <a:lnTo>
                    <a:pt x="13462" y="488950"/>
                  </a:lnTo>
                  <a:lnTo>
                    <a:pt x="8890" y="485140"/>
                  </a:lnTo>
                  <a:lnTo>
                    <a:pt x="5715" y="480695"/>
                  </a:lnTo>
                  <a:lnTo>
                    <a:pt x="2540" y="475488"/>
                  </a:lnTo>
                  <a:lnTo>
                    <a:pt x="635" y="471043"/>
                  </a:lnTo>
                  <a:lnTo>
                    <a:pt x="0" y="466598"/>
                  </a:lnTo>
                  <a:lnTo>
                    <a:pt x="0" y="22987"/>
                  </a:lnTo>
                  <a:lnTo>
                    <a:pt x="0" y="22987"/>
                  </a:lnTo>
                  <a:lnTo>
                    <a:pt x="635" y="18415"/>
                  </a:lnTo>
                  <a:lnTo>
                    <a:pt x="2540" y="14605"/>
                  </a:lnTo>
                  <a:lnTo>
                    <a:pt x="5080" y="10795"/>
                  </a:lnTo>
                  <a:lnTo>
                    <a:pt x="8890" y="6985"/>
                  </a:lnTo>
                  <a:lnTo>
                    <a:pt x="12700" y="4445"/>
                  </a:lnTo>
                  <a:lnTo>
                    <a:pt x="17272" y="1905"/>
                  </a:lnTo>
                  <a:lnTo>
                    <a:pt x="21717" y="635"/>
                  </a:lnTo>
                  <a:lnTo>
                    <a:pt x="25527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Shape 75"/>
            <p:cNvSpPr/>
            <p:nvPr/>
          </p:nvSpPr>
          <p:spPr>
            <a:xfrm>
              <a:off x="2301240" y="641604"/>
              <a:ext cx="394716" cy="484632"/>
            </a:xfrm>
            <a:custGeom>
              <a:avLst/>
              <a:gdLst/>
              <a:ahLst/>
              <a:cxnLst/>
              <a:rect l="0" t="0" r="0" b="0"/>
              <a:pathLst>
                <a:path w="394716" h="484632">
                  <a:moveTo>
                    <a:pt x="394716" y="88011"/>
                  </a:moveTo>
                  <a:lnTo>
                    <a:pt x="394716" y="464185"/>
                  </a:lnTo>
                  <a:lnTo>
                    <a:pt x="394716" y="464185"/>
                  </a:lnTo>
                  <a:lnTo>
                    <a:pt x="394081" y="467995"/>
                  </a:lnTo>
                  <a:lnTo>
                    <a:pt x="392811" y="471932"/>
                  </a:lnTo>
                  <a:lnTo>
                    <a:pt x="391541" y="475107"/>
                  </a:lnTo>
                  <a:lnTo>
                    <a:pt x="389001" y="478282"/>
                  </a:lnTo>
                  <a:lnTo>
                    <a:pt x="385826" y="480822"/>
                  </a:lnTo>
                  <a:lnTo>
                    <a:pt x="382016" y="482727"/>
                  </a:lnTo>
                  <a:lnTo>
                    <a:pt x="378206" y="483997"/>
                  </a:lnTo>
                  <a:lnTo>
                    <a:pt x="374396" y="484632"/>
                  </a:lnTo>
                  <a:lnTo>
                    <a:pt x="20447" y="484632"/>
                  </a:lnTo>
                  <a:lnTo>
                    <a:pt x="20447" y="484632"/>
                  </a:lnTo>
                  <a:lnTo>
                    <a:pt x="16510" y="483997"/>
                  </a:lnTo>
                  <a:lnTo>
                    <a:pt x="12700" y="482727"/>
                  </a:lnTo>
                  <a:lnTo>
                    <a:pt x="8890" y="480822"/>
                  </a:lnTo>
                  <a:lnTo>
                    <a:pt x="5715" y="478282"/>
                  </a:lnTo>
                  <a:lnTo>
                    <a:pt x="3175" y="475107"/>
                  </a:lnTo>
                  <a:lnTo>
                    <a:pt x="1905" y="471932"/>
                  </a:lnTo>
                  <a:lnTo>
                    <a:pt x="635" y="467995"/>
                  </a:lnTo>
                  <a:lnTo>
                    <a:pt x="0" y="464185"/>
                  </a:lnTo>
                  <a:lnTo>
                    <a:pt x="0" y="20447"/>
                  </a:lnTo>
                  <a:lnTo>
                    <a:pt x="0" y="20447"/>
                  </a:lnTo>
                  <a:lnTo>
                    <a:pt x="635" y="16002"/>
                  </a:lnTo>
                  <a:lnTo>
                    <a:pt x="1905" y="12192"/>
                  </a:lnTo>
                  <a:lnTo>
                    <a:pt x="3175" y="8890"/>
                  </a:lnTo>
                  <a:lnTo>
                    <a:pt x="5715" y="5715"/>
                  </a:lnTo>
                  <a:lnTo>
                    <a:pt x="8890" y="3175"/>
                  </a:lnTo>
                  <a:lnTo>
                    <a:pt x="12700" y="1270"/>
                  </a:lnTo>
                  <a:lnTo>
                    <a:pt x="16510" y="0"/>
                  </a:lnTo>
                  <a:lnTo>
                    <a:pt x="306832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Shape 76"/>
            <p:cNvSpPr/>
            <p:nvPr/>
          </p:nvSpPr>
          <p:spPr>
            <a:xfrm>
              <a:off x="2366772" y="984504"/>
              <a:ext cx="140208" cy="0"/>
            </a:xfrm>
            <a:custGeom>
              <a:avLst/>
              <a:gdLst/>
              <a:ahLst/>
              <a:cxnLst/>
              <a:rect l="0" t="0" r="0" b="0"/>
              <a:pathLst>
                <a:path w="140208">
                  <a:moveTo>
                    <a:pt x="140208" y="0"/>
                  </a:moveTo>
                  <a:lnTo>
                    <a:pt x="0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8" name="Shape 77"/>
            <p:cNvSpPr/>
            <p:nvPr/>
          </p:nvSpPr>
          <p:spPr>
            <a:xfrm>
              <a:off x="2366772" y="926592"/>
              <a:ext cx="268224" cy="0"/>
            </a:xfrm>
            <a:custGeom>
              <a:avLst/>
              <a:gdLst/>
              <a:ahLst/>
              <a:cxnLst/>
              <a:rect l="0" t="0" r="0" b="0"/>
              <a:pathLst>
                <a:path w="268224">
                  <a:moveTo>
                    <a:pt x="268224" y="0"/>
                  </a:moveTo>
                  <a:lnTo>
                    <a:pt x="0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Shape 78"/>
            <p:cNvSpPr/>
            <p:nvPr/>
          </p:nvSpPr>
          <p:spPr>
            <a:xfrm>
              <a:off x="2366772" y="868680"/>
              <a:ext cx="268224" cy="0"/>
            </a:xfrm>
            <a:custGeom>
              <a:avLst/>
              <a:gdLst/>
              <a:ahLst/>
              <a:cxnLst/>
              <a:rect l="0" t="0" r="0" b="0"/>
              <a:pathLst>
                <a:path w="268224">
                  <a:moveTo>
                    <a:pt x="268224" y="0"/>
                  </a:moveTo>
                  <a:lnTo>
                    <a:pt x="0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Shape 79"/>
            <p:cNvSpPr/>
            <p:nvPr/>
          </p:nvSpPr>
          <p:spPr>
            <a:xfrm>
              <a:off x="2366772" y="810768"/>
              <a:ext cx="268224" cy="0"/>
            </a:xfrm>
            <a:custGeom>
              <a:avLst/>
              <a:gdLst/>
              <a:ahLst/>
              <a:cxnLst/>
              <a:rect l="0" t="0" r="0" b="0"/>
              <a:pathLst>
                <a:path w="268224">
                  <a:moveTo>
                    <a:pt x="268224" y="0"/>
                  </a:moveTo>
                  <a:lnTo>
                    <a:pt x="0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Shape 80"/>
            <p:cNvSpPr/>
            <p:nvPr/>
          </p:nvSpPr>
          <p:spPr>
            <a:xfrm>
              <a:off x="2609088" y="641604"/>
              <a:ext cx="86868" cy="88392"/>
            </a:xfrm>
            <a:custGeom>
              <a:avLst/>
              <a:gdLst/>
              <a:ahLst/>
              <a:cxnLst/>
              <a:rect l="0" t="0" r="0" b="0"/>
              <a:pathLst>
                <a:path w="86868" h="88392">
                  <a:moveTo>
                    <a:pt x="0" y="67945"/>
                  </a:moveTo>
                  <a:lnTo>
                    <a:pt x="0" y="0"/>
                  </a:lnTo>
                  <a:lnTo>
                    <a:pt x="86868" y="88392"/>
                  </a:lnTo>
                  <a:lnTo>
                    <a:pt x="20193" y="88392"/>
                  </a:lnTo>
                  <a:lnTo>
                    <a:pt x="20193" y="88392"/>
                  </a:lnTo>
                  <a:lnTo>
                    <a:pt x="15748" y="87757"/>
                  </a:lnTo>
                  <a:lnTo>
                    <a:pt x="11938" y="86487"/>
                  </a:lnTo>
                  <a:lnTo>
                    <a:pt x="8890" y="84582"/>
                  </a:lnTo>
                  <a:lnTo>
                    <a:pt x="5715" y="81915"/>
                  </a:lnTo>
                  <a:lnTo>
                    <a:pt x="3175" y="79375"/>
                  </a:lnTo>
                  <a:lnTo>
                    <a:pt x="1270" y="75565"/>
                  </a:lnTo>
                  <a:lnTo>
                    <a:pt x="0" y="71755"/>
                  </a:lnTo>
                  <a:lnTo>
                    <a:pt x="0" y="67945"/>
                  </a:lnTo>
                  <a:lnTo>
                    <a:pt x="0" y="67945"/>
                  </a:lnTo>
                  <a:close/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Shape 81"/>
            <p:cNvSpPr/>
            <p:nvPr/>
          </p:nvSpPr>
          <p:spPr>
            <a:xfrm>
              <a:off x="3828288" y="675132"/>
              <a:ext cx="644652" cy="466344"/>
            </a:xfrm>
            <a:custGeom>
              <a:avLst/>
              <a:gdLst/>
              <a:ahLst/>
              <a:cxnLst/>
              <a:rect l="0" t="0" r="0" b="0"/>
              <a:pathLst>
                <a:path w="644652" h="466344">
                  <a:moveTo>
                    <a:pt x="0" y="0"/>
                  </a:moveTo>
                  <a:lnTo>
                    <a:pt x="0" y="448564"/>
                  </a:lnTo>
                  <a:lnTo>
                    <a:pt x="0" y="448564"/>
                  </a:lnTo>
                  <a:lnTo>
                    <a:pt x="0" y="452120"/>
                  </a:lnTo>
                  <a:lnTo>
                    <a:pt x="889" y="455676"/>
                  </a:lnTo>
                  <a:lnTo>
                    <a:pt x="2667" y="458343"/>
                  </a:lnTo>
                  <a:lnTo>
                    <a:pt x="4572" y="461010"/>
                  </a:lnTo>
                  <a:lnTo>
                    <a:pt x="7239" y="463677"/>
                  </a:lnTo>
                  <a:lnTo>
                    <a:pt x="10795" y="464566"/>
                  </a:lnTo>
                  <a:lnTo>
                    <a:pt x="13462" y="466344"/>
                  </a:lnTo>
                  <a:lnTo>
                    <a:pt x="644652" y="466344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Shape 82"/>
            <p:cNvSpPr/>
            <p:nvPr/>
          </p:nvSpPr>
          <p:spPr>
            <a:xfrm>
              <a:off x="3884676" y="891540"/>
              <a:ext cx="112776" cy="193548"/>
            </a:xfrm>
            <a:custGeom>
              <a:avLst/>
              <a:gdLst/>
              <a:ahLst/>
              <a:cxnLst/>
              <a:rect l="0" t="0" r="0" b="0"/>
              <a:pathLst>
                <a:path w="112776" h="193548">
                  <a:moveTo>
                    <a:pt x="112776" y="193548"/>
                  </a:moveTo>
                  <a:lnTo>
                    <a:pt x="112776" y="17780"/>
                  </a:lnTo>
                  <a:lnTo>
                    <a:pt x="112776" y="17780"/>
                  </a:lnTo>
                  <a:lnTo>
                    <a:pt x="112776" y="14224"/>
                  </a:lnTo>
                  <a:lnTo>
                    <a:pt x="111887" y="10668"/>
                  </a:lnTo>
                  <a:lnTo>
                    <a:pt x="110109" y="8001"/>
                  </a:lnTo>
                  <a:lnTo>
                    <a:pt x="107442" y="5334"/>
                  </a:lnTo>
                  <a:lnTo>
                    <a:pt x="105664" y="3556"/>
                  </a:lnTo>
                  <a:lnTo>
                    <a:pt x="102108" y="1778"/>
                  </a:lnTo>
                  <a:lnTo>
                    <a:pt x="98552" y="889"/>
                  </a:lnTo>
                  <a:lnTo>
                    <a:pt x="94996" y="0"/>
                  </a:lnTo>
                  <a:lnTo>
                    <a:pt x="17780" y="0"/>
                  </a:lnTo>
                  <a:lnTo>
                    <a:pt x="17780" y="0"/>
                  </a:lnTo>
                  <a:lnTo>
                    <a:pt x="14224" y="889"/>
                  </a:lnTo>
                  <a:lnTo>
                    <a:pt x="10668" y="1778"/>
                  </a:lnTo>
                  <a:lnTo>
                    <a:pt x="8001" y="3556"/>
                  </a:lnTo>
                  <a:lnTo>
                    <a:pt x="5334" y="5334"/>
                  </a:lnTo>
                  <a:lnTo>
                    <a:pt x="2667" y="8001"/>
                  </a:lnTo>
                  <a:lnTo>
                    <a:pt x="1778" y="10668"/>
                  </a:lnTo>
                  <a:lnTo>
                    <a:pt x="0" y="14224"/>
                  </a:lnTo>
                  <a:lnTo>
                    <a:pt x="0" y="193548"/>
                  </a:lnTo>
                  <a:lnTo>
                    <a:pt x="112776" y="193548"/>
                  </a:lnTo>
                  <a:close/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4" name="Shape 83"/>
            <p:cNvSpPr/>
            <p:nvPr/>
          </p:nvSpPr>
          <p:spPr>
            <a:xfrm>
              <a:off x="4335781" y="891540"/>
              <a:ext cx="112776" cy="193548"/>
            </a:xfrm>
            <a:custGeom>
              <a:avLst/>
              <a:gdLst/>
              <a:ahLst/>
              <a:cxnLst/>
              <a:rect l="0" t="0" r="0" b="0"/>
              <a:pathLst>
                <a:path w="112776" h="193548">
                  <a:moveTo>
                    <a:pt x="112776" y="193548"/>
                  </a:moveTo>
                  <a:lnTo>
                    <a:pt x="112776" y="17780"/>
                  </a:lnTo>
                  <a:lnTo>
                    <a:pt x="112776" y="17780"/>
                  </a:lnTo>
                  <a:lnTo>
                    <a:pt x="112776" y="14224"/>
                  </a:lnTo>
                  <a:lnTo>
                    <a:pt x="111887" y="10668"/>
                  </a:lnTo>
                  <a:lnTo>
                    <a:pt x="110109" y="8001"/>
                  </a:lnTo>
                  <a:lnTo>
                    <a:pt x="107442" y="5334"/>
                  </a:lnTo>
                  <a:lnTo>
                    <a:pt x="105664" y="3556"/>
                  </a:lnTo>
                  <a:lnTo>
                    <a:pt x="102108" y="1778"/>
                  </a:lnTo>
                  <a:lnTo>
                    <a:pt x="98552" y="889"/>
                  </a:lnTo>
                  <a:lnTo>
                    <a:pt x="94996" y="0"/>
                  </a:lnTo>
                  <a:lnTo>
                    <a:pt x="17780" y="0"/>
                  </a:lnTo>
                  <a:lnTo>
                    <a:pt x="17780" y="0"/>
                  </a:lnTo>
                  <a:lnTo>
                    <a:pt x="14224" y="889"/>
                  </a:lnTo>
                  <a:lnTo>
                    <a:pt x="10668" y="1778"/>
                  </a:lnTo>
                  <a:lnTo>
                    <a:pt x="8001" y="3556"/>
                  </a:lnTo>
                  <a:lnTo>
                    <a:pt x="5334" y="5334"/>
                  </a:lnTo>
                  <a:lnTo>
                    <a:pt x="2667" y="8001"/>
                  </a:lnTo>
                  <a:lnTo>
                    <a:pt x="1778" y="10668"/>
                  </a:lnTo>
                  <a:lnTo>
                    <a:pt x="0" y="14224"/>
                  </a:lnTo>
                  <a:lnTo>
                    <a:pt x="0" y="193548"/>
                  </a:lnTo>
                  <a:lnTo>
                    <a:pt x="112776" y="193548"/>
                  </a:lnTo>
                  <a:close/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Shape 84"/>
            <p:cNvSpPr/>
            <p:nvPr/>
          </p:nvSpPr>
          <p:spPr>
            <a:xfrm>
              <a:off x="4034028" y="676656"/>
              <a:ext cx="114300" cy="408432"/>
            </a:xfrm>
            <a:custGeom>
              <a:avLst/>
              <a:gdLst/>
              <a:ahLst/>
              <a:cxnLst/>
              <a:rect l="0" t="0" r="0" b="0"/>
              <a:pathLst>
                <a:path w="114300" h="408432">
                  <a:moveTo>
                    <a:pt x="114300" y="408432"/>
                  </a:moveTo>
                  <a:lnTo>
                    <a:pt x="114300" y="17907"/>
                  </a:lnTo>
                  <a:lnTo>
                    <a:pt x="114300" y="17907"/>
                  </a:lnTo>
                  <a:lnTo>
                    <a:pt x="114300" y="14351"/>
                  </a:lnTo>
                  <a:lnTo>
                    <a:pt x="113411" y="10668"/>
                  </a:lnTo>
                  <a:lnTo>
                    <a:pt x="111633" y="8001"/>
                  </a:lnTo>
                  <a:lnTo>
                    <a:pt x="108966" y="5334"/>
                  </a:lnTo>
                  <a:lnTo>
                    <a:pt x="107061" y="3556"/>
                  </a:lnTo>
                  <a:lnTo>
                    <a:pt x="103505" y="1778"/>
                  </a:lnTo>
                  <a:lnTo>
                    <a:pt x="99949" y="889"/>
                  </a:lnTo>
                  <a:lnTo>
                    <a:pt x="96266" y="0"/>
                  </a:lnTo>
                  <a:lnTo>
                    <a:pt x="18034" y="0"/>
                  </a:lnTo>
                  <a:lnTo>
                    <a:pt x="18034" y="0"/>
                  </a:lnTo>
                  <a:lnTo>
                    <a:pt x="14478" y="889"/>
                  </a:lnTo>
                  <a:lnTo>
                    <a:pt x="10795" y="1778"/>
                  </a:lnTo>
                  <a:lnTo>
                    <a:pt x="8128" y="3556"/>
                  </a:lnTo>
                  <a:lnTo>
                    <a:pt x="5461" y="5334"/>
                  </a:lnTo>
                  <a:lnTo>
                    <a:pt x="2794" y="8001"/>
                  </a:lnTo>
                  <a:lnTo>
                    <a:pt x="1905" y="10668"/>
                  </a:lnTo>
                  <a:lnTo>
                    <a:pt x="0" y="14351"/>
                  </a:lnTo>
                  <a:lnTo>
                    <a:pt x="0" y="408432"/>
                  </a:lnTo>
                  <a:lnTo>
                    <a:pt x="114300" y="408432"/>
                  </a:lnTo>
                  <a:close/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Shape 85"/>
            <p:cNvSpPr/>
            <p:nvPr/>
          </p:nvSpPr>
          <p:spPr>
            <a:xfrm>
              <a:off x="4184904" y="780288"/>
              <a:ext cx="114300" cy="304800"/>
            </a:xfrm>
            <a:custGeom>
              <a:avLst/>
              <a:gdLst/>
              <a:ahLst/>
              <a:cxnLst/>
              <a:rect l="0" t="0" r="0" b="0"/>
              <a:pathLst>
                <a:path w="114300" h="304800">
                  <a:moveTo>
                    <a:pt x="114300" y="304800"/>
                  </a:moveTo>
                  <a:lnTo>
                    <a:pt x="114300" y="17780"/>
                  </a:lnTo>
                  <a:lnTo>
                    <a:pt x="114300" y="17780"/>
                  </a:lnTo>
                  <a:lnTo>
                    <a:pt x="114300" y="14224"/>
                  </a:lnTo>
                  <a:lnTo>
                    <a:pt x="113411" y="10668"/>
                  </a:lnTo>
                  <a:lnTo>
                    <a:pt x="111633" y="8001"/>
                  </a:lnTo>
                  <a:lnTo>
                    <a:pt x="108966" y="5334"/>
                  </a:lnTo>
                  <a:lnTo>
                    <a:pt x="107061" y="3556"/>
                  </a:lnTo>
                  <a:lnTo>
                    <a:pt x="103505" y="1778"/>
                  </a:lnTo>
                  <a:lnTo>
                    <a:pt x="99949" y="889"/>
                  </a:lnTo>
                  <a:lnTo>
                    <a:pt x="96266" y="0"/>
                  </a:lnTo>
                  <a:lnTo>
                    <a:pt x="18034" y="0"/>
                  </a:lnTo>
                  <a:lnTo>
                    <a:pt x="18034" y="0"/>
                  </a:lnTo>
                  <a:lnTo>
                    <a:pt x="14478" y="889"/>
                  </a:lnTo>
                  <a:lnTo>
                    <a:pt x="10795" y="1778"/>
                  </a:lnTo>
                  <a:lnTo>
                    <a:pt x="8128" y="3556"/>
                  </a:lnTo>
                  <a:lnTo>
                    <a:pt x="5461" y="5334"/>
                  </a:lnTo>
                  <a:lnTo>
                    <a:pt x="2794" y="8001"/>
                  </a:lnTo>
                  <a:lnTo>
                    <a:pt x="1905" y="10668"/>
                  </a:lnTo>
                  <a:lnTo>
                    <a:pt x="0" y="14224"/>
                  </a:lnTo>
                  <a:lnTo>
                    <a:pt x="0" y="304800"/>
                  </a:lnTo>
                  <a:lnTo>
                    <a:pt x="114300" y="304800"/>
                  </a:lnTo>
                  <a:close/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Shape 86"/>
            <p:cNvSpPr/>
            <p:nvPr/>
          </p:nvSpPr>
          <p:spPr>
            <a:xfrm>
              <a:off x="5786628" y="605028"/>
              <a:ext cx="201168" cy="536448"/>
            </a:xfrm>
            <a:custGeom>
              <a:avLst/>
              <a:gdLst/>
              <a:ahLst/>
              <a:cxnLst/>
              <a:rect l="0" t="0" r="0" b="0"/>
              <a:pathLst>
                <a:path w="201168" h="536448">
                  <a:moveTo>
                    <a:pt x="201168" y="101727"/>
                  </a:moveTo>
                  <a:lnTo>
                    <a:pt x="0" y="0"/>
                  </a:lnTo>
                  <a:lnTo>
                    <a:pt x="0" y="434721"/>
                  </a:lnTo>
                  <a:lnTo>
                    <a:pt x="201168" y="536448"/>
                  </a:lnTo>
                  <a:lnTo>
                    <a:pt x="201168" y="101727"/>
                  </a:lnTo>
                  <a:close/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Shape 87"/>
            <p:cNvSpPr/>
            <p:nvPr/>
          </p:nvSpPr>
          <p:spPr>
            <a:xfrm>
              <a:off x="5586984" y="603504"/>
              <a:ext cx="199644" cy="530352"/>
            </a:xfrm>
            <a:custGeom>
              <a:avLst/>
              <a:gdLst/>
              <a:ahLst/>
              <a:cxnLst/>
              <a:rect l="0" t="0" r="0" b="0"/>
              <a:pathLst>
                <a:path w="199644" h="530352">
                  <a:moveTo>
                    <a:pt x="199644" y="0"/>
                  </a:moveTo>
                  <a:lnTo>
                    <a:pt x="17399" y="93091"/>
                  </a:lnTo>
                  <a:lnTo>
                    <a:pt x="17399" y="93091"/>
                  </a:lnTo>
                  <a:lnTo>
                    <a:pt x="13462" y="94615"/>
                  </a:lnTo>
                  <a:lnTo>
                    <a:pt x="10287" y="97790"/>
                  </a:lnTo>
                  <a:lnTo>
                    <a:pt x="7112" y="100965"/>
                  </a:lnTo>
                  <a:lnTo>
                    <a:pt x="4699" y="105029"/>
                  </a:lnTo>
                  <a:lnTo>
                    <a:pt x="2413" y="108204"/>
                  </a:lnTo>
                  <a:lnTo>
                    <a:pt x="762" y="112141"/>
                  </a:lnTo>
                  <a:lnTo>
                    <a:pt x="0" y="116078"/>
                  </a:lnTo>
                  <a:lnTo>
                    <a:pt x="0" y="518414"/>
                  </a:lnTo>
                  <a:lnTo>
                    <a:pt x="0" y="518414"/>
                  </a:lnTo>
                  <a:lnTo>
                    <a:pt x="0" y="522351"/>
                  </a:lnTo>
                  <a:lnTo>
                    <a:pt x="1651" y="524764"/>
                  </a:lnTo>
                  <a:lnTo>
                    <a:pt x="3175" y="527177"/>
                  </a:lnTo>
                  <a:lnTo>
                    <a:pt x="5588" y="528701"/>
                  </a:lnTo>
                  <a:lnTo>
                    <a:pt x="7874" y="529590"/>
                  </a:lnTo>
                  <a:lnTo>
                    <a:pt x="11049" y="530352"/>
                  </a:lnTo>
                  <a:lnTo>
                    <a:pt x="15113" y="529590"/>
                  </a:lnTo>
                  <a:lnTo>
                    <a:pt x="18161" y="527939"/>
                  </a:lnTo>
                  <a:lnTo>
                    <a:pt x="199644" y="434975"/>
                  </a:lnTo>
                  <a:lnTo>
                    <a:pt x="199644" y="0"/>
                  </a:lnTo>
                  <a:close/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39" name="Shape 88"/>
            <p:cNvSpPr/>
            <p:nvPr/>
          </p:nvSpPr>
          <p:spPr>
            <a:xfrm>
              <a:off x="5987796" y="611124"/>
              <a:ext cx="201168" cy="530352"/>
            </a:xfrm>
            <a:custGeom>
              <a:avLst/>
              <a:gdLst/>
              <a:ahLst/>
              <a:cxnLst/>
              <a:rect l="0" t="0" r="0" b="0"/>
              <a:pathLst>
                <a:path w="201168" h="530352">
                  <a:moveTo>
                    <a:pt x="182118" y="1651"/>
                  </a:moveTo>
                  <a:lnTo>
                    <a:pt x="0" y="94742"/>
                  </a:lnTo>
                  <a:lnTo>
                    <a:pt x="0" y="530352"/>
                  </a:lnTo>
                  <a:lnTo>
                    <a:pt x="183642" y="437134"/>
                  </a:lnTo>
                  <a:lnTo>
                    <a:pt x="183642" y="437134"/>
                  </a:lnTo>
                  <a:lnTo>
                    <a:pt x="186817" y="435610"/>
                  </a:lnTo>
                  <a:lnTo>
                    <a:pt x="190754" y="432435"/>
                  </a:lnTo>
                  <a:lnTo>
                    <a:pt x="193167" y="429133"/>
                  </a:lnTo>
                  <a:lnTo>
                    <a:pt x="196342" y="425958"/>
                  </a:lnTo>
                  <a:lnTo>
                    <a:pt x="197993" y="422021"/>
                  </a:lnTo>
                  <a:lnTo>
                    <a:pt x="199517" y="418084"/>
                  </a:lnTo>
                  <a:lnTo>
                    <a:pt x="200406" y="414147"/>
                  </a:lnTo>
                  <a:lnTo>
                    <a:pt x="201168" y="410083"/>
                  </a:lnTo>
                  <a:lnTo>
                    <a:pt x="201168" y="11176"/>
                  </a:lnTo>
                  <a:lnTo>
                    <a:pt x="201168" y="11176"/>
                  </a:lnTo>
                  <a:lnTo>
                    <a:pt x="200406" y="7112"/>
                  </a:lnTo>
                  <a:lnTo>
                    <a:pt x="199517" y="4826"/>
                  </a:lnTo>
                  <a:lnTo>
                    <a:pt x="197993" y="2413"/>
                  </a:lnTo>
                  <a:lnTo>
                    <a:pt x="195580" y="762"/>
                  </a:lnTo>
                  <a:lnTo>
                    <a:pt x="192405" y="0"/>
                  </a:lnTo>
                  <a:lnTo>
                    <a:pt x="186055" y="0"/>
                  </a:lnTo>
                  <a:lnTo>
                    <a:pt x="182118" y="1651"/>
                  </a:lnTo>
                  <a:lnTo>
                    <a:pt x="182118" y="1651"/>
                  </a:lnTo>
                  <a:close/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89"/>
            <p:cNvSpPr/>
            <p:nvPr/>
          </p:nvSpPr>
          <p:spPr>
            <a:xfrm>
              <a:off x="6067044" y="787908"/>
              <a:ext cx="60960" cy="33528"/>
            </a:xfrm>
            <a:custGeom>
              <a:avLst/>
              <a:gdLst/>
              <a:ahLst/>
              <a:cxnLst/>
              <a:rect l="0" t="0" r="0" b="0"/>
              <a:pathLst>
                <a:path w="60960" h="33528">
                  <a:moveTo>
                    <a:pt x="0" y="0"/>
                  </a:moveTo>
                  <a:lnTo>
                    <a:pt x="60960" y="33528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90"/>
            <p:cNvSpPr/>
            <p:nvPr/>
          </p:nvSpPr>
          <p:spPr>
            <a:xfrm>
              <a:off x="6068568" y="754380"/>
              <a:ext cx="57912" cy="102108"/>
            </a:xfrm>
            <a:custGeom>
              <a:avLst/>
              <a:gdLst/>
              <a:ahLst/>
              <a:cxnLst/>
              <a:rect l="0" t="0" r="0" b="0"/>
              <a:pathLst>
                <a:path w="57912" h="102108">
                  <a:moveTo>
                    <a:pt x="57912" y="0"/>
                  </a:moveTo>
                  <a:lnTo>
                    <a:pt x="0" y="102108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91"/>
            <p:cNvSpPr/>
            <p:nvPr/>
          </p:nvSpPr>
          <p:spPr>
            <a:xfrm>
              <a:off x="5640324" y="981456"/>
              <a:ext cx="0" cy="7620"/>
            </a:xfrm>
            <a:custGeom>
              <a:avLst/>
              <a:gdLst/>
              <a:ahLst/>
              <a:cxnLst/>
              <a:rect l="0" t="0" r="0" b="0"/>
              <a:pathLst>
                <a:path h="7620">
                  <a:moveTo>
                    <a:pt x="0" y="7620"/>
                  </a:moveTo>
                  <a:lnTo>
                    <a:pt x="0" y="7620"/>
                  </a:lnTo>
                  <a:lnTo>
                    <a:pt x="0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Shape 92"/>
            <p:cNvSpPr/>
            <p:nvPr/>
          </p:nvSpPr>
          <p:spPr>
            <a:xfrm>
              <a:off x="5643372" y="940308"/>
              <a:ext cx="1524" cy="15240"/>
            </a:xfrm>
            <a:custGeom>
              <a:avLst/>
              <a:gdLst/>
              <a:ahLst/>
              <a:cxnLst/>
              <a:rect l="0" t="0" r="0" b="0"/>
              <a:pathLst>
                <a:path w="1524" h="15240">
                  <a:moveTo>
                    <a:pt x="0" y="15240"/>
                  </a:moveTo>
                  <a:lnTo>
                    <a:pt x="1524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Shape 93"/>
            <p:cNvSpPr/>
            <p:nvPr/>
          </p:nvSpPr>
          <p:spPr>
            <a:xfrm>
              <a:off x="5649468" y="899160"/>
              <a:ext cx="4573" cy="15240"/>
            </a:xfrm>
            <a:custGeom>
              <a:avLst/>
              <a:gdLst/>
              <a:ahLst/>
              <a:cxnLst/>
              <a:rect l="0" t="0" r="0" b="0"/>
              <a:pathLst>
                <a:path w="4573" h="15240">
                  <a:moveTo>
                    <a:pt x="0" y="15240"/>
                  </a:moveTo>
                  <a:lnTo>
                    <a:pt x="3049" y="4572"/>
                  </a:lnTo>
                  <a:lnTo>
                    <a:pt x="4573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5" name="Shape 94"/>
            <p:cNvSpPr/>
            <p:nvPr/>
          </p:nvSpPr>
          <p:spPr>
            <a:xfrm>
              <a:off x="5663184" y="861060"/>
              <a:ext cx="6096" cy="13716"/>
            </a:xfrm>
            <a:custGeom>
              <a:avLst/>
              <a:gdLst/>
              <a:ahLst/>
              <a:cxnLst/>
              <a:rect l="0" t="0" r="0" b="0"/>
              <a:pathLst>
                <a:path w="6096" h="13716">
                  <a:moveTo>
                    <a:pt x="0" y="13716"/>
                  </a:moveTo>
                  <a:lnTo>
                    <a:pt x="6096" y="762"/>
                  </a:lnTo>
                  <a:lnTo>
                    <a:pt x="6096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Shape 95"/>
            <p:cNvSpPr/>
            <p:nvPr/>
          </p:nvSpPr>
          <p:spPr>
            <a:xfrm>
              <a:off x="5681472" y="826008"/>
              <a:ext cx="9144" cy="12192"/>
            </a:xfrm>
            <a:custGeom>
              <a:avLst/>
              <a:gdLst/>
              <a:ahLst/>
              <a:cxnLst/>
              <a:rect l="0" t="0" r="0" b="0"/>
              <a:pathLst>
                <a:path w="9144" h="12192">
                  <a:moveTo>
                    <a:pt x="0" y="12192"/>
                  </a:moveTo>
                  <a:lnTo>
                    <a:pt x="2286" y="8382"/>
                  </a:lnTo>
                  <a:lnTo>
                    <a:pt x="9144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Shape 96"/>
            <p:cNvSpPr/>
            <p:nvPr/>
          </p:nvSpPr>
          <p:spPr>
            <a:xfrm>
              <a:off x="5708904" y="798576"/>
              <a:ext cx="13716" cy="9144"/>
            </a:xfrm>
            <a:custGeom>
              <a:avLst/>
              <a:gdLst/>
              <a:ahLst/>
              <a:cxnLst/>
              <a:rect l="0" t="0" r="0" b="0"/>
              <a:pathLst>
                <a:path w="13716" h="9144">
                  <a:moveTo>
                    <a:pt x="0" y="9144"/>
                  </a:moveTo>
                  <a:lnTo>
                    <a:pt x="889" y="8255"/>
                  </a:lnTo>
                  <a:lnTo>
                    <a:pt x="7239" y="4191"/>
                  </a:lnTo>
                  <a:lnTo>
                    <a:pt x="13716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Shape 97"/>
            <p:cNvSpPr/>
            <p:nvPr/>
          </p:nvSpPr>
          <p:spPr>
            <a:xfrm>
              <a:off x="5745480" y="784860"/>
              <a:ext cx="15240" cy="4572"/>
            </a:xfrm>
            <a:custGeom>
              <a:avLst/>
              <a:gdLst/>
              <a:ahLst/>
              <a:cxnLst/>
              <a:rect l="0" t="0" r="0" b="0"/>
              <a:pathLst>
                <a:path w="15240" h="4572">
                  <a:moveTo>
                    <a:pt x="0" y="4572"/>
                  </a:moveTo>
                  <a:lnTo>
                    <a:pt x="7239" y="2286"/>
                  </a:lnTo>
                  <a:lnTo>
                    <a:pt x="15240" y="0"/>
                  </a:lnTo>
                  <a:lnTo>
                    <a:pt x="15240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Shape 98"/>
            <p:cNvSpPr/>
            <p:nvPr/>
          </p:nvSpPr>
          <p:spPr>
            <a:xfrm>
              <a:off x="5785104" y="784860"/>
              <a:ext cx="16764" cy="1524"/>
            </a:xfrm>
            <a:custGeom>
              <a:avLst/>
              <a:gdLst/>
              <a:ahLst/>
              <a:cxnLst/>
              <a:rect l="0" t="0" r="0" b="0"/>
              <a:pathLst>
                <a:path w="16764" h="1524">
                  <a:moveTo>
                    <a:pt x="0" y="0"/>
                  </a:moveTo>
                  <a:lnTo>
                    <a:pt x="4953" y="0"/>
                  </a:lnTo>
                  <a:lnTo>
                    <a:pt x="15875" y="1524"/>
                  </a:lnTo>
                  <a:lnTo>
                    <a:pt x="16764" y="1524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Shape 99"/>
            <p:cNvSpPr/>
            <p:nvPr/>
          </p:nvSpPr>
          <p:spPr>
            <a:xfrm>
              <a:off x="5824728" y="798576"/>
              <a:ext cx="12192" cy="10668"/>
            </a:xfrm>
            <a:custGeom>
              <a:avLst/>
              <a:gdLst/>
              <a:ahLst/>
              <a:cxnLst/>
              <a:rect l="0" t="0" r="0" b="0"/>
              <a:pathLst>
                <a:path w="12192" h="10668">
                  <a:moveTo>
                    <a:pt x="0" y="0"/>
                  </a:moveTo>
                  <a:lnTo>
                    <a:pt x="3301" y="2540"/>
                  </a:lnTo>
                  <a:lnTo>
                    <a:pt x="10540" y="9017"/>
                  </a:lnTo>
                  <a:lnTo>
                    <a:pt x="12192" y="10668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Shape 100"/>
            <p:cNvSpPr/>
            <p:nvPr/>
          </p:nvSpPr>
          <p:spPr>
            <a:xfrm>
              <a:off x="5850636" y="829056"/>
              <a:ext cx="6096" cy="13716"/>
            </a:xfrm>
            <a:custGeom>
              <a:avLst/>
              <a:gdLst/>
              <a:ahLst/>
              <a:cxnLst/>
              <a:rect l="0" t="0" r="0" b="0"/>
              <a:pathLst>
                <a:path w="6096" h="13716">
                  <a:moveTo>
                    <a:pt x="0" y="0"/>
                  </a:moveTo>
                  <a:lnTo>
                    <a:pt x="762" y="2286"/>
                  </a:lnTo>
                  <a:lnTo>
                    <a:pt x="5334" y="11430"/>
                  </a:lnTo>
                  <a:lnTo>
                    <a:pt x="6096" y="13716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Shape 101"/>
            <p:cNvSpPr/>
            <p:nvPr/>
          </p:nvSpPr>
          <p:spPr>
            <a:xfrm>
              <a:off x="5865876" y="867156"/>
              <a:ext cx="4572" cy="15240"/>
            </a:xfrm>
            <a:custGeom>
              <a:avLst/>
              <a:gdLst/>
              <a:ahLst/>
              <a:cxnLst/>
              <a:rect l="0" t="0" r="0" b="0"/>
              <a:pathLst>
                <a:path w="4572" h="15240">
                  <a:moveTo>
                    <a:pt x="0" y="0"/>
                  </a:moveTo>
                  <a:lnTo>
                    <a:pt x="4572" y="1524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Shape 102"/>
            <p:cNvSpPr/>
            <p:nvPr/>
          </p:nvSpPr>
          <p:spPr>
            <a:xfrm>
              <a:off x="5878068" y="906780"/>
              <a:ext cx="4573" cy="15240"/>
            </a:xfrm>
            <a:custGeom>
              <a:avLst/>
              <a:gdLst/>
              <a:ahLst/>
              <a:cxnLst/>
              <a:rect l="0" t="0" r="0" b="0"/>
              <a:pathLst>
                <a:path w="4573" h="15240">
                  <a:moveTo>
                    <a:pt x="0" y="0"/>
                  </a:moveTo>
                  <a:lnTo>
                    <a:pt x="4573" y="1524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Shape 103"/>
            <p:cNvSpPr/>
            <p:nvPr/>
          </p:nvSpPr>
          <p:spPr>
            <a:xfrm>
              <a:off x="5890260" y="946404"/>
              <a:ext cx="6096" cy="15240"/>
            </a:xfrm>
            <a:custGeom>
              <a:avLst/>
              <a:gdLst/>
              <a:ahLst/>
              <a:cxnLst/>
              <a:rect l="0" t="0" r="0" b="0"/>
              <a:pathLst>
                <a:path w="6096" h="15240">
                  <a:moveTo>
                    <a:pt x="0" y="0"/>
                  </a:moveTo>
                  <a:lnTo>
                    <a:pt x="1524" y="4318"/>
                  </a:lnTo>
                  <a:lnTo>
                    <a:pt x="6096" y="14351"/>
                  </a:lnTo>
                  <a:lnTo>
                    <a:pt x="6096" y="1524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Shape 104"/>
            <p:cNvSpPr/>
            <p:nvPr/>
          </p:nvSpPr>
          <p:spPr>
            <a:xfrm>
              <a:off x="5910072" y="982980"/>
              <a:ext cx="9144" cy="12192"/>
            </a:xfrm>
            <a:custGeom>
              <a:avLst/>
              <a:gdLst/>
              <a:ahLst/>
              <a:cxnLst/>
              <a:rect l="0" t="0" r="0" b="0"/>
              <a:pathLst>
                <a:path w="9144" h="12192">
                  <a:moveTo>
                    <a:pt x="0" y="0"/>
                  </a:moveTo>
                  <a:lnTo>
                    <a:pt x="3048" y="4826"/>
                  </a:lnTo>
                  <a:lnTo>
                    <a:pt x="9144" y="12192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Shape 105"/>
            <p:cNvSpPr/>
            <p:nvPr/>
          </p:nvSpPr>
          <p:spPr>
            <a:xfrm>
              <a:off x="5940552" y="1010412"/>
              <a:ext cx="13715" cy="7620"/>
            </a:xfrm>
            <a:custGeom>
              <a:avLst/>
              <a:gdLst/>
              <a:ahLst/>
              <a:cxnLst/>
              <a:rect l="0" t="0" r="0" b="0"/>
              <a:pathLst>
                <a:path w="13715" h="7620">
                  <a:moveTo>
                    <a:pt x="0" y="0"/>
                  </a:moveTo>
                  <a:lnTo>
                    <a:pt x="5334" y="3810"/>
                  </a:lnTo>
                  <a:lnTo>
                    <a:pt x="13715" y="762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7" name="Shape 106"/>
            <p:cNvSpPr/>
            <p:nvPr/>
          </p:nvSpPr>
          <p:spPr>
            <a:xfrm>
              <a:off x="5978652" y="1021080"/>
              <a:ext cx="16764" cy="1524"/>
            </a:xfrm>
            <a:custGeom>
              <a:avLst/>
              <a:gdLst/>
              <a:ahLst/>
              <a:cxnLst/>
              <a:rect l="0" t="0" r="0" b="0"/>
              <a:pathLst>
                <a:path w="16764" h="1524">
                  <a:moveTo>
                    <a:pt x="0" y="0"/>
                  </a:moveTo>
                  <a:lnTo>
                    <a:pt x="1651" y="1524"/>
                  </a:lnTo>
                  <a:lnTo>
                    <a:pt x="16764" y="0"/>
                  </a:lnTo>
                  <a:lnTo>
                    <a:pt x="16764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8" name="Shape 107"/>
            <p:cNvSpPr/>
            <p:nvPr/>
          </p:nvSpPr>
          <p:spPr>
            <a:xfrm>
              <a:off x="6019800" y="1014984"/>
              <a:ext cx="15240" cy="4572"/>
            </a:xfrm>
            <a:custGeom>
              <a:avLst/>
              <a:gdLst/>
              <a:ahLst/>
              <a:cxnLst/>
              <a:rect l="0" t="0" r="0" b="0"/>
              <a:pathLst>
                <a:path w="15240" h="4572">
                  <a:moveTo>
                    <a:pt x="0" y="4572"/>
                  </a:moveTo>
                  <a:lnTo>
                    <a:pt x="6477" y="2667"/>
                  </a:lnTo>
                  <a:lnTo>
                    <a:pt x="15240" y="0"/>
                  </a:lnTo>
                  <a:lnTo>
                    <a:pt x="15240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59" name="Shape 108"/>
            <p:cNvSpPr/>
            <p:nvPr/>
          </p:nvSpPr>
          <p:spPr>
            <a:xfrm>
              <a:off x="6059424" y="996696"/>
              <a:ext cx="13716" cy="9144"/>
            </a:xfrm>
            <a:custGeom>
              <a:avLst/>
              <a:gdLst/>
              <a:ahLst/>
              <a:cxnLst/>
              <a:rect l="0" t="0" r="0" b="0"/>
              <a:pathLst>
                <a:path w="13716" h="9144">
                  <a:moveTo>
                    <a:pt x="0" y="9144"/>
                  </a:moveTo>
                  <a:lnTo>
                    <a:pt x="6477" y="4953"/>
                  </a:lnTo>
                  <a:lnTo>
                    <a:pt x="12827" y="0"/>
                  </a:lnTo>
                  <a:lnTo>
                    <a:pt x="13716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0" name="Shape 109"/>
            <p:cNvSpPr/>
            <p:nvPr/>
          </p:nvSpPr>
          <p:spPr>
            <a:xfrm>
              <a:off x="6089904" y="964692"/>
              <a:ext cx="7620" cy="13716"/>
            </a:xfrm>
            <a:custGeom>
              <a:avLst/>
              <a:gdLst/>
              <a:ahLst/>
              <a:cxnLst/>
              <a:rect l="0" t="0" r="0" b="0"/>
              <a:pathLst>
                <a:path w="7620" h="13716">
                  <a:moveTo>
                    <a:pt x="0" y="13716"/>
                  </a:moveTo>
                  <a:lnTo>
                    <a:pt x="763" y="12065"/>
                  </a:lnTo>
                  <a:lnTo>
                    <a:pt x="4573" y="6477"/>
                  </a:lnTo>
                  <a:lnTo>
                    <a:pt x="7620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1" name="Shape 110"/>
            <p:cNvSpPr/>
            <p:nvPr/>
          </p:nvSpPr>
          <p:spPr>
            <a:xfrm>
              <a:off x="6106668" y="925068"/>
              <a:ext cx="3049" cy="16764"/>
            </a:xfrm>
            <a:custGeom>
              <a:avLst/>
              <a:gdLst/>
              <a:ahLst/>
              <a:cxnLst/>
              <a:rect l="0" t="0" r="0" b="0"/>
              <a:pathLst>
                <a:path w="3049" h="16764">
                  <a:moveTo>
                    <a:pt x="0" y="16764"/>
                  </a:moveTo>
                  <a:lnTo>
                    <a:pt x="1524" y="10033"/>
                  </a:lnTo>
                  <a:lnTo>
                    <a:pt x="3049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2" name="Shape 111"/>
            <p:cNvSpPr/>
            <p:nvPr/>
          </p:nvSpPr>
          <p:spPr>
            <a:xfrm>
              <a:off x="6111240" y="883920"/>
              <a:ext cx="0" cy="15240"/>
            </a:xfrm>
            <a:custGeom>
              <a:avLst/>
              <a:gdLst/>
              <a:ahLst/>
              <a:cxnLst/>
              <a:rect l="0" t="0" r="0" b="0"/>
              <a:pathLst>
                <a:path h="15240">
                  <a:moveTo>
                    <a:pt x="0" y="15240"/>
                  </a:moveTo>
                  <a:lnTo>
                    <a:pt x="0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3" name="Shape 112"/>
            <p:cNvSpPr/>
            <p:nvPr/>
          </p:nvSpPr>
          <p:spPr>
            <a:xfrm>
              <a:off x="6105144" y="848868"/>
              <a:ext cx="1524" cy="7620"/>
            </a:xfrm>
            <a:custGeom>
              <a:avLst/>
              <a:gdLst/>
              <a:ahLst/>
              <a:cxnLst/>
              <a:rect l="0" t="0" r="0" b="0"/>
              <a:pathLst>
                <a:path w="1524" h="7620">
                  <a:moveTo>
                    <a:pt x="1524" y="7620"/>
                  </a:moveTo>
                  <a:lnTo>
                    <a:pt x="1524" y="7620"/>
                  </a:lnTo>
                  <a:lnTo>
                    <a:pt x="0" y="0"/>
                  </a:lnTo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4" name="Shape 113"/>
            <p:cNvSpPr/>
            <p:nvPr/>
          </p:nvSpPr>
          <p:spPr>
            <a:xfrm>
              <a:off x="7205472" y="603504"/>
              <a:ext cx="504444" cy="504444"/>
            </a:xfrm>
            <a:custGeom>
              <a:avLst/>
              <a:gdLst/>
              <a:ahLst/>
              <a:cxnLst/>
              <a:rect l="0" t="0" r="0" b="0"/>
              <a:pathLst>
                <a:path w="504444" h="504444">
                  <a:moveTo>
                    <a:pt x="481584" y="208661"/>
                  </a:moveTo>
                  <a:lnTo>
                    <a:pt x="428752" y="203327"/>
                  </a:lnTo>
                  <a:lnTo>
                    <a:pt x="428752" y="203327"/>
                  </a:lnTo>
                  <a:lnTo>
                    <a:pt x="426085" y="192786"/>
                  </a:lnTo>
                  <a:lnTo>
                    <a:pt x="421767" y="182245"/>
                  </a:lnTo>
                  <a:lnTo>
                    <a:pt x="417322" y="171704"/>
                  </a:lnTo>
                  <a:lnTo>
                    <a:pt x="411988" y="162052"/>
                  </a:lnTo>
                  <a:lnTo>
                    <a:pt x="444627" y="120650"/>
                  </a:lnTo>
                  <a:lnTo>
                    <a:pt x="444627" y="120650"/>
                  </a:lnTo>
                  <a:lnTo>
                    <a:pt x="447167" y="117094"/>
                  </a:lnTo>
                  <a:lnTo>
                    <a:pt x="448945" y="112649"/>
                  </a:lnTo>
                  <a:lnTo>
                    <a:pt x="449834" y="108331"/>
                  </a:lnTo>
                  <a:lnTo>
                    <a:pt x="449834" y="102997"/>
                  </a:lnTo>
                  <a:lnTo>
                    <a:pt x="448945" y="98552"/>
                  </a:lnTo>
                  <a:lnTo>
                    <a:pt x="448056" y="94234"/>
                  </a:lnTo>
                  <a:lnTo>
                    <a:pt x="445516" y="89789"/>
                  </a:lnTo>
                  <a:lnTo>
                    <a:pt x="442849" y="86233"/>
                  </a:lnTo>
                  <a:lnTo>
                    <a:pt x="418211" y="61595"/>
                  </a:lnTo>
                  <a:lnTo>
                    <a:pt x="418211" y="61595"/>
                  </a:lnTo>
                  <a:lnTo>
                    <a:pt x="414655" y="58928"/>
                  </a:lnTo>
                  <a:lnTo>
                    <a:pt x="410210" y="56388"/>
                  </a:lnTo>
                  <a:lnTo>
                    <a:pt x="405892" y="54610"/>
                  </a:lnTo>
                  <a:lnTo>
                    <a:pt x="396113" y="54610"/>
                  </a:lnTo>
                  <a:lnTo>
                    <a:pt x="391795" y="55499"/>
                  </a:lnTo>
                  <a:lnTo>
                    <a:pt x="387350" y="57277"/>
                  </a:lnTo>
                  <a:lnTo>
                    <a:pt x="383794" y="59817"/>
                  </a:lnTo>
                  <a:lnTo>
                    <a:pt x="342519" y="92456"/>
                  </a:lnTo>
                  <a:lnTo>
                    <a:pt x="342519" y="92456"/>
                  </a:lnTo>
                  <a:lnTo>
                    <a:pt x="332740" y="87122"/>
                  </a:lnTo>
                  <a:lnTo>
                    <a:pt x="322199" y="82804"/>
                  </a:lnTo>
                  <a:lnTo>
                    <a:pt x="311658" y="78359"/>
                  </a:lnTo>
                  <a:lnTo>
                    <a:pt x="301117" y="74803"/>
                  </a:lnTo>
                  <a:lnTo>
                    <a:pt x="294894" y="22860"/>
                  </a:lnTo>
                  <a:lnTo>
                    <a:pt x="294894" y="22860"/>
                  </a:lnTo>
                  <a:lnTo>
                    <a:pt x="294005" y="18542"/>
                  </a:lnTo>
                  <a:lnTo>
                    <a:pt x="292227" y="14097"/>
                  </a:lnTo>
                  <a:lnTo>
                    <a:pt x="289687" y="10541"/>
                  </a:lnTo>
                  <a:lnTo>
                    <a:pt x="287020" y="6985"/>
                  </a:lnTo>
                  <a:lnTo>
                    <a:pt x="282575" y="4445"/>
                  </a:lnTo>
                  <a:lnTo>
                    <a:pt x="279019" y="1778"/>
                  </a:lnTo>
                  <a:lnTo>
                    <a:pt x="273812" y="889"/>
                  </a:lnTo>
                  <a:lnTo>
                    <a:pt x="269367" y="0"/>
                  </a:lnTo>
                  <a:lnTo>
                    <a:pt x="234188" y="0"/>
                  </a:lnTo>
                  <a:lnTo>
                    <a:pt x="234188" y="0"/>
                  </a:lnTo>
                  <a:lnTo>
                    <a:pt x="229743" y="889"/>
                  </a:lnTo>
                  <a:lnTo>
                    <a:pt x="225425" y="1778"/>
                  </a:lnTo>
                  <a:lnTo>
                    <a:pt x="220980" y="4445"/>
                  </a:lnTo>
                  <a:lnTo>
                    <a:pt x="217424" y="6985"/>
                  </a:lnTo>
                  <a:lnTo>
                    <a:pt x="213995" y="10541"/>
                  </a:lnTo>
                  <a:lnTo>
                    <a:pt x="211328" y="14097"/>
                  </a:lnTo>
                  <a:lnTo>
                    <a:pt x="209550" y="18542"/>
                  </a:lnTo>
                  <a:lnTo>
                    <a:pt x="208661" y="22860"/>
                  </a:lnTo>
                  <a:lnTo>
                    <a:pt x="202438" y="74803"/>
                  </a:lnTo>
                  <a:lnTo>
                    <a:pt x="202438" y="74803"/>
                  </a:lnTo>
                  <a:lnTo>
                    <a:pt x="191897" y="78359"/>
                  </a:lnTo>
                  <a:lnTo>
                    <a:pt x="181356" y="82804"/>
                  </a:lnTo>
                  <a:lnTo>
                    <a:pt x="171704" y="87122"/>
                  </a:lnTo>
                  <a:lnTo>
                    <a:pt x="162052" y="92456"/>
                  </a:lnTo>
                  <a:lnTo>
                    <a:pt x="120650" y="59817"/>
                  </a:lnTo>
                  <a:lnTo>
                    <a:pt x="120650" y="59817"/>
                  </a:lnTo>
                  <a:lnTo>
                    <a:pt x="116205" y="57277"/>
                  </a:lnTo>
                  <a:lnTo>
                    <a:pt x="111887" y="55499"/>
                  </a:lnTo>
                  <a:lnTo>
                    <a:pt x="107442" y="54610"/>
                  </a:lnTo>
                  <a:lnTo>
                    <a:pt x="98552" y="54610"/>
                  </a:lnTo>
                  <a:lnTo>
                    <a:pt x="93345" y="56388"/>
                  </a:lnTo>
                  <a:lnTo>
                    <a:pt x="89789" y="58928"/>
                  </a:lnTo>
                  <a:lnTo>
                    <a:pt x="86233" y="61595"/>
                  </a:lnTo>
                  <a:lnTo>
                    <a:pt x="61595" y="86233"/>
                  </a:lnTo>
                  <a:lnTo>
                    <a:pt x="61595" y="86233"/>
                  </a:lnTo>
                  <a:lnTo>
                    <a:pt x="58166" y="89789"/>
                  </a:lnTo>
                  <a:lnTo>
                    <a:pt x="56388" y="94234"/>
                  </a:lnTo>
                  <a:lnTo>
                    <a:pt x="54610" y="98552"/>
                  </a:lnTo>
                  <a:lnTo>
                    <a:pt x="53721" y="102997"/>
                  </a:lnTo>
                  <a:lnTo>
                    <a:pt x="53721" y="108331"/>
                  </a:lnTo>
                  <a:lnTo>
                    <a:pt x="54610" y="112649"/>
                  </a:lnTo>
                  <a:lnTo>
                    <a:pt x="56388" y="117094"/>
                  </a:lnTo>
                  <a:lnTo>
                    <a:pt x="58928" y="120650"/>
                  </a:lnTo>
                  <a:lnTo>
                    <a:pt x="91567" y="162052"/>
                  </a:lnTo>
                  <a:lnTo>
                    <a:pt x="91567" y="162052"/>
                  </a:lnTo>
                  <a:lnTo>
                    <a:pt x="86233" y="171704"/>
                  </a:lnTo>
                  <a:lnTo>
                    <a:pt x="81915" y="182245"/>
                  </a:lnTo>
                  <a:lnTo>
                    <a:pt x="78359" y="192786"/>
                  </a:lnTo>
                  <a:lnTo>
                    <a:pt x="74803" y="203327"/>
                  </a:lnTo>
                  <a:lnTo>
                    <a:pt x="22860" y="208661"/>
                  </a:lnTo>
                  <a:lnTo>
                    <a:pt x="22860" y="208661"/>
                  </a:lnTo>
                  <a:lnTo>
                    <a:pt x="18542" y="210439"/>
                  </a:lnTo>
                  <a:lnTo>
                    <a:pt x="14097" y="212217"/>
                  </a:lnTo>
                  <a:lnTo>
                    <a:pt x="9652" y="214757"/>
                  </a:lnTo>
                  <a:lnTo>
                    <a:pt x="6223" y="217424"/>
                  </a:lnTo>
                  <a:lnTo>
                    <a:pt x="3556" y="221869"/>
                  </a:lnTo>
                  <a:lnTo>
                    <a:pt x="1778" y="225425"/>
                  </a:lnTo>
                  <a:lnTo>
                    <a:pt x="0" y="230632"/>
                  </a:lnTo>
                  <a:lnTo>
                    <a:pt x="0" y="269367"/>
                  </a:lnTo>
                  <a:lnTo>
                    <a:pt x="0" y="269367"/>
                  </a:lnTo>
                  <a:lnTo>
                    <a:pt x="0" y="274701"/>
                  </a:lnTo>
                  <a:lnTo>
                    <a:pt x="1778" y="279019"/>
                  </a:lnTo>
                  <a:lnTo>
                    <a:pt x="3556" y="283464"/>
                  </a:lnTo>
                  <a:lnTo>
                    <a:pt x="6223" y="287020"/>
                  </a:lnTo>
                  <a:lnTo>
                    <a:pt x="9652" y="290449"/>
                  </a:lnTo>
                  <a:lnTo>
                    <a:pt x="14097" y="293116"/>
                  </a:lnTo>
                  <a:lnTo>
                    <a:pt x="18542" y="294894"/>
                  </a:lnTo>
                  <a:lnTo>
                    <a:pt x="22860" y="295783"/>
                  </a:lnTo>
                  <a:lnTo>
                    <a:pt x="74803" y="302006"/>
                  </a:lnTo>
                  <a:lnTo>
                    <a:pt x="74803" y="302006"/>
                  </a:lnTo>
                  <a:lnTo>
                    <a:pt x="78359" y="312547"/>
                  </a:lnTo>
                  <a:lnTo>
                    <a:pt x="81915" y="322199"/>
                  </a:lnTo>
                  <a:lnTo>
                    <a:pt x="86233" y="332740"/>
                  </a:lnTo>
                  <a:lnTo>
                    <a:pt x="91567" y="342392"/>
                  </a:lnTo>
                  <a:lnTo>
                    <a:pt x="58928" y="383794"/>
                  </a:lnTo>
                  <a:lnTo>
                    <a:pt x="58928" y="383794"/>
                  </a:lnTo>
                  <a:lnTo>
                    <a:pt x="56388" y="388239"/>
                  </a:lnTo>
                  <a:lnTo>
                    <a:pt x="54610" y="392684"/>
                  </a:lnTo>
                  <a:lnTo>
                    <a:pt x="53721" y="397002"/>
                  </a:lnTo>
                  <a:lnTo>
                    <a:pt x="53721" y="401447"/>
                  </a:lnTo>
                  <a:lnTo>
                    <a:pt x="54610" y="405892"/>
                  </a:lnTo>
                  <a:lnTo>
                    <a:pt x="56388" y="410210"/>
                  </a:lnTo>
                  <a:lnTo>
                    <a:pt x="58166" y="414655"/>
                  </a:lnTo>
                  <a:lnTo>
                    <a:pt x="61595" y="418211"/>
                  </a:lnTo>
                  <a:lnTo>
                    <a:pt x="86233" y="442849"/>
                  </a:lnTo>
                  <a:lnTo>
                    <a:pt x="86233" y="442849"/>
                  </a:lnTo>
                  <a:lnTo>
                    <a:pt x="89789" y="446278"/>
                  </a:lnTo>
                  <a:lnTo>
                    <a:pt x="93345" y="448056"/>
                  </a:lnTo>
                  <a:lnTo>
                    <a:pt x="98552" y="449834"/>
                  </a:lnTo>
                  <a:lnTo>
                    <a:pt x="102997" y="450723"/>
                  </a:lnTo>
                  <a:lnTo>
                    <a:pt x="107442" y="450723"/>
                  </a:lnTo>
                  <a:lnTo>
                    <a:pt x="111887" y="448945"/>
                  </a:lnTo>
                  <a:lnTo>
                    <a:pt x="116205" y="447167"/>
                  </a:lnTo>
                  <a:lnTo>
                    <a:pt x="120650" y="445516"/>
                  </a:lnTo>
                  <a:lnTo>
                    <a:pt x="162052" y="412877"/>
                  </a:lnTo>
                  <a:lnTo>
                    <a:pt x="162052" y="412877"/>
                  </a:lnTo>
                  <a:lnTo>
                    <a:pt x="171704" y="417322"/>
                  </a:lnTo>
                  <a:lnTo>
                    <a:pt x="181356" y="422529"/>
                  </a:lnTo>
                  <a:lnTo>
                    <a:pt x="191897" y="426085"/>
                  </a:lnTo>
                  <a:lnTo>
                    <a:pt x="202438" y="429641"/>
                  </a:lnTo>
                  <a:lnTo>
                    <a:pt x="208661" y="481584"/>
                  </a:lnTo>
                  <a:lnTo>
                    <a:pt x="208661" y="481584"/>
                  </a:lnTo>
                  <a:lnTo>
                    <a:pt x="209550" y="485902"/>
                  </a:lnTo>
                  <a:lnTo>
                    <a:pt x="211328" y="490347"/>
                  </a:lnTo>
                  <a:lnTo>
                    <a:pt x="213995" y="494792"/>
                  </a:lnTo>
                  <a:lnTo>
                    <a:pt x="217424" y="498221"/>
                  </a:lnTo>
                  <a:lnTo>
                    <a:pt x="220980" y="500888"/>
                  </a:lnTo>
                  <a:lnTo>
                    <a:pt x="225425" y="502666"/>
                  </a:lnTo>
                  <a:lnTo>
                    <a:pt x="229743" y="504444"/>
                  </a:lnTo>
                  <a:lnTo>
                    <a:pt x="269367" y="504444"/>
                  </a:lnTo>
                  <a:lnTo>
                    <a:pt x="269367" y="504444"/>
                  </a:lnTo>
                  <a:lnTo>
                    <a:pt x="273812" y="504444"/>
                  </a:lnTo>
                  <a:lnTo>
                    <a:pt x="279019" y="502666"/>
                  </a:lnTo>
                  <a:lnTo>
                    <a:pt x="282575" y="500888"/>
                  </a:lnTo>
                  <a:lnTo>
                    <a:pt x="287020" y="498221"/>
                  </a:lnTo>
                  <a:lnTo>
                    <a:pt x="289687" y="494792"/>
                  </a:lnTo>
                  <a:lnTo>
                    <a:pt x="292227" y="490347"/>
                  </a:lnTo>
                  <a:lnTo>
                    <a:pt x="294005" y="485902"/>
                  </a:lnTo>
                  <a:lnTo>
                    <a:pt x="294894" y="481584"/>
                  </a:lnTo>
                  <a:lnTo>
                    <a:pt x="301117" y="429641"/>
                  </a:lnTo>
                  <a:lnTo>
                    <a:pt x="301117" y="429641"/>
                  </a:lnTo>
                  <a:lnTo>
                    <a:pt x="311658" y="426085"/>
                  </a:lnTo>
                  <a:lnTo>
                    <a:pt x="322199" y="422529"/>
                  </a:lnTo>
                  <a:lnTo>
                    <a:pt x="332740" y="417322"/>
                  </a:lnTo>
                  <a:lnTo>
                    <a:pt x="342519" y="412877"/>
                  </a:lnTo>
                  <a:lnTo>
                    <a:pt x="383794" y="445516"/>
                  </a:lnTo>
                  <a:lnTo>
                    <a:pt x="383794" y="445516"/>
                  </a:lnTo>
                  <a:lnTo>
                    <a:pt x="387350" y="447167"/>
                  </a:lnTo>
                  <a:lnTo>
                    <a:pt x="391795" y="448945"/>
                  </a:lnTo>
                  <a:lnTo>
                    <a:pt x="396113" y="450723"/>
                  </a:lnTo>
                  <a:lnTo>
                    <a:pt x="401447" y="450723"/>
                  </a:lnTo>
                  <a:lnTo>
                    <a:pt x="405892" y="449834"/>
                  </a:lnTo>
                  <a:lnTo>
                    <a:pt x="410210" y="448056"/>
                  </a:lnTo>
                  <a:lnTo>
                    <a:pt x="414655" y="446278"/>
                  </a:lnTo>
                  <a:lnTo>
                    <a:pt x="418211" y="442849"/>
                  </a:lnTo>
                  <a:lnTo>
                    <a:pt x="442849" y="418211"/>
                  </a:lnTo>
                  <a:lnTo>
                    <a:pt x="442849" y="418211"/>
                  </a:lnTo>
                  <a:lnTo>
                    <a:pt x="445516" y="414655"/>
                  </a:lnTo>
                  <a:lnTo>
                    <a:pt x="448056" y="410210"/>
                  </a:lnTo>
                  <a:lnTo>
                    <a:pt x="448945" y="405892"/>
                  </a:lnTo>
                  <a:lnTo>
                    <a:pt x="449834" y="401447"/>
                  </a:lnTo>
                  <a:lnTo>
                    <a:pt x="449834" y="397002"/>
                  </a:lnTo>
                  <a:lnTo>
                    <a:pt x="448945" y="392684"/>
                  </a:lnTo>
                  <a:lnTo>
                    <a:pt x="447167" y="388239"/>
                  </a:lnTo>
                  <a:lnTo>
                    <a:pt x="444627" y="383794"/>
                  </a:lnTo>
                  <a:lnTo>
                    <a:pt x="411988" y="342392"/>
                  </a:lnTo>
                  <a:lnTo>
                    <a:pt x="411988" y="342392"/>
                  </a:lnTo>
                  <a:lnTo>
                    <a:pt x="417322" y="332740"/>
                  </a:lnTo>
                  <a:lnTo>
                    <a:pt x="421767" y="322199"/>
                  </a:lnTo>
                  <a:lnTo>
                    <a:pt x="426085" y="312547"/>
                  </a:lnTo>
                  <a:lnTo>
                    <a:pt x="428752" y="302006"/>
                  </a:lnTo>
                  <a:lnTo>
                    <a:pt x="481584" y="295783"/>
                  </a:lnTo>
                  <a:lnTo>
                    <a:pt x="481584" y="295783"/>
                  </a:lnTo>
                  <a:lnTo>
                    <a:pt x="485902" y="294894"/>
                  </a:lnTo>
                  <a:lnTo>
                    <a:pt x="490347" y="293116"/>
                  </a:lnTo>
                  <a:lnTo>
                    <a:pt x="493903" y="290449"/>
                  </a:lnTo>
                  <a:lnTo>
                    <a:pt x="497332" y="287020"/>
                  </a:lnTo>
                  <a:lnTo>
                    <a:pt x="499999" y="283464"/>
                  </a:lnTo>
                  <a:lnTo>
                    <a:pt x="502666" y="279019"/>
                  </a:lnTo>
                  <a:lnTo>
                    <a:pt x="503555" y="274701"/>
                  </a:lnTo>
                  <a:lnTo>
                    <a:pt x="504444" y="269367"/>
                  </a:lnTo>
                  <a:lnTo>
                    <a:pt x="504444" y="235077"/>
                  </a:lnTo>
                  <a:lnTo>
                    <a:pt x="504444" y="235077"/>
                  </a:lnTo>
                  <a:lnTo>
                    <a:pt x="503555" y="230632"/>
                  </a:lnTo>
                  <a:lnTo>
                    <a:pt x="502666" y="225425"/>
                  </a:lnTo>
                  <a:lnTo>
                    <a:pt x="499999" y="221869"/>
                  </a:lnTo>
                  <a:lnTo>
                    <a:pt x="497332" y="217424"/>
                  </a:lnTo>
                  <a:lnTo>
                    <a:pt x="493903" y="214757"/>
                  </a:lnTo>
                  <a:lnTo>
                    <a:pt x="490347" y="212217"/>
                  </a:lnTo>
                  <a:lnTo>
                    <a:pt x="485902" y="210439"/>
                  </a:lnTo>
                  <a:lnTo>
                    <a:pt x="481584" y="208661"/>
                  </a:lnTo>
                  <a:lnTo>
                    <a:pt x="481584" y="208661"/>
                  </a:lnTo>
                  <a:close/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5" name="Shape 114"/>
            <p:cNvSpPr/>
            <p:nvPr/>
          </p:nvSpPr>
          <p:spPr>
            <a:xfrm>
              <a:off x="7375398" y="773430"/>
              <a:ext cx="163703" cy="164592"/>
            </a:xfrm>
            <a:custGeom>
              <a:avLst/>
              <a:gdLst/>
              <a:ahLst/>
              <a:cxnLst/>
              <a:rect l="0" t="0" r="0" b="0"/>
              <a:pathLst>
                <a:path w="163703" h="164592">
                  <a:moveTo>
                    <a:pt x="139954" y="140843"/>
                  </a:moveTo>
                  <a:lnTo>
                    <a:pt x="139954" y="140843"/>
                  </a:lnTo>
                  <a:lnTo>
                    <a:pt x="133858" y="146177"/>
                  </a:lnTo>
                  <a:lnTo>
                    <a:pt x="127635" y="151384"/>
                  </a:lnTo>
                  <a:lnTo>
                    <a:pt x="120650" y="154940"/>
                  </a:lnTo>
                  <a:lnTo>
                    <a:pt x="112649" y="158496"/>
                  </a:lnTo>
                  <a:lnTo>
                    <a:pt x="105664" y="161036"/>
                  </a:lnTo>
                  <a:lnTo>
                    <a:pt x="97663" y="162814"/>
                  </a:lnTo>
                  <a:lnTo>
                    <a:pt x="89789" y="163703"/>
                  </a:lnTo>
                  <a:lnTo>
                    <a:pt x="81915" y="164592"/>
                  </a:lnTo>
                  <a:lnTo>
                    <a:pt x="73914" y="163703"/>
                  </a:lnTo>
                  <a:lnTo>
                    <a:pt x="66040" y="162814"/>
                  </a:lnTo>
                  <a:lnTo>
                    <a:pt x="58928" y="161036"/>
                  </a:lnTo>
                  <a:lnTo>
                    <a:pt x="51054" y="158496"/>
                  </a:lnTo>
                  <a:lnTo>
                    <a:pt x="44069" y="154940"/>
                  </a:lnTo>
                  <a:lnTo>
                    <a:pt x="36957" y="151384"/>
                  </a:lnTo>
                  <a:lnTo>
                    <a:pt x="29972" y="146177"/>
                  </a:lnTo>
                  <a:lnTo>
                    <a:pt x="23749" y="140843"/>
                  </a:lnTo>
                  <a:lnTo>
                    <a:pt x="23749" y="140843"/>
                  </a:lnTo>
                  <a:lnTo>
                    <a:pt x="18415" y="134620"/>
                  </a:lnTo>
                  <a:lnTo>
                    <a:pt x="13208" y="127635"/>
                  </a:lnTo>
                  <a:lnTo>
                    <a:pt x="9652" y="120523"/>
                  </a:lnTo>
                  <a:lnTo>
                    <a:pt x="6096" y="113538"/>
                  </a:lnTo>
                  <a:lnTo>
                    <a:pt x="3556" y="105664"/>
                  </a:lnTo>
                  <a:lnTo>
                    <a:pt x="1778" y="97663"/>
                  </a:lnTo>
                  <a:lnTo>
                    <a:pt x="0" y="90678"/>
                  </a:lnTo>
                  <a:lnTo>
                    <a:pt x="0" y="74803"/>
                  </a:lnTo>
                  <a:lnTo>
                    <a:pt x="1778" y="66929"/>
                  </a:lnTo>
                  <a:lnTo>
                    <a:pt x="3556" y="58928"/>
                  </a:lnTo>
                  <a:lnTo>
                    <a:pt x="6096" y="51943"/>
                  </a:lnTo>
                  <a:lnTo>
                    <a:pt x="9652" y="44069"/>
                  </a:lnTo>
                  <a:lnTo>
                    <a:pt x="13208" y="36957"/>
                  </a:lnTo>
                  <a:lnTo>
                    <a:pt x="18415" y="30734"/>
                  </a:lnTo>
                  <a:lnTo>
                    <a:pt x="23749" y="24638"/>
                  </a:lnTo>
                  <a:lnTo>
                    <a:pt x="23749" y="24638"/>
                  </a:lnTo>
                  <a:lnTo>
                    <a:pt x="29972" y="18415"/>
                  </a:lnTo>
                  <a:lnTo>
                    <a:pt x="36957" y="14097"/>
                  </a:lnTo>
                  <a:lnTo>
                    <a:pt x="44069" y="9652"/>
                  </a:lnTo>
                  <a:lnTo>
                    <a:pt x="51054" y="6096"/>
                  </a:lnTo>
                  <a:lnTo>
                    <a:pt x="58928" y="3556"/>
                  </a:lnTo>
                  <a:lnTo>
                    <a:pt x="66040" y="1778"/>
                  </a:lnTo>
                  <a:lnTo>
                    <a:pt x="73914" y="889"/>
                  </a:lnTo>
                  <a:lnTo>
                    <a:pt x="81915" y="0"/>
                  </a:lnTo>
                  <a:lnTo>
                    <a:pt x="89789" y="889"/>
                  </a:lnTo>
                  <a:lnTo>
                    <a:pt x="97663" y="1778"/>
                  </a:lnTo>
                  <a:lnTo>
                    <a:pt x="105664" y="3556"/>
                  </a:lnTo>
                  <a:lnTo>
                    <a:pt x="112649" y="6096"/>
                  </a:lnTo>
                  <a:lnTo>
                    <a:pt x="120650" y="9652"/>
                  </a:lnTo>
                  <a:lnTo>
                    <a:pt x="127635" y="14097"/>
                  </a:lnTo>
                  <a:lnTo>
                    <a:pt x="133858" y="18415"/>
                  </a:lnTo>
                  <a:lnTo>
                    <a:pt x="139954" y="24638"/>
                  </a:lnTo>
                  <a:lnTo>
                    <a:pt x="139954" y="24638"/>
                  </a:lnTo>
                  <a:lnTo>
                    <a:pt x="146177" y="30734"/>
                  </a:lnTo>
                  <a:lnTo>
                    <a:pt x="150495" y="36957"/>
                  </a:lnTo>
                  <a:lnTo>
                    <a:pt x="154940" y="44069"/>
                  </a:lnTo>
                  <a:lnTo>
                    <a:pt x="158496" y="51943"/>
                  </a:lnTo>
                  <a:lnTo>
                    <a:pt x="161036" y="58928"/>
                  </a:lnTo>
                  <a:lnTo>
                    <a:pt x="162814" y="66929"/>
                  </a:lnTo>
                  <a:lnTo>
                    <a:pt x="163703" y="74803"/>
                  </a:lnTo>
                  <a:lnTo>
                    <a:pt x="163703" y="90678"/>
                  </a:lnTo>
                  <a:lnTo>
                    <a:pt x="162814" y="97663"/>
                  </a:lnTo>
                  <a:lnTo>
                    <a:pt x="161036" y="105664"/>
                  </a:lnTo>
                  <a:lnTo>
                    <a:pt x="158496" y="113538"/>
                  </a:lnTo>
                  <a:lnTo>
                    <a:pt x="154940" y="120523"/>
                  </a:lnTo>
                  <a:lnTo>
                    <a:pt x="150495" y="127635"/>
                  </a:lnTo>
                  <a:lnTo>
                    <a:pt x="146177" y="134620"/>
                  </a:lnTo>
                  <a:lnTo>
                    <a:pt x="139954" y="140843"/>
                  </a:lnTo>
                  <a:lnTo>
                    <a:pt x="139954" y="140843"/>
                  </a:lnTo>
                  <a:close/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6" name="Shape 115"/>
            <p:cNvSpPr/>
            <p:nvPr/>
          </p:nvSpPr>
          <p:spPr>
            <a:xfrm>
              <a:off x="7667244" y="873252"/>
              <a:ext cx="286512" cy="286512"/>
            </a:xfrm>
            <a:custGeom>
              <a:avLst/>
              <a:gdLst/>
              <a:ahLst/>
              <a:cxnLst/>
              <a:rect l="0" t="0" r="0" b="0"/>
              <a:pathLst>
                <a:path w="286512" h="286512">
                  <a:moveTo>
                    <a:pt x="261874" y="77343"/>
                  </a:moveTo>
                  <a:lnTo>
                    <a:pt x="221488" y="86106"/>
                  </a:lnTo>
                  <a:lnTo>
                    <a:pt x="221488" y="86106"/>
                  </a:lnTo>
                  <a:lnTo>
                    <a:pt x="217043" y="80010"/>
                  </a:lnTo>
                  <a:lnTo>
                    <a:pt x="211836" y="74676"/>
                  </a:lnTo>
                  <a:lnTo>
                    <a:pt x="225806" y="35178"/>
                  </a:lnTo>
                  <a:lnTo>
                    <a:pt x="225806" y="35178"/>
                  </a:lnTo>
                  <a:lnTo>
                    <a:pt x="226695" y="32512"/>
                  </a:lnTo>
                  <a:lnTo>
                    <a:pt x="226695" y="29972"/>
                  </a:lnTo>
                  <a:lnTo>
                    <a:pt x="225806" y="24638"/>
                  </a:lnTo>
                  <a:lnTo>
                    <a:pt x="222377" y="20193"/>
                  </a:lnTo>
                  <a:lnTo>
                    <a:pt x="220599" y="17653"/>
                  </a:lnTo>
                  <a:lnTo>
                    <a:pt x="218822" y="16764"/>
                  </a:lnTo>
                  <a:lnTo>
                    <a:pt x="200406" y="7112"/>
                  </a:lnTo>
                  <a:lnTo>
                    <a:pt x="200406" y="7112"/>
                  </a:lnTo>
                  <a:lnTo>
                    <a:pt x="197739" y="6223"/>
                  </a:lnTo>
                  <a:lnTo>
                    <a:pt x="189865" y="6223"/>
                  </a:lnTo>
                  <a:lnTo>
                    <a:pt x="184531" y="8763"/>
                  </a:lnTo>
                  <a:lnTo>
                    <a:pt x="182753" y="10540"/>
                  </a:lnTo>
                  <a:lnTo>
                    <a:pt x="181102" y="12319"/>
                  </a:lnTo>
                  <a:lnTo>
                    <a:pt x="158115" y="47498"/>
                  </a:lnTo>
                  <a:lnTo>
                    <a:pt x="158115" y="47498"/>
                  </a:lnTo>
                  <a:lnTo>
                    <a:pt x="150241" y="46609"/>
                  </a:lnTo>
                  <a:lnTo>
                    <a:pt x="143256" y="46609"/>
                  </a:lnTo>
                  <a:lnTo>
                    <a:pt x="125730" y="8763"/>
                  </a:lnTo>
                  <a:lnTo>
                    <a:pt x="125730" y="8763"/>
                  </a:lnTo>
                  <a:lnTo>
                    <a:pt x="123952" y="6223"/>
                  </a:lnTo>
                  <a:lnTo>
                    <a:pt x="122174" y="4445"/>
                  </a:lnTo>
                  <a:lnTo>
                    <a:pt x="117729" y="1778"/>
                  </a:lnTo>
                  <a:lnTo>
                    <a:pt x="112523" y="0"/>
                  </a:lnTo>
                  <a:lnTo>
                    <a:pt x="109855" y="0"/>
                  </a:lnTo>
                  <a:lnTo>
                    <a:pt x="107188" y="889"/>
                  </a:lnTo>
                  <a:lnTo>
                    <a:pt x="87885" y="7112"/>
                  </a:lnTo>
                  <a:lnTo>
                    <a:pt x="87885" y="7112"/>
                  </a:lnTo>
                  <a:lnTo>
                    <a:pt x="85217" y="7874"/>
                  </a:lnTo>
                  <a:lnTo>
                    <a:pt x="82677" y="9652"/>
                  </a:lnTo>
                  <a:lnTo>
                    <a:pt x="79122" y="14097"/>
                  </a:lnTo>
                  <a:lnTo>
                    <a:pt x="77343" y="19431"/>
                  </a:lnTo>
                  <a:lnTo>
                    <a:pt x="77343" y="24638"/>
                  </a:lnTo>
                  <a:lnTo>
                    <a:pt x="86106" y="65913"/>
                  </a:lnTo>
                  <a:lnTo>
                    <a:pt x="86106" y="65913"/>
                  </a:lnTo>
                  <a:lnTo>
                    <a:pt x="80010" y="70358"/>
                  </a:lnTo>
                  <a:lnTo>
                    <a:pt x="74676" y="75565"/>
                  </a:lnTo>
                  <a:lnTo>
                    <a:pt x="36068" y="60706"/>
                  </a:lnTo>
                  <a:lnTo>
                    <a:pt x="36068" y="60706"/>
                  </a:lnTo>
                  <a:lnTo>
                    <a:pt x="33401" y="60706"/>
                  </a:lnTo>
                  <a:lnTo>
                    <a:pt x="29973" y="59817"/>
                  </a:lnTo>
                  <a:lnTo>
                    <a:pt x="24638" y="61595"/>
                  </a:lnTo>
                  <a:lnTo>
                    <a:pt x="20193" y="64135"/>
                  </a:lnTo>
                  <a:lnTo>
                    <a:pt x="18415" y="65913"/>
                  </a:lnTo>
                  <a:lnTo>
                    <a:pt x="16764" y="68580"/>
                  </a:lnTo>
                  <a:lnTo>
                    <a:pt x="7874" y="86106"/>
                  </a:lnTo>
                  <a:lnTo>
                    <a:pt x="7874" y="86106"/>
                  </a:lnTo>
                  <a:lnTo>
                    <a:pt x="6985" y="88773"/>
                  </a:lnTo>
                  <a:lnTo>
                    <a:pt x="6223" y="91440"/>
                  </a:lnTo>
                  <a:lnTo>
                    <a:pt x="6985" y="97536"/>
                  </a:lnTo>
                  <a:lnTo>
                    <a:pt x="8763" y="101981"/>
                  </a:lnTo>
                  <a:lnTo>
                    <a:pt x="10541" y="104648"/>
                  </a:lnTo>
                  <a:lnTo>
                    <a:pt x="13208" y="106426"/>
                  </a:lnTo>
                  <a:lnTo>
                    <a:pt x="48387" y="129159"/>
                  </a:lnTo>
                  <a:lnTo>
                    <a:pt x="48387" y="129159"/>
                  </a:lnTo>
                  <a:lnTo>
                    <a:pt x="47498" y="136271"/>
                  </a:lnTo>
                  <a:lnTo>
                    <a:pt x="46610" y="144145"/>
                  </a:lnTo>
                  <a:lnTo>
                    <a:pt x="8763" y="161671"/>
                  </a:lnTo>
                  <a:lnTo>
                    <a:pt x="8763" y="161671"/>
                  </a:lnTo>
                  <a:lnTo>
                    <a:pt x="6985" y="162560"/>
                  </a:lnTo>
                  <a:lnTo>
                    <a:pt x="4445" y="164338"/>
                  </a:lnTo>
                  <a:lnTo>
                    <a:pt x="1778" y="169672"/>
                  </a:lnTo>
                  <a:lnTo>
                    <a:pt x="0" y="174878"/>
                  </a:lnTo>
                  <a:lnTo>
                    <a:pt x="889" y="177546"/>
                  </a:lnTo>
                  <a:lnTo>
                    <a:pt x="889" y="180213"/>
                  </a:lnTo>
                  <a:lnTo>
                    <a:pt x="7874" y="199517"/>
                  </a:lnTo>
                  <a:lnTo>
                    <a:pt x="7874" y="199517"/>
                  </a:lnTo>
                  <a:lnTo>
                    <a:pt x="8763" y="201295"/>
                  </a:lnTo>
                  <a:lnTo>
                    <a:pt x="10541" y="203835"/>
                  </a:lnTo>
                  <a:lnTo>
                    <a:pt x="14098" y="207390"/>
                  </a:lnTo>
                  <a:lnTo>
                    <a:pt x="19304" y="209169"/>
                  </a:lnTo>
                  <a:lnTo>
                    <a:pt x="24638" y="209169"/>
                  </a:lnTo>
                  <a:lnTo>
                    <a:pt x="65913" y="200406"/>
                  </a:lnTo>
                  <a:lnTo>
                    <a:pt x="65913" y="200406"/>
                  </a:lnTo>
                  <a:lnTo>
                    <a:pt x="70359" y="206502"/>
                  </a:lnTo>
                  <a:lnTo>
                    <a:pt x="75565" y="211836"/>
                  </a:lnTo>
                  <a:lnTo>
                    <a:pt x="61468" y="251333"/>
                  </a:lnTo>
                  <a:lnTo>
                    <a:pt x="61468" y="251333"/>
                  </a:lnTo>
                  <a:lnTo>
                    <a:pt x="60706" y="254000"/>
                  </a:lnTo>
                  <a:lnTo>
                    <a:pt x="60706" y="256667"/>
                  </a:lnTo>
                  <a:lnTo>
                    <a:pt x="61468" y="261874"/>
                  </a:lnTo>
                  <a:lnTo>
                    <a:pt x="64135" y="266319"/>
                  </a:lnTo>
                  <a:lnTo>
                    <a:pt x="66802" y="268097"/>
                  </a:lnTo>
                  <a:lnTo>
                    <a:pt x="68580" y="269748"/>
                  </a:lnTo>
                  <a:lnTo>
                    <a:pt x="86995" y="278511"/>
                  </a:lnTo>
                  <a:lnTo>
                    <a:pt x="86995" y="278511"/>
                  </a:lnTo>
                  <a:lnTo>
                    <a:pt x="89662" y="280289"/>
                  </a:lnTo>
                  <a:lnTo>
                    <a:pt x="97536" y="280289"/>
                  </a:lnTo>
                  <a:lnTo>
                    <a:pt x="102870" y="277749"/>
                  </a:lnTo>
                  <a:lnTo>
                    <a:pt x="104648" y="275971"/>
                  </a:lnTo>
                  <a:lnTo>
                    <a:pt x="106299" y="274193"/>
                  </a:lnTo>
                  <a:lnTo>
                    <a:pt x="129160" y="239014"/>
                  </a:lnTo>
                  <a:lnTo>
                    <a:pt x="129160" y="239014"/>
                  </a:lnTo>
                  <a:lnTo>
                    <a:pt x="137160" y="239903"/>
                  </a:lnTo>
                  <a:lnTo>
                    <a:pt x="144145" y="239903"/>
                  </a:lnTo>
                  <a:lnTo>
                    <a:pt x="161672" y="277749"/>
                  </a:lnTo>
                  <a:lnTo>
                    <a:pt x="161672" y="277749"/>
                  </a:lnTo>
                  <a:lnTo>
                    <a:pt x="163449" y="280289"/>
                  </a:lnTo>
                  <a:lnTo>
                    <a:pt x="165227" y="282067"/>
                  </a:lnTo>
                  <a:lnTo>
                    <a:pt x="169673" y="284734"/>
                  </a:lnTo>
                  <a:lnTo>
                    <a:pt x="174879" y="286512"/>
                  </a:lnTo>
                  <a:lnTo>
                    <a:pt x="177547" y="286512"/>
                  </a:lnTo>
                  <a:lnTo>
                    <a:pt x="180086" y="285623"/>
                  </a:lnTo>
                  <a:lnTo>
                    <a:pt x="199517" y="279527"/>
                  </a:lnTo>
                  <a:lnTo>
                    <a:pt x="199517" y="279527"/>
                  </a:lnTo>
                  <a:lnTo>
                    <a:pt x="202185" y="278511"/>
                  </a:lnTo>
                  <a:lnTo>
                    <a:pt x="203835" y="276860"/>
                  </a:lnTo>
                  <a:lnTo>
                    <a:pt x="207391" y="272415"/>
                  </a:lnTo>
                  <a:lnTo>
                    <a:pt x="210059" y="267208"/>
                  </a:lnTo>
                  <a:lnTo>
                    <a:pt x="210059" y="261874"/>
                  </a:lnTo>
                  <a:lnTo>
                    <a:pt x="201295" y="220599"/>
                  </a:lnTo>
                  <a:lnTo>
                    <a:pt x="201295" y="220599"/>
                  </a:lnTo>
                  <a:lnTo>
                    <a:pt x="206502" y="216153"/>
                  </a:lnTo>
                  <a:lnTo>
                    <a:pt x="212598" y="210947"/>
                  </a:lnTo>
                  <a:lnTo>
                    <a:pt x="251334" y="225806"/>
                  </a:lnTo>
                  <a:lnTo>
                    <a:pt x="251334" y="225806"/>
                  </a:lnTo>
                  <a:lnTo>
                    <a:pt x="254000" y="225806"/>
                  </a:lnTo>
                  <a:lnTo>
                    <a:pt x="256540" y="226822"/>
                  </a:lnTo>
                  <a:lnTo>
                    <a:pt x="261874" y="225044"/>
                  </a:lnTo>
                  <a:lnTo>
                    <a:pt x="267081" y="222377"/>
                  </a:lnTo>
                  <a:lnTo>
                    <a:pt x="268860" y="220599"/>
                  </a:lnTo>
                  <a:lnTo>
                    <a:pt x="270637" y="217932"/>
                  </a:lnTo>
                  <a:lnTo>
                    <a:pt x="279400" y="199517"/>
                  </a:lnTo>
                  <a:lnTo>
                    <a:pt x="279400" y="199517"/>
                  </a:lnTo>
                  <a:lnTo>
                    <a:pt x="280289" y="197739"/>
                  </a:lnTo>
                  <a:lnTo>
                    <a:pt x="281178" y="194183"/>
                  </a:lnTo>
                  <a:lnTo>
                    <a:pt x="280289" y="188976"/>
                  </a:lnTo>
                  <a:lnTo>
                    <a:pt x="277749" y="184531"/>
                  </a:lnTo>
                  <a:lnTo>
                    <a:pt x="275972" y="181864"/>
                  </a:lnTo>
                  <a:lnTo>
                    <a:pt x="274193" y="180213"/>
                  </a:lnTo>
                  <a:lnTo>
                    <a:pt x="239014" y="157353"/>
                  </a:lnTo>
                  <a:lnTo>
                    <a:pt x="239014" y="157353"/>
                  </a:lnTo>
                  <a:lnTo>
                    <a:pt x="239903" y="150368"/>
                  </a:lnTo>
                  <a:lnTo>
                    <a:pt x="239903" y="142367"/>
                  </a:lnTo>
                  <a:lnTo>
                    <a:pt x="277749" y="124840"/>
                  </a:lnTo>
                  <a:lnTo>
                    <a:pt x="277749" y="124840"/>
                  </a:lnTo>
                  <a:lnTo>
                    <a:pt x="280289" y="123952"/>
                  </a:lnTo>
                  <a:lnTo>
                    <a:pt x="282956" y="122174"/>
                  </a:lnTo>
                  <a:lnTo>
                    <a:pt x="285623" y="116840"/>
                  </a:lnTo>
                  <a:lnTo>
                    <a:pt x="286512" y="111633"/>
                  </a:lnTo>
                  <a:lnTo>
                    <a:pt x="286512" y="106426"/>
                  </a:lnTo>
                  <a:lnTo>
                    <a:pt x="279400" y="86995"/>
                  </a:lnTo>
                  <a:lnTo>
                    <a:pt x="279400" y="86995"/>
                  </a:lnTo>
                  <a:lnTo>
                    <a:pt x="278511" y="84328"/>
                  </a:lnTo>
                  <a:lnTo>
                    <a:pt x="276860" y="82677"/>
                  </a:lnTo>
                  <a:lnTo>
                    <a:pt x="272415" y="79121"/>
                  </a:lnTo>
                  <a:lnTo>
                    <a:pt x="268098" y="77343"/>
                  </a:lnTo>
                  <a:lnTo>
                    <a:pt x="261874" y="77343"/>
                  </a:lnTo>
                  <a:lnTo>
                    <a:pt x="261874" y="77343"/>
                  </a:lnTo>
                  <a:close/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7" name="Shape 116"/>
            <p:cNvSpPr/>
            <p:nvPr/>
          </p:nvSpPr>
          <p:spPr>
            <a:xfrm>
              <a:off x="7750683" y="955929"/>
              <a:ext cx="120396" cy="121158"/>
            </a:xfrm>
            <a:custGeom>
              <a:avLst/>
              <a:gdLst/>
              <a:ahLst/>
              <a:cxnLst/>
              <a:rect l="0" t="0" r="0" b="0"/>
              <a:pathLst>
                <a:path w="120396" h="121158">
                  <a:moveTo>
                    <a:pt x="114300" y="87884"/>
                  </a:moveTo>
                  <a:lnTo>
                    <a:pt x="114300" y="87884"/>
                  </a:lnTo>
                  <a:lnTo>
                    <a:pt x="110744" y="93091"/>
                  </a:lnTo>
                  <a:lnTo>
                    <a:pt x="107315" y="97536"/>
                  </a:lnTo>
                  <a:lnTo>
                    <a:pt x="103759" y="102743"/>
                  </a:lnTo>
                  <a:lnTo>
                    <a:pt x="99314" y="106299"/>
                  </a:lnTo>
                  <a:lnTo>
                    <a:pt x="94996" y="109855"/>
                  </a:lnTo>
                  <a:lnTo>
                    <a:pt x="89662" y="113284"/>
                  </a:lnTo>
                  <a:lnTo>
                    <a:pt x="84455" y="115951"/>
                  </a:lnTo>
                  <a:lnTo>
                    <a:pt x="79121" y="117729"/>
                  </a:lnTo>
                  <a:lnTo>
                    <a:pt x="73914" y="119507"/>
                  </a:lnTo>
                  <a:lnTo>
                    <a:pt x="67691" y="120396"/>
                  </a:lnTo>
                  <a:lnTo>
                    <a:pt x="62484" y="121158"/>
                  </a:lnTo>
                  <a:lnTo>
                    <a:pt x="56261" y="120396"/>
                  </a:lnTo>
                  <a:lnTo>
                    <a:pt x="50165" y="120396"/>
                  </a:lnTo>
                  <a:lnTo>
                    <a:pt x="44831" y="118618"/>
                  </a:lnTo>
                  <a:lnTo>
                    <a:pt x="38735" y="116840"/>
                  </a:lnTo>
                  <a:lnTo>
                    <a:pt x="33401" y="114173"/>
                  </a:lnTo>
                  <a:lnTo>
                    <a:pt x="33401" y="114173"/>
                  </a:lnTo>
                  <a:lnTo>
                    <a:pt x="28194" y="111506"/>
                  </a:lnTo>
                  <a:lnTo>
                    <a:pt x="22860" y="108077"/>
                  </a:lnTo>
                  <a:lnTo>
                    <a:pt x="18542" y="103632"/>
                  </a:lnTo>
                  <a:lnTo>
                    <a:pt x="14097" y="100203"/>
                  </a:lnTo>
                  <a:lnTo>
                    <a:pt x="10541" y="94869"/>
                  </a:lnTo>
                  <a:lnTo>
                    <a:pt x="8001" y="90424"/>
                  </a:lnTo>
                  <a:lnTo>
                    <a:pt x="5334" y="85217"/>
                  </a:lnTo>
                  <a:lnTo>
                    <a:pt x="2667" y="79883"/>
                  </a:lnTo>
                  <a:lnTo>
                    <a:pt x="1778" y="73787"/>
                  </a:lnTo>
                  <a:lnTo>
                    <a:pt x="0" y="68453"/>
                  </a:lnTo>
                  <a:lnTo>
                    <a:pt x="0" y="57023"/>
                  </a:lnTo>
                  <a:lnTo>
                    <a:pt x="889" y="50927"/>
                  </a:lnTo>
                  <a:lnTo>
                    <a:pt x="1778" y="44704"/>
                  </a:lnTo>
                  <a:lnTo>
                    <a:pt x="3556" y="39497"/>
                  </a:lnTo>
                  <a:lnTo>
                    <a:pt x="6223" y="33401"/>
                  </a:lnTo>
                  <a:lnTo>
                    <a:pt x="6223" y="33401"/>
                  </a:lnTo>
                  <a:lnTo>
                    <a:pt x="9779" y="28067"/>
                  </a:lnTo>
                  <a:lnTo>
                    <a:pt x="13208" y="23749"/>
                  </a:lnTo>
                  <a:lnTo>
                    <a:pt x="16764" y="18415"/>
                  </a:lnTo>
                  <a:lnTo>
                    <a:pt x="21209" y="14859"/>
                  </a:lnTo>
                  <a:lnTo>
                    <a:pt x="25527" y="11430"/>
                  </a:lnTo>
                  <a:lnTo>
                    <a:pt x="30861" y="7874"/>
                  </a:lnTo>
                  <a:lnTo>
                    <a:pt x="36068" y="5207"/>
                  </a:lnTo>
                  <a:lnTo>
                    <a:pt x="41402" y="3429"/>
                  </a:lnTo>
                  <a:lnTo>
                    <a:pt x="46609" y="1651"/>
                  </a:lnTo>
                  <a:lnTo>
                    <a:pt x="52705" y="889"/>
                  </a:lnTo>
                  <a:lnTo>
                    <a:pt x="58039" y="0"/>
                  </a:lnTo>
                  <a:lnTo>
                    <a:pt x="64262" y="889"/>
                  </a:lnTo>
                  <a:lnTo>
                    <a:pt x="70359" y="889"/>
                  </a:lnTo>
                  <a:lnTo>
                    <a:pt x="75692" y="2540"/>
                  </a:lnTo>
                  <a:lnTo>
                    <a:pt x="81788" y="4318"/>
                  </a:lnTo>
                  <a:lnTo>
                    <a:pt x="86995" y="6985"/>
                  </a:lnTo>
                  <a:lnTo>
                    <a:pt x="86995" y="6985"/>
                  </a:lnTo>
                  <a:lnTo>
                    <a:pt x="92329" y="9652"/>
                  </a:lnTo>
                  <a:lnTo>
                    <a:pt x="97663" y="13208"/>
                  </a:lnTo>
                  <a:lnTo>
                    <a:pt x="101981" y="17526"/>
                  </a:lnTo>
                  <a:lnTo>
                    <a:pt x="106426" y="21082"/>
                  </a:lnTo>
                  <a:lnTo>
                    <a:pt x="109855" y="26289"/>
                  </a:lnTo>
                  <a:lnTo>
                    <a:pt x="112522" y="30734"/>
                  </a:lnTo>
                  <a:lnTo>
                    <a:pt x="115189" y="35941"/>
                  </a:lnTo>
                  <a:lnTo>
                    <a:pt x="117856" y="41275"/>
                  </a:lnTo>
                  <a:lnTo>
                    <a:pt x="118745" y="47371"/>
                  </a:lnTo>
                  <a:lnTo>
                    <a:pt x="119507" y="52705"/>
                  </a:lnTo>
                  <a:lnTo>
                    <a:pt x="120396" y="58801"/>
                  </a:lnTo>
                  <a:lnTo>
                    <a:pt x="120396" y="64135"/>
                  </a:lnTo>
                  <a:lnTo>
                    <a:pt x="119507" y="70231"/>
                  </a:lnTo>
                  <a:lnTo>
                    <a:pt x="118745" y="76454"/>
                  </a:lnTo>
                  <a:lnTo>
                    <a:pt x="116967" y="81661"/>
                  </a:lnTo>
                  <a:lnTo>
                    <a:pt x="114300" y="87884"/>
                  </a:lnTo>
                  <a:lnTo>
                    <a:pt x="114300" y="87884"/>
                  </a:lnTo>
                  <a:close/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68" name="Shape 117"/>
            <p:cNvSpPr/>
            <p:nvPr/>
          </p:nvSpPr>
          <p:spPr>
            <a:xfrm>
              <a:off x="8980932" y="597408"/>
              <a:ext cx="551688" cy="502920"/>
            </a:xfrm>
            <a:custGeom>
              <a:avLst/>
              <a:gdLst/>
              <a:ahLst/>
              <a:cxnLst/>
              <a:rect l="0" t="0" r="0" b="0"/>
              <a:pathLst>
                <a:path w="551688" h="502920">
                  <a:moveTo>
                    <a:pt x="275844" y="0"/>
                  </a:moveTo>
                  <a:lnTo>
                    <a:pt x="275844" y="0"/>
                  </a:lnTo>
                  <a:lnTo>
                    <a:pt x="261747" y="0"/>
                  </a:lnTo>
                  <a:lnTo>
                    <a:pt x="247523" y="889"/>
                  </a:lnTo>
                  <a:lnTo>
                    <a:pt x="233426" y="2540"/>
                  </a:lnTo>
                  <a:lnTo>
                    <a:pt x="220218" y="4191"/>
                  </a:lnTo>
                  <a:lnTo>
                    <a:pt x="206884" y="6604"/>
                  </a:lnTo>
                  <a:lnTo>
                    <a:pt x="193548" y="10033"/>
                  </a:lnTo>
                  <a:lnTo>
                    <a:pt x="181102" y="14224"/>
                  </a:lnTo>
                  <a:lnTo>
                    <a:pt x="168656" y="18288"/>
                  </a:lnTo>
                  <a:lnTo>
                    <a:pt x="156210" y="22479"/>
                  </a:lnTo>
                  <a:lnTo>
                    <a:pt x="144526" y="28321"/>
                  </a:lnTo>
                  <a:lnTo>
                    <a:pt x="132969" y="33274"/>
                  </a:lnTo>
                  <a:lnTo>
                    <a:pt x="121285" y="40005"/>
                  </a:lnTo>
                  <a:lnTo>
                    <a:pt x="110490" y="46609"/>
                  </a:lnTo>
                  <a:lnTo>
                    <a:pt x="100585" y="53340"/>
                  </a:lnTo>
                  <a:lnTo>
                    <a:pt x="90551" y="60833"/>
                  </a:lnTo>
                  <a:lnTo>
                    <a:pt x="80645" y="68326"/>
                  </a:lnTo>
                  <a:lnTo>
                    <a:pt x="71501" y="76581"/>
                  </a:lnTo>
                  <a:lnTo>
                    <a:pt x="63119" y="84963"/>
                  </a:lnTo>
                  <a:lnTo>
                    <a:pt x="54864" y="94107"/>
                  </a:lnTo>
                  <a:lnTo>
                    <a:pt x="47372" y="103251"/>
                  </a:lnTo>
                  <a:lnTo>
                    <a:pt x="39878" y="112395"/>
                  </a:lnTo>
                  <a:lnTo>
                    <a:pt x="33274" y="122428"/>
                  </a:lnTo>
                  <a:lnTo>
                    <a:pt x="27432" y="132461"/>
                  </a:lnTo>
                  <a:lnTo>
                    <a:pt x="21590" y="143256"/>
                  </a:lnTo>
                  <a:lnTo>
                    <a:pt x="16637" y="154051"/>
                  </a:lnTo>
                  <a:lnTo>
                    <a:pt x="12447" y="164846"/>
                  </a:lnTo>
                  <a:lnTo>
                    <a:pt x="8382" y="175641"/>
                  </a:lnTo>
                  <a:lnTo>
                    <a:pt x="5842" y="187325"/>
                  </a:lnTo>
                  <a:lnTo>
                    <a:pt x="3302" y="199009"/>
                  </a:lnTo>
                  <a:lnTo>
                    <a:pt x="1651" y="210693"/>
                  </a:lnTo>
                  <a:lnTo>
                    <a:pt x="0" y="222377"/>
                  </a:lnTo>
                  <a:lnTo>
                    <a:pt x="0" y="234823"/>
                  </a:lnTo>
                  <a:lnTo>
                    <a:pt x="0" y="234823"/>
                  </a:lnTo>
                  <a:lnTo>
                    <a:pt x="0" y="247269"/>
                  </a:lnTo>
                  <a:lnTo>
                    <a:pt x="1651" y="260604"/>
                  </a:lnTo>
                  <a:lnTo>
                    <a:pt x="3302" y="273177"/>
                  </a:lnTo>
                  <a:lnTo>
                    <a:pt x="6731" y="284734"/>
                  </a:lnTo>
                  <a:lnTo>
                    <a:pt x="10033" y="297307"/>
                  </a:lnTo>
                  <a:lnTo>
                    <a:pt x="14097" y="308864"/>
                  </a:lnTo>
                  <a:lnTo>
                    <a:pt x="19177" y="320548"/>
                  </a:lnTo>
                  <a:lnTo>
                    <a:pt x="24892" y="332232"/>
                  </a:lnTo>
                  <a:lnTo>
                    <a:pt x="30735" y="343027"/>
                  </a:lnTo>
                  <a:lnTo>
                    <a:pt x="37465" y="353060"/>
                  </a:lnTo>
                  <a:lnTo>
                    <a:pt x="45720" y="363855"/>
                  </a:lnTo>
                  <a:lnTo>
                    <a:pt x="53213" y="373888"/>
                  </a:lnTo>
                  <a:lnTo>
                    <a:pt x="62357" y="383032"/>
                  </a:lnTo>
                  <a:lnTo>
                    <a:pt x="71501" y="392176"/>
                  </a:lnTo>
                  <a:lnTo>
                    <a:pt x="81407" y="401320"/>
                  </a:lnTo>
                  <a:lnTo>
                    <a:pt x="91440" y="409702"/>
                  </a:lnTo>
                  <a:lnTo>
                    <a:pt x="91440" y="409702"/>
                  </a:lnTo>
                  <a:lnTo>
                    <a:pt x="84710" y="422148"/>
                  </a:lnTo>
                  <a:lnTo>
                    <a:pt x="77343" y="434594"/>
                  </a:lnTo>
                  <a:lnTo>
                    <a:pt x="68961" y="447929"/>
                  </a:lnTo>
                  <a:lnTo>
                    <a:pt x="58166" y="460502"/>
                  </a:lnTo>
                  <a:lnTo>
                    <a:pt x="46610" y="472948"/>
                  </a:lnTo>
                  <a:lnTo>
                    <a:pt x="39878" y="478790"/>
                  </a:lnTo>
                  <a:lnTo>
                    <a:pt x="32385" y="483743"/>
                  </a:lnTo>
                  <a:lnTo>
                    <a:pt x="24892" y="488823"/>
                  </a:lnTo>
                  <a:lnTo>
                    <a:pt x="17526" y="493776"/>
                  </a:lnTo>
                  <a:lnTo>
                    <a:pt x="9144" y="497078"/>
                  </a:lnTo>
                  <a:lnTo>
                    <a:pt x="0" y="501269"/>
                  </a:lnTo>
                  <a:lnTo>
                    <a:pt x="0" y="501269"/>
                  </a:lnTo>
                  <a:lnTo>
                    <a:pt x="4191" y="501269"/>
                  </a:lnTo>
                  <a:lnTo>
                    <a:pt x="16637" y="502920"/>
                  </a:lnTo>
                  <a:lnTo>
                    <a:pt x="46610" y="502920"/>
                  </a:lnTo>
                  <a:lnTo>
                    <a:pt x="58166" y="502158"/>
                  </a:lnTo>
                  <a:lnTo>
                    <a:pt x="71501" y="499618"/>
                  </a:lnTo>
                  <a:lnTo>
                    <a:pt x="84710" y="497078"/>
                  </a:lnTo>
                  <a:lnTo>
                    <a:pt x="98934" y="492887"/>
                  </a:lnTo>
                  <a:lnTo>
                    <a:pt x="113030" y="487934"/>
                  </a:lnTo>
                  <a:lnTo>
                    <a:pt x="127889" y="481330"/>
                  </a:lnTo>
                  <a:lnTo>
                    <a:pt x="142113" y="472948"/>
                  </a:lnTo>
                  <a:lnTo>
                    <a:pt x="156210" y="463804"/>
                  </a:lnTo>
                  <a:lnTo>
                    <a:pt x="169545" y="451358"/>
                  </a:lnTo>
                  <a:lnTo>
                    <a:pt x="169545" y="451358"/>
                  </a:lnTo>
                  <a:lnTo>
                    <a:pt x="181991" y="455422"/>
                  </a:lnTo>
                  <a:lnTo>
                    <a:pt x="194437" y="459613"/>
                  </a:lnTo>
                  <a:lnTo>
                    <a:pt x="207645" y="462153"/>
                  </a:lnTo>
                  <a:lnTo>
                    <a:pt x="220980" y="464693"/>
                  </a:lnTo>
                  <a:lnTo>
                    <a:pt x="234315" y="467106"/>
                  </a:lnTo>
                  <a:lnTo>
                    <a:pt x="247523" y="468757"/>
                  </a:lnTo>
                  <a:lnTo>
                    <a:pt x="261747" y="469646"/>
                  </a:lnTo>
                  <a:lnTo>
                    <a:pt x="275844" y="469646"/>
                  </a:lnTo>
                  <a:lnTo>
                    <a:pt x="275844" y="469646"/>
                  </a:lnTo>
                  <a:lnTo>
                    <a:pt x="289941" y="469646"/>
                  </a:lnTo>
                  <a:lnTo>
                    <a:pt x="304165" y="468757"/>
                  </a:lnTo>
                  <a:lnTo>
                    <a:pt x="318262" y="467106"/>
                  </a:lnTo>
                  <a:lnTo>
                    <a:pt x="331470" y="464693"/>
                  </a:lnTo>
                  <a:lnTo>
                    <a:pt x="344805" y="462153"/>
                  </a:lnTo>
                  <a:lnTo>
                    <a:pt x="358140" y="458724"/>
                  </a:lnTo>
                  <a:lnTo>
                    <a:pt x="370586" y="455422"/>
                  </a:lnTo>
                  <a:lnTo>
                    <a:pt x="383032" y="451358"/>
                  </a:lnTo>
                  <a:lnTo>
                    <a:pt x="395478" y="446278"/>
                  </a:lnTo>
                  <a:lnTo>
                    <a:pt x="407162" y="441325"/>
                  </a:lnTo>
                  <a:lnTo>
                    <a:pt x="418719" y="435483"/>
                  </a:lnTo>
                  <a:lnTo>
                    <a:pt x="430403" y="429641"/>
                  </a:lnTo>
                  <a:lnTo>
                    <a:pt x="441198" y="423037"/>
                  </a:lnTo>
                  <a:lnTo>
                    <a:pt x="451104" y="416306"/>
                  </a:lnTo>
                  <a:lnTo>
                    <a:pt x="461137" y="408813"/>
                  </a:lnTo>
                  <a:lnTo>
                    <a:pt x="471043" y="400558"/>
                  </a:lnTo>
                  <a:lnTo>
                    <a:pt x="480187" y="393065"/>
                  </a:lnTo>
                  <a:lnTo>
                    <a:pt x="488569" y="383794"/>
                  </a:lnTo>
                  <a:lnTo>
                    <a:pt x="496824" y="375539"/>
                  </a:lnTo>
                  <a:lnTo>
                    <a:pt x="504317" y="366395"/>
                  </a:lnTo>
                  <a:lnTo>
                    <a:pt x="511810" y="356362"/>
                  </a:lnTo>
                  <a:lnTo>
                    <a:pt x="518414" y="346329"/>
                  </a:lnTo>
                  <a:lnTo>
                    <a:pt x="524256" y="336423"/>
                  </a:lnTo>
                  <a:lnTo>
                    <a:pt x="530098" y="326390"/>
                  </a:lnTo>
                  <a:lnTo>
                    <a:pt x="535051" y="315595"/>
                  </a:lnTo>
                  <a:lnTo>
                    <a:pt x="539242" y="304800"/>
                  </a:lnTo>
                  <a:lnTo>
                    <a:pt x="543306" y="293116"/>
                  </a:lnTo>
                  <a:lnTo>
                    <a:pt x="545847" y="282321"/>
                  </a:lnTo>
                  <a:lnTo>
                    <a:pt x="548386" y="270637"/>
                  </a:lnTo>
                  <a:lnTo>
                    <a:pt x="550037" y="258953"/>
                  </a:lnTo>
                  <a:lnTo>
                    <a:pt x="551688" y="246507"/>
                  </a:lnTo>
                  <a:lnTo>
                    <a:pt x="551688" y="234823"/>
                  </a:lnTo>
                  <a:lnTo>
                    <a:pt x="551688" y="234823"/>
                  </a:lnTo>
                  <a:lnTo>
                    <a:pt x="551688" y="222377"/>
                  </a:lnTo>
                  <a:lnTo>
                    <a:pt x="550037" y="210693"/>
                  </a:lnTo>
                  <a:lnTo>
                    <a:pt x="548386" y="199009"/>
                  </a:lnTo>
                  <a:lnTo>
                    <a:pt x="545847" y="187325"/>
                  </a:lnTo>
                  <a:lnTo>
                    <a:pt x="543306" y="175641"/>
                  </a:lnTo>
                  <a:lnTo>
                    <a:pt x="539242" y="164846"/>
                  </a:lnTo>
                  <a:lnTo>
                    <a:pt x="535051" y="154051"/>
                  </a:lnTo>
                  <a:lnTo>
                    <a:pt x="530098" y="143256"/>
                  </a:lnTo>
                  <a:lnTo>
                    <a:pt x="524256" y="132461"/>
                  </a:lnTo>
                  <a:lnTo>
                    <a:pt x="518414" y="122428"/>
                  </a:lnTo>
                  <a:lnTo>
                    <a:pt x="511810" y="112395"/>
                  </a:lnTo>
                  <a:lnTo>
                    <a:pt x="504317" y="103251"/>
                  </a:lnTo>
                  <a:lnTo>
                    <a:pt x="496824" y="94107"/>
                  </a:lnTo>
                  <a:lnTo>
                    <a:pt x="488569" y="84963"/>
                  </a:lnTo>
                  <a:lnTo>
                    <a:pt x="480187" y="76581"/>
                  </a:lnTo>
                  <a:lnTo>
                    <a:pt x="471043" y="68326"/>
                  </a:lnTo>
                  <a:lnTo>
                    <a:pt x="461137" y="60833"/>
                  </a:lnTo>
                  <a:lnTo>
                    <a:pt x="451104" y="53340"/>
                  </a:lnTo>
                  <a:lnTo>
                    <a:pt x="441198" y="46609"/>
                  </a:lnTo>
                  <a:lnTo>
                    <a:pt x="430403" y="40005"/>
                  </a:lnTo>
                  <a:lnTo>
                    <a:pt x="418719" y="33274"/>
                  </a:lnTo>
                  <a:lnTo>
                    <a:pt x="407162" y="28321"/>
                  </a:lnTo>
                  <a:lnTo>
                    <a:pt x="395478" y="22479"/>
                  </a:lnTo>
                  <a:lnTo>
                    <a:pt x="383032" y="18288"/>
                  </a:lnTo>
                  <a:lnTo>
                    <a:pt x="370586" y="14224"/>
                  </a:lnTo>
                  <a:lnTo>
                    <a:pt x="358140" y="10033"/>
                  </a:lnTo>
                  <a:lnTo>
                    <a:pt x="344805" y="6604"/>
                  </a:lnTo>
                  <a:lnTo>
                    <a:pt x="331470" y="4191"/>
                  </a:lnTo>
                  <a:lnTo>
                    <a:pt x="318262" y="2540"/>
                  </a:lnTo>
                  <a:lnTo>
                    <a:pt x="304165" y="889"/>
                  </a:lnTo>
                  <a:lnTo>
                    <a:pt x="289941" y="0"/>
                  </a:lnTo>
                  <a:lnTo>
                    <a:pt x="275844" y="0"/>
                  </a:lnTo>
                  <a:lnTo>
                    <a:pt x="275844" y="0"/>
                  </a:lnTo>
                  <a:close/>
                </a:path>
              </a:pathLst>
            </a:custGeom>
            <a:ln w="12192" cap="rnd">
              <a:round/>
            </a:ln>
          </p:spPr>
          <p:style>
            <a:lnRef idx="1">
              <a:srgbClr val="53585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1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429948"/>
            <a:ext cx="8534400" cy="1507067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799" y="1837766"/>
            <a:ext cx="7008541" cy="353682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							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           Pourquoi un site web ?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6891454" y="1937015"/>
            <a:ext cx="4750419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 smtClean="0"/>
              <a:t>	Monde </a:t>
            </a:r>
            <a:r>
              <a:rPr lang="fr-FR" dirty="0"/>
              <a:t>Informatique</a:t>
            </a: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17" y="2663621"/>
            <a:ext cx="3072650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7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00638 0.49583 " pathEditMode="relative" rAng="0" ptsTypes="AA">
                                      <p:cBhvr>
                                        <p:cTn id="6" dur="1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2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1553"/>
            <a:ext cx="8534400" cy="1507067"/>
          </a:xfrm>
        </p:spPr>
        <p:txBody>
          <a:bodyPr/>
          <a:lstStyle/>
          <a:p>
            <a:r>
              <a:rPr lang="fr-FR" dirty="0" smtClean="0"/>
              <a:t>Présentation et objectifs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78620"/>
            <a:ext cx="8534400" cy="3983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Employé</a:t>
            </a:r>
          </a:p>
          <a:p>
            <a:pPr marL="0" indent="0">
              <a:buNone/>
            </a:pPr>
            <a:endParaRPr lang="fr-FR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sz="2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fr-FR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Administrateur</a:t>
            </a:r>
          </a:p>
          <a:p>
            <a:pPr marL="0" indent="0">
              <a:buNone/>
            </a:pPr>
            <a:endParaRPr lang="fr-FR" sz="2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sz="2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2" y="2301290"/>
            <a:ext cx="1557183" cy="9843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908" y="2086725"/>
            <a:ext cx="1239644" cy="12396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384" y="1856263"/>
            <a:ext cx="1737206" cy="18744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590" y="2246250"/>
            <a:ext cx="920593" cy="9205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72" y="4566373"/>
            <a:ext cx="1984290" cy="11955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49" y="4653840"/>
            <a:ext cx="1883668" cy="12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3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5625"/>
            <a:ext cx="8534400" cy="1507067"/>
          </a:xfrm>
        </p:spPr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64627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  <a:p>
            <a:r>
              <a:rPr lang="fr-FR" dirty="0" smtClean="0"/>
              <a:t>Trouver facilement un logement</a:t>
            </a:r>
          </a:p>
          <a:p>
            <a:r>
              <a:rPr lang="fr-FR" dirty="0" smtClean="0"/>
              <a:t>Pas des charges perdues</a:t>
            </a:r>
          </a:p>
          <a:p>
            <a:r>
              <a:rPr lang="fr-FR" dirty="0" smtClean="0"/>
              <a:t>Une réservation d’un logement avancée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Administrateur</a:t>
            </a:r>
          </a:p>
          <a:p>
            <a:r>
              <a:rPr lang="fr-FR" dirty="0" smtClean="0"/>
              <a:t>Meilleur gestion des logements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5619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6" y="0"/>
            <a:ext cx="8534400" cy="1507067"/>
          </a:xfrm>
        </p:spPr>
        <p:txBody>
          <a:bodyPr/>
          <a:lstStyle/>
          <a:p>
            <a:r>
              <a:rPr lang="fr-FR" dirty="0" smtClean="0"/>
              <a:t>Choix technique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85" y="1625598"/>
            <a:ext cx="6497174" cy="3938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                                                         HTML5         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			CSS3</a:t>
            </a:r>
          </a:p>
          <a:p>
            <a:pPr marL="0" indent="0">
              <a:buNone/>
            </a:pPr>
            <a:r>
              <a:rPr lang="fr-FR" dirty="0" smtClean="0"/>
              <a:t>                       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	</a:t>
            </a:r>
            <a:r>
              <a:rPr lang="fr-FR" dirty="0" err="1" smtClean="0"/>
              <a:t>Bootstrap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      </a:t>
            </a:r>
            <a:r>
              <a:rPr lang="fr-FR" dirty="0" err="1" smtClean="0"/>
              <a:t>DataTable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							JQuery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25" y="1305683"/>
            <a:ext cx="3443284" cy="393518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59467" y="844238"/>
            <a:ext cx="5112469" cy="4586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dirty="0"/>
              <a:t> LARAVEL 7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dirty="0"/>
              <a:t>	</a:t>
            </a:r>
            <a:r>
              <a:rPr lang="fr-FR" dirty="0" smtClean="0"/>
              <a:t>		</a:t>
            </a:r>
            <a:r>
              <a:rPr lang="fr-FR" dirty="0"/>
              <a:t> </a:t>
            </a:r>
            <a:r>
              <a:rPr lang="fr-FR" dirty="0" err="1"/>
              <a:t>Postgres</a:t>
            </a:r>
            <a:endParaRPr lang="fr-FR" dirty="0" smtClean="0"/>
          </a:p>
          <a:p>
            <a:pPr marL="0" indent="0">
              <a:buFont typeface="Wingdings 3" panose="05040102010807070707" pitchFamily="18" charset="2"/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				</a:t>
            </a:r>
            <a:r>
              <a:rPr lang="fr-FR" dirty="0"/>
              <a:t> Apache</a:t>
            </a:r>
            <a:endParaRPr lang="fr-FR" dirty="0" smtClean="0"/>
          </a:p>
          <a:p>
            <a:pPr marL="0" indent="0">
              <a:buFont typeface="Wingdings 3" panose="05040102010807070707" pitchFamily="18" charset="2"/>
              <a:buNone/>
            </a:pPr>
            <a:endParaRPr lang="fr-FR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fr-FR" dirty="0" smtClean="0"/>
              <a:t>			JavaScript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fr-FR" dirty="0" smtClean="0"/>
              <a:t>	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fr-FR" dirty="0"/>
              <a:t>	</a:t>
            </a:r>
            <a:r>
              <a:rPr lang="fr-FR" dirty="0" smtClean="0"/>
              <a:t>	Ajax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438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63" y="200722"/>
            <a:ext cx="8534400" cy="858644"/>
          </a:xfrm>
        </p:spPr>
        <p:txBody>
          <a:bodyPr/>
          <a:lstStyle/>
          <a:p>
            <a:r>
              <a:rPr lang="fr-FR" dirty="0" smtClean="0"/>
              <a:t>Analyse conceptuelle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0" y="1851102"/>
            <a:ext cx="9958039" cy="4393581"/>
          </a:xfrm>
        </p:spPr>
      </p:pic>
    </p:spTree>
    <p:extLst>
      <p:ext uri="{BB962C8B-B14F-4D97-AF65-F5344CB8AC3E}">
        <p14:creationId xmlns:p14="http://schemas.microsoft.com/office/powerpoint/2010/main" val="268281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85" y="685800"/>
            <a:ext cx="7906215" cy="5455798"/>
          </a:xfrm>
        </p:spPr>
      </p:pic>
    </p:spTree>
    <p:extLst>
      <p:ext uri="{BB962C8B-B14F-4D97-AF65-F5344CB8AC3E}">
        <p14:creationId xmlns:p14="http://schemas.microsoft.com/office/powerpoint/2010/main" val="3901230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390"/>
            <a:ext cx="12192014" cy="6907389"/>
          </a:xfrm>
        </p:spPr>
      </p:pic>
    </p:spTree>
    <p:extLst>
      <p:ext uri="{BB962C8B-B14F-4D97-AF65-F5344CB8AC3E}">
        <p14:creationId xmlns:p14="http://schemas.microsoft.com/office/powerpoint/2010/main" val="183142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180</TotalTime>
  <Words>98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メイリオ</vt:lpstr>
      <vt:lpstr>Times New Roman</vt:lpstr>
      <vt:lpstr>Wingdings</vt:lpstr>
      <vt:lpstr>Wingdings 3</vt:lpstr>
      <vt:lpstr>Slice</vt:lpstr>
      <vt:lpstr>Gestion des hébergement</vt:lpstr>
      <vt:lpstr>PowerPoint Presentation</vt:lpstr>
      <vt:lpstr>Introduction</vt:lpstr>
      <vt:lpstr>Présentation et objectifs</vt:lpstr>
      <vt:lpstr>Solution</vt:lpstr>
      <vt:lpstr>Choix technique</vt:lpstr>
      <vt:lpstr>Analyse conceptuelle</vt:lpstr>
      <vt:lpstr>PowerPoint Presentation</vt:lpstr>
      <vt:lpstr>PowerPoint Presentation</vt:lpstr>
      <vt:lpstr>Réalisation</vt:lpstr>
      <vt:lpstr>Démonsration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hébergement</dc:title>
  <dc:creator>Noureddine YAAGOUBI</dc:creator>
  <cp:lastModifiedBy>Noureddine YAAGOUBI</cp:lastModifiedBy>
  <cp:revision>17</cp:revision>
  <dcterms:created xsi:type="dcterms:W3CDTF">2020-06-17T08:33:22Z</dcterms:created>
  <dcterms:modified xsi:type="dcterms:W3CDTF">2020-06-17T11:34:05Z</dcterms:modified>
</cp:coreProperties>
</file>