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55ecb16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055ecb16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055ecb16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055ecb16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74bef3c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74bef3c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74bef3c2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74bef3c2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74bef3c2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74bef3c2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74bef3c2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74bef3c2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7e3a9a7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7e3a9a7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7e3a9a73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7e3a9a73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masnun/devcon-celery-demo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celeryproject.org/en/stable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facebook.com/groups/pythonbd" TargetMode="External"/><Relationship Id="rId4" Type="http://schemas.openxmlformats.org/officeDocument/2006/relationships/hyperlink" Target="mailto:masnun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Task Processing Using Celery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Abu Ashraf Masnun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that take time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case of image uploading and resizing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need to upload image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need to resize it to several different dimensions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Should we handle it in the http handler?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Increases response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should focus on more important tasks (ie. authentication)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Let’s defer image resizing to background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8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Deferring the task to background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Cron Jobs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Store the image data in database / data store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Run scheduled cron jobs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Scaling could be hard between multiple servers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Overlapping cron jobs could lead to race conditions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Message Queues and Workers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queue stores the image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Multiple workers (across different servers) can consume data one by one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Uses pub-sub pattern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Resizing images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 Endpoint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Handles the upload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Sends a message to a defined queue with file location and other parameters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Message Broker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Routes the message to the consumer aka background worker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Background worker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Receives</a:t>
            </a:r>
            <a:r>
              <a:rPr lang="en"/>
              <a:t> the message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Takes the image file, resizes according to parameters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Puts it back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Celery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Celery abstracts these things into a convenient setup.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Give celery a message broker (say: redis)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Have celery workers always running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Write the tasks as Python functions / classes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Wrap the function in a decorator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your web end point, call the function (slightly differently)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Celery does what needs to be done behind the scene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Repository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https://github.com/masnun/devcon-celery-demo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Flower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Periodic Task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Task routing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Designing work flows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Signals</a:t>
            </a:r>
            <a:br>
              <a:rPr lang="en" sz="1400"/>
            </a:b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There’s so much more you can do: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https://docs.celeryproject.org/en/stable/</a:t>
            </a: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 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in Python Bangladesh group - 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https://www.facebook.com/groups/pythonbd</a:t>
            </a:r>
            <a:r>
              <a:rPr lang="en"/>
              <a:t> - get faster answers, from people with more </a:t>
            </a:r>
            <a:r>
              <a:rPr lang="en"/>
              <a:t>advanced</a:t>
            </a:r>
            <a:r>
              <a:rPr lang="en"/>
              <a:t> knowledge than me.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Reach out to me -  </a:t>
            </a:r>
            <a:r>
              <a:rPr lang="en" u="sng">
                <a:solidFill>
                  <a:schemeClr val="hlink"/>
                </a:solidFill>
                <a:hlinkClick r:id="rId4"/>
              </a:rPr>
              <a:t>masnun@gmail.com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