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315" r:id="rId13"/>
    <p:sldId id="317" r:id="rId14"/>
    <p:sldId id="316" r:id="rId15"/>
    <p:sldId id="31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1" r:id="rId49"/>
    <p:sldId id="303" r:id="rId50"/>
    <p:sldId id="304" r:id="rId51"/>
    <p:sldId id="309" r:id="rId52"/>
    <p:sldId id="310" r:id="rId53"/>
    <p:sldId id="311" r:id="rId54"/>
    <p:sldId id="305" r:id="rId55"/>
    <p:sldId id="306" r:id="rId56"/>
    <p:sldId id="307" r:id="rId57"/>
    <p:sldId id="330" r:id="rId58"/>
    <p:sldId id="331" r:id="rId59"/>
    <p:sldId id="332" r:id="rId60"/>
    <p:sldId id="319" r:id="rId61"/>
    <p:sldId id="329" r:id="rId62"/>
    <p:sldId id="334" r:id="rId63"/>
    <p:sldId id="333" r:id="rId64"/>
    <p:sldId id="328" r:id="rId65"/>
    <p:sldId id="327" r:id="rId66"/>
    <p:sldId id="326" r:id="rId67"/>
    <p:sldId id="335" r:id="rId68"/>
    <p:sldId id="325" r:id="rId69"/>
    <p:sldId id="324" r:id="rId70"/>
    <p:sldId id="323" r:id="rId71"/>
    <p:sldId id="322" r:id="rId72"/>
    <p:sldId id="321" r:id="rId73"/>
    <p:sldId id="320" r:id="rId74"/>
    <p:sldId id="312" r:id="rId75"/>
    <p:sldId id="336" r:id="rId76"/>
    <p:sldId id="337" r:id="rId77"/>
    <p:sldId id="338" r:id="rId78"/>
    <p:sldId id="339" r:id="rId79"/>
    <p:sldId id="340" r:id="rId80"/>
    <p:sldId id="341" r:id="rId81"/>
    <p:sldId id="313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10" autoAdjust="0"/>
  </p:normalViewPr>
  <p:slideViewPr>
    <p:cSldViewPr>
      <p:cViewPr varScale="1">
        <p:scale>
          <a:sx n="71" d="100"/>
          <a:sy n="71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2016-06-21  Tuesday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一个基于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曹哲军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1714488"/>
            <a:ext cx="3000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约定：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必须有一个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主键；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数据库可使用自增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oracle</a:t>
            </a:r>
            <a:r>
              <a:rPr lang="zh-CN" altLang="en-US" dirty="0" smtClean="0">
                <a:solidFill>
                  <a:srgbClr val="FF0000"/>
                </a:solidFill>
              </a:rPr>
              <a:t>数据库可使用序列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DesAnnotation</a:t>
            </a:r>
            <a:r>
              <a:rPr lang="zh-CN" altLang="en-US" dirty="0" smtClean="0">
                <a:solidFill>
                  <a:srgbClr val="FF0000"/>
                </a:solidFill>
              </a:rPr>
              <a:t>注解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放在类上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代表类的描述；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放在属性上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代表属性的描述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主要用于页面显示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5372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68468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4857760"/>
            <a:ext cx="8215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目前框架已经集成了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JdbcTemplate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，但是目前代码生成器只支持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JbdcTemplate</a:t>
            </a:r>
            <a:r>
              <a:rPr lang="zh-CN" altLang="en-US" dirty="0" smtClean="0"/>
              <a:t>方式，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的方式后续版本会增加</a:t>
            </a:r>
            <a:endParaRPr lang="en-US" altLang="zh-CN" dirty="0" smtClean="0"/>
          </a:p>
          <a:p>
            <a:r>
              <a:rPr lang="zh-CN" altLang="en-US" dirty="0" smtClean="0"/>
              <a:t>页面类型支持左树右表、表格、无页面三种类型，页面使用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59923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4019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55721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表格不分页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左树右表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05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714488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用于生成左树右表结构页面的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类必须包含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个字段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d,text,parentID,state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parentID</a:t>
            </a:r>
            <a:r>
              <a:rPr lang="zh-CN" altLang="en-US" dirty="0" smtClean="0"/>
              <a:t>存于数据库中</a:t>
            </a:r>
            <a:endParaRPr lang="en-US" altLang="zh-CN" dirty="0" smtClean="0"/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只是</a:t>
            </a:r>
            <a:r>
              <a:rPr lang="en-US" altLang="zh-CN" dirty="0" err="1" smtClean="0"/>
              <a:t>EasyUI</a:t>
            </a:r>
            <a:r>
              <a:rPr lang="zh-CN" altLang="en-US" dirty="0" smtClean="0"/>
              <a:t>的页面显示需要，不保存到数据库中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578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4333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表格（</a:t>
            </a:r>
            <a:r>
              <a:rPr lang="zh-CN" altLang="en-US" dirty="0" smtClean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4291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628" y="2143116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只需要有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类型的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即可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57298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无页面的代码生成与表格的后台代码完全一致，只是没有生成前台页面的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jsp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071678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左树右</a:t>
            </a:r>
            <a:r>
              <a:rPr lang="zh-CN" altLang="en-US" dirty="0" smtClean="0"/>
              <a:t>表的代码生成结构可以参考</a:t>
            </a:r>
            <a:r>
              <a:rPr lang="en-US" altLang="zh-CN" dirty="0" err="1" smtClean="0"/>
              <a:t>RegistryType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857496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表格的代码生成结构可以参考</a:t>
            </a:r>
            <a:r>
              <a:rPr lang="en-US" altLang="zh-CN" dirty="0" err="1" smtClean="0"/>
              <a:t>DemoGener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类必须有一个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r>
              <a:rPr lang="zh-CN" altLang="en-US" dirty="0" smtClean="0"/>
              <a:t>数据库的表名是类名首字母小写</a:t>
            </a:r>
            <a:endParaRPr lang="en-US" altLang="zh-CN" dirty="0" smtClean="0"/>
          </a:p>
          <a:p>
            <a:r>
              <a:rPr lang="zh-CN" altLang="en-US" dirty="0" smtClean="0"/>
              <a:t>表中列名对应类中的属性名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代码生成器的约定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150017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代码生成器的模板在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codegenerate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如有需要可自行修改模板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24574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代码生成器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491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00694" y="164305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如果生成的代码包名需要修改</a:t>
            </a:r>
            <a:endParaRPr lang="en-US" altLang="zh-CN" dirty="0" smtClean="0"/>
          </a:p>
          <a:p>
            <a:r>
              <a:rPr lang="zh-CN" altLang="en-US" dirty="0" smtClean="0"/>
              <a:t>可以直接修改</a:t>
            </a:r>
            <a:r>
              <a:rPr lang="en-US" altLang="zh-CN" dirty="0" err="1" smtClean="0"/>
              <a:t>configs.properties</a:t>
            </a:r>
            <a:endParaRPr lang="en-US" altLang="zh-CN" dirty="0" smtClean="0"/>
          </a:p>
          <a:p>
            <a:r>
              <a:rPr lang="zh-CN" altLang="en-US" dirty="0" smtClean="0"/>
              <a:t>文件中的配置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2609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1357298"/>
            <a:ext cx="40094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annotation:</a:t>
            </a:r>
            <a:r>
              <a:rPr lang="zh-CN" altLang="en-US" dirty="0" smtClean="0"/>
              <a:t>自动注解</a:t>
            </a:r>
            <a:endParaRPr lang="en-US" altLang="zh-CN" dirty="0" smtClean="0"/>
          </a:p>
          <a:p>
            <a:r>
              <a:rPr lang="en-US" altLang="zh-CN" dirty="0" err="1" smtClean="0"/>
              <a:t>aspect:aop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cache: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err="1" smtClean="0"/>
              <a:t>codegenerate</a:t>
            </a:r>
            <a:r>
              <a:rPr lang="zh-CN" altLang="en-US" dirty="0" smtClean="0"/>
              <a:t>：代码生成器</a:t>
            </a:r>
            <a:endParaRPr lang="en-US" altLang="zh-CN" dirty="0" smtClean="0"/>
          </a:p>
          <a:p>
            <a:r>
              <a:rPr lang="en-US" altLang="zh-CN" dirty="0" smtClean="0"/>
              <a:t>common:</a:t>
            </a:r>
            <a:r>
              <a:rPr lang="zh-CN" altLang="en-US" dirty="0" smtClean="0"/>
              <a:t>拦截器</a:t>
            </a:r>
            <a:endParaRPr lang="en-US" altLang="zh-CN" dirty="0" smtClean="0"/>
          </a:p>
          <a:p>
            <a:r>
              <a:rPr lang="en-US" altLang="zh-CN" dirty="0" err="1" smtClean="0"/>
              <a:t>controller:Controller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dao:Dao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dubbo:dubbo</a:t>
            </a:r>
            <a:r>
              <a:rPr lang="zh-CN" altLang="en-US" dirty="0" smtClean="0"/>
              <a:t>提供服务和获取服务层</a:t>
            </a:r>
            <a:endParaRPr lang="en-US" altLang="zh-CN" dirty="0" smtClean="0"/>
          </a:p>
          <a:p>
            <a:r>
              <a:rPr lang="en-US" altLang="zh-CN" dirty="0" smtClean="0"/>
              <a:t>exception:</a:t>
            </a:r>
            <a:r>
              <a:rPr lang="zh-CN" altLang="en-US" dirty="0" smtClean="0"/>
              <a:t>异常类</a:t>
            </a:r>
            <a:endParaRPr lang="en-US" altLang="zh-CN" dirty="0" smtClean="0"/>
          </a:p>
          <a:p>
            <a:r>
              <a:rPr lang="en-US" altLang="zh-CN" dirty="0" smtClean="0"/>
              <a:t>framework:</a:t>
            </a:r>
            <a:r>
              <a:rPr lang="zh-CN" altLang="en-US" dirty="0" smtClean="0"/>
              <a:t>框架代码层</a:t>
            </a:r>
            <a:endParaRPr lang="en-US" altLang="zh-CN" dirty="0" smtClean="0"/>
          </a:p>
          <a:p>
            <a:r>
              <a:rPr lang="en-US" altLang="zh-CN" dirty="0" smtClean="0"/>
              <a:t>jobs:</a:t>
            </a:r>
            <a:r>
              <a:rPr lang="zh-CN" altLang="en-US" dirty="0" smtClean="0"/>
              <a:t>定时器层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mq</a:t>
            </a:r>
            <a:r>
              <a:rPr lang="zh-CN" altLang="en-US" dirty="0" smtClean="0"/>
              <a:t>：接收和发送</a:t>
            </a:r>
            <a:r>
              <a:rPr lang="en-US" altLang="zh-CN" dirty="0" smtClean="0"/>
              <a:t>MQ</a:t>
            </a:r>
            <a:r>
              <a:rPr lang="zh-CN" altLang="en-US" dirty="0" smtClean="0"/>
              <a:t>数据层</a:t>
            </a:r>
            <a:endParaRPr lang="en-US" altLang="zh-CN" dirty="0" smtClean="0"/>
          </a:p>
          <a:p>
            <a:r>
              <a:rPr lang="en-US" altLang="zh-CN" dirty="0" err="1" smtClean="0"/>
              <a:t>mybatisDao:Mybatis</a:t>
            </a:r>
            <a:r>
              <a:rPr lang="en-US" altLang="zh-CN" dirty="0" smtClean="0"/>
              <a:t> 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taglib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自定义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test:</a:t>
            </a:r>
            <a:r>
              <a:rPr lang="zh-CN" altLang="en-US" dirty="0" smtClean="0"/>
              <a:t>写的测试代码，可以删除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0974" y="1571612"/>
            <a:ext cx="37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主要是利用第三方</a:t>
            </a:r>
            <a:endParaRPr lang="en-US" altLang="zh-CN" dirty="0" smtClean="0"/>
          </a:p>
          <a:p>
            <a:r>
              <a:rPr lang="zh-CN" altLang="en-US" dirty="0" smtClean="0"/>
              <a:t>组件来保存公共的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132" y="2786058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提供两种方式</a:t>
            </a:r>
            <a:endParaRPr lang="en-US" altLang="zh-CN" dirty="0" smtClean="0"/>
          </a:p>
          <a:p>
            <a:r>
              <a:rPr lang="en-US" altLang="zh-CN" dirty="0" smtClean="0"/>
              <a:t>1.Redis</a:t>
            </a:r>
          </a:p>
          <a:p>
            <a:r>
              <a:rPr lang="en-US" altLang="zh-CN" dirty="0" smtClean="0"/>
              <a:t>2.Zookeeper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775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4572008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在包扫描组件后增加红框内的内容，则自动生成的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会自动去掉</a:t>
            </a:r>
            <a:r>
              <a:rPr lang="en-US" altLang="zh-CN" dirty="0" err="1" smtClean="0"/>
              <a:t>Impl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BeanName</a:t>
            </a:r>
            <a:r>
              <a:rPr lang="zh-CN" altLang="en-US" dirty="0" smtClean="0"/>
              <a:t>生成策略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8768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err="1" smtClean="0"/>
              <a:t>RequestMapping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88511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5857892"/>
            <a:ext cx="636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后面没有配置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，默认为方法名</a:t>
            </a:r>
            <a:r>
              <a:rPr lang="en-US" altLang="zh-CN" dirty="0" smtClean="0"/>
              <a:t>+.do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50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0674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07259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28612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只需要在方法上加上红框内的注解，就会在执行这个方法的时候，</a:t>
            </a:r>
            <a:endParaRPr lang="en-US" altLang="zh-CN" dirty="0" smtClean="0"/>
          </a:p>
          <a:p>
            <a:r>
              <a:rPr lang="zh-CN" altLang="en-US" dirty="0" smtClean="0"/>
              <a:t>打印出方法执行消耗的时间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2862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可以参照这个例子编写自己的功能注解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124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配置文件内容获取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45815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6693" y="5572140"/>
            <a:ext cx="842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@Value</a:t>
            </a:r>
            <a:r>
              <a:rPr lang="zh-CN" altLang="en-US" dirty="0" smtClean="0"/>
              <a:t>注解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CustomizedPropertyPlaceholderConfigurer.</a:t>
            </a:r>
            <a:r>
              <a:rPr lang="en-US" altLang="zh-CN" i="1" dirty="0" err="1" smtClean="0"/>
              <a:t>getContextProperty</a:t>
            </a:r>
            <a:r>
              <a:rPr lang="zh-CN" altLang="en-US" i="1" dirty="0" smtClean="0"/>
              <a:t>方法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6"/>
            <a:ext cx="9144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5850"/>
            <a:ext cx="9143999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352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7554" y="1857364"/>
            <a:ext cx="4156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一个最基础的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框架必定提供的层次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controller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实现用户之间的在线聊天</a:t>
            </a:r>
            <a:endParaRPr lang="en-US" altLang="zh-CN" dirty="0" smtClean="0"/>
          </a:p>
          <a:p>
            <a:r>
              <a:rPr lang="zh-CN" altLang="en-US" dirty="0" smtClean="0"/>
              <a:t>实现服务端到浏览器的信息推送，代替原来的旧方案（使用浏览器定时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刷新）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786190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IE10+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等浏览器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00306"/>
            <a:ext cx="87804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5029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编写自己的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类，发送消息时的业务逻辑写在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方法中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347788"/>
            <a:ext cx="91440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4857760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如果需要对发送的消息进行过滤处理，如脏话、影响社会和谐的，可以加到拦截器中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227887" cy="52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57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前端使用样例，可以具体参照框架中的</a:t>
            </a:r>
            <a:r>
              <a:rPr lang="en-US" altLang="zh-CN" dirty="0" smtClean="0"/>
              <a:t>chat.js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both.jsp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Ueditor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7"/>
            <a:ext cx="9144000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29124" y="628652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具体使用参照页面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ueditor</a:t>
            </a:r>
            <a:r>
              <a:rPr lang="en-US" altLang="zh-CN" dirty="0" smtClean="0">
                <a:solidFill>
                  <a:srgbClr val="FF0000"/>
                </a:solidFill>
              </a:rPr>
              <a:t>/show.jsp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框架工具类</a:t>
            </a:r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6570663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快递查询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653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接口实现，使用时需要在快递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官网申请，</a:t>
            </a:r>
            <a:endParaRPr lang="en-US" altLang="zh-CN" dirty="0" smtClean="0"/>
          </a:p>
          <a:p>
            <a:r>
              <a:rPr lang="zh-CN" altLang="en-US" dirty="0" smtClean="0"/>
              <a:t>将分配的快递接口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填入配置文件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6550" y="3500438"/>
            <a:ext cx="6267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143248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调用工具类</a:t>
            </a:r>
            <a:r>
              <a:rPr lang="en-US" altLang="zh-CN" dirty="0" err="1" smtClean="0"/>
              <a:t>ExpressageUtil</a:t>
            </a:r>
            <a:r>
              <a:rPr lang="zh-CN" altLang="en-US" dirty="0" smtClean="0"/>
              <a:t>，传递参数就可以查询出快递信息</a:t>
            </a:r>
            <a:endParaRPr lang="zh-CN" alt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85992"/>
            <a:ext cx="52959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54387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模板解析工具类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59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142873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模板语言</a:t>
            </a:r>
            <a:r>
              <a:rPr lang="en-US" altLang="zh-CN" dirty="0" err="1" smtClean="0"/>
              <a:t>Freemarker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Velocity</a:t>
            </a:r>
            <a:r>
              <a:rPr lang="zh-CN" altLang="en-US" dirty="0" smtClean="0"/>
              <a:t>的解析工具类</a:t>
            </a:r>
            <a:endParaRPr lang="en-US" altLang="zh-CN" dirty="0" smtClean="0"/>
          </a:p>
          <a:p>
            <a:r>
              <a:rPr lang="zh-CN" altLang="en-US" dirty="0" smtClean="0"/>
              <a:t>传递模板文件地址及参数对象，返回解析模板后的</a:t>
            </a:r>
            <a:endParaRPr lang="en-US" altLang="zh-CN" dirty="0" smtClean="0"/>
          </a:p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Velocity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8518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721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</a:t>
            </a:r>
            <a:r>
              <a:rPr lang="zh-CN" altLang="en-US" dirty="0" smtClean="0"/>
              <a:t>工具类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500174"/>
            <a:ext cx="590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FtpServerUtil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ftp server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err="1" smtClean="0"/>
              <a:t>user.properties</a:t>
            </a:r>
            <a:r>
              <a:rPr lang="zh-CN" altLang="en-US" dirty="0" smtClean="0"/>
              <a:t>的配置方式可以查询</a:t>
            </a:r>
            <a:r>
              <a:rPr lang="en-US" altLang="zh-CN" dirty="0" smtClean="0"/>
              <a:t>apache ftp server</a:t>
            </a:r>
          </a:p>
          <a:p>
            <a:endParaRPr lang="en-US" altLang="zh-CN" dirty="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86185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89863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常用工具类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2428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14612" y="1357298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是一种动态脚本语言，底层使用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实现，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代码可以直接在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中运行，</a:t>
            </a:r>
            <a:endParaRPr lang="en-US" altLang="zh-CN" dirty="0" smtClean="0"/>
          </a:p>
          <a:p>
            <a:r>
              <a:rPr lang="en-US" altLang="zh-CN" dirty="0" err="1" smtClean="0"/>
              <a:t>GroovyUtil</a:t>
            </a:r>
            <a:r>
              <a:rPr lang="zh-CN" altLang="en-US" dirty="0" smtClean="0"/>
              <a:t>就是一个在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中调用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的工具类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可以在代码中直接调用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系统中部分业务代码需要在服务运行期间新增修改，而不用重启服务</a:t>
            </a:r>
            <a:endParaRPr lang="en-US" altLang="zh-CN" dirty="0" smtClean="0"/>
          </a:p>
          <a:p>
            <a:r>
              <a:rPr lang="zh-CN" altLang="en-US" dirty="0" smtClean="0"/>
              <a:t>可以直接在系统后台执行某些代码，完成运行时的操作</a:t>
            </a:r>
            <a:endParaRPr lang="en-US" altLang="zh-CN" dirty="0" smtClean="0"/>
          </a:p>
          <a:p>
            <a:r>
              <a:rPr lang="zh-CN" altLang="en-US" dirty="0" smtClean="0"/>
              <a:t>某些代码在开发阶段无法确定，需要在运行时才能确定</a:t>
            </a:r>
            <a:endParaRPr lang="en-US" altLang="zh-CN" dirty="0" smtClean="0"/>
          </a:p>
          <a:p>
            <a:r>
              <a:rPr lang="en-US" altLang="zh-CN" dirty="0" smtClean="0"/>
              <a:t>Groovy</a:t>
            </a:r>
            <a:r>
              <a:rPr lang="zh-CN" altLang="en-US" dirty="0" smtClean="0"/>
              <a:t>代码可以保存在数据库中，也可以保存在配置文件中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7693"/>
            <a:ext cx="7929586" cy="535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3000"/>
            <a:ext cx="74088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层接口类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6818313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69802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73231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4572008"/>
            <a:ext cx="743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脚本保存在数据库中，提供接口让外部调用，返回执行结果，</a:t>
            </a:r>
            <a:endParaRPr lang="en-US" altLang="zh-CN" dirty="0" smtClean="0"/>
          </a:p>
          <a:p>
            <a:r>
              <a:rPr lang="zh-CN" altLang="en-US" dirty="0" smtClean="0"/>
              <a:t>可以实现代码的新增修改，不需要重启服务器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2505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50059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909661"/>
            <a:ext cx="392905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实现类的所有方法名与参数列表与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命令行操作的命令完全一致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57161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powerdesigner</a:t>
            </a:r>
            <a:r>
              <a:rPr lang="zh-CN" altLang="en-US" dirty="0" smtClean="0"/>
              <a:t>之后，打开</a:t>
            </a:r>
            <a:r>
              <a:rPr lang="en-US" altLang="zh-CN" dirty="0" smtClean="0"/>
              <a:t>doc</a:t>
            </a:r>
            <a:r>
              <a:rPr lang="zh-CN" altLang="en-US" dirty="0" smtClean="0"/>
              <a:t>目录中的</a:t>
            </a:r>
            <a:r>
              <a:rPr lang="en-US" altLang="zh-CN" dirty="0" err="1" smtClean="0"/>
              <a:t>pdm</a:t>
            </a:r>
            <a:r>
              <a:rPr lang="zh-CN" altLang="en-US" dirty="0" smtClean="0"/>
              <a:t>文件即可看到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1428736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实现了一个基于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过滤的最简单的权限</a:t>
            </a:r>
            <a:r>
              <a:rPr lang="zh-CN" altLang="en-US" dirty="0" smtClean="0"/>
              <a:t>管理</a:t>
            </a:r>
            <a:r>
              <a:rPr lang="zh-CN" altLang="en-US" dirty="0" smtClean="0"/>
              <a:t>（也可以使用标志代替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，手动验证）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28599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包括机构管理、用户管理、角色管理、权限管理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需要将</a:t>
            </a:r>
            <a:r>
              <a:rPr lang="en-US" altLang="zh-CN" dirty="0" smtClean="0"/>
              <a:t>SpringMVC.xml</a:t>
            </a:r>
            <a:r>
              <a:rPr lang="zh-CN" altLang="en-US" dirty="0" smtClean="0"/>
              <a:t>文件中的登陆和权限拦截器打开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285993"/>
            <a:ext cx="8429683" cy="44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500174"/>
            <a:ext cx="5396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http://localhost:8080/demo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http://localhost:8080/demo/login/toLogin.do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357562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账号为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密码为</a:t>
            </a:r>
            <a:r>
              <a:rPr lang="en-US" altLang="zh-CN" dirty="0" smtClean="0"/>
              <a:t>admin123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4500570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直接执行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方法即可启动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登录入口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4425"/>
            <a:ext cx="9143999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980237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21495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可以根据自己的需求，更换登录页面和首页的图片背景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层实现类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3231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2331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67175"/>
            <a:ext cx="48387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机构管理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org.ext</a:t>
            </a:r>
            <a:r>
              <a:rPr lang="zh-CN" altLang="en-US" dirty="0" smtClean="0"/>
              <a:t>动态扩展机构属性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47880"/>
            <a:ext cx="7275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85860"/>
            <a:ext cx="867568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62375"/>
            <a:ext cx="50006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643570" y="3857628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在机构下面创建用户，</a:t>
            </a:r>
            <a:endParaRPr lang="en-US" altLang="zh-CN" dirty="0" smtClean="0"/>
          </a:p>
          <a:p>
            <a:r>
              <a:rPr lang="zh-CN" altLang="en-US" dirty="0" smtClean="0"/>
              <a:t>用户的默认密码为</a:t>
            </a:r>
            <a:r>
              <a:rPr lang="en-US" altLang="zh-CN" dirty="0" smtClean="0"/>
              <a:t>123456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659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通过配置文件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user</a:t>
            </a:r>
            <a:r>
              <a:rPr lang="en-US" altLang="zh-CN" dirty="0" smtClean="0"/>
              <a:t>.ext</a:t>
            </a:r>
            <a:r>
              <a:rPr lang="zh-CN" altLang="en-US" dirty="0" smtClean="0"/>
              <a:t>动态扩展用户属性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500570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结构为</a:t>
            </a:r>
            <a:r>
              <a:rPr lang="en-US" altLang="zh-CN" dirty="0" smtClean="0"/>
              <a:t>key1:value1,key2:value2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为数据库的字段名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为页面显示的描述</a:t>
            </a:r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如果以</a:t>
            </a:r>
            <a:r>
              <a:rPr lang="en-US" altLang="zh-CN" dirty="0" smtClean="0"/>
              <a:t>_r</a:t>
            </a:r>
            <a:r>
              <a:rPr lang="zh-CN" altLang="en-US" dirty="0" smtClean="0"/>
              <a:t>结尾，代表此字段必填</a:t>
            </a:r>
            <a:endParaRPr lang="en-US" altLang="zh-CN" dirty="0" smtClean="0"/>
          </a:p>
          <a:p>
            <a:r>
              <a:rPr lang="zh-CN" altLang="en-US" dirty="0" smtClean="0"/>
              <a:t>如果数据库中没有此字段，会在服务启动的时候，自动新增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5517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角色管理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51863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214818"/>
            <a:ext cx="4829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6210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682783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统一权限管理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57488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92919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072330" y="2214554"/>
            <a:ext cx="150019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5718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他们之间都是多对多的关系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4357686" y="2536025"/>
            <a:ext cx="57150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1"/>
            <a:endCxn id="7" idx="3"/>
          </p:cNvCxnSpPr>
          <p:nvPr/>
        </p:nvCxnSpPr>
        <p:spPr>
          <a:xfrm rot="10800000">
            <a:off x="6429388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2214546" y="2536025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28" y="4286256"/>
            <a:ext cx="9102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用户登录系统的时候，会把用户的机构，用户信息，角色，权限，全部保存到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06" y="5143512"/>
            <a:ext cx="594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SessionUtil</a:t>
            </a:r>
            <a:r>
              <a:rPr lang="zh-CN" altLang="en-US" dirty="0" smtClean="0"/>
              <a:t>类获取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中的用户相关数据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hasPermission</a:t>
            </a:r>
            <a:r>
              <a:rPr lang="zh-CN" altLang="en-US" dirty="0" smtClean="0"/>
              <a:t>方法可以判断用户是否拥有某个权限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菜单管理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8929718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注册类型管理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6019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4810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765651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4324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3643314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新建注册类型之后，</a:t>
            </a:r>
            <a:endParaRPr lang="en-US" altLang="zh-CN" dirty="0" smtClean="0"/>
          </a:p>
          <a:p>
            <a:r>
              <a:rPr lang="zh-CN" altLang="en-US" dirty="0" smtClean="0"/>
              <a:t>就可以在注册类型下面新增注册表，</a:t>
            </a:r>
            <a:endParaRPr lang="en-US" altLang="zh-CN" dirty="0" smtClean="0"/>
          </a:p>
          <a:p>
            <a:r>
              <a:rPr lang="zh-CN" altLang="en-US" dirty="0" smtClean="0"/>
              <a:t>注册表的编码必须全局唯一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687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5214950"/>
            <a:ext cx="794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只需要修改</a:t>
            </a:r>
            <a:r>
              <a:rPr lang="en-US" altLang="zh-CN" dirty="0" err="1" smtClean="0"/>
              <a:t>configs.properties</a:t>
            </a:r>
            <a:r>
              <a:rPr lang="zh-CN" altLang="en-US" dirty="0" smtClean="0"/>
              <a:t>文件中的配置，就可以在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层实现类中注入</a:t>
            </a:r>
            <a:endParaRPr lang="en-US" altLang="zh-CN" dirty="0" smtClean="0"/>
          </a:p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对象操作数据库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注册表用于一般的用户配置，希望可以在运行时修改的参数</a:t>
            </a:r>
            <a:endParaRPr lang="en-US" altLang="zh-CN" dirty="0" smtClean="0"/>
          </a:p>
          <a:p>
            <a:r>
              <a:rPr lang="zh-CN" altLang="en-US" dirty="0" smtClean="0"/>
              <a:t>配置完注册表之后，可以在代码中调用获取设置的值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2844" y="-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注册表管理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85861"/>
            <a:ext cx="6076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421481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方法就可以获取对应的值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二级缓存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662781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786322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只需要在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文件中增加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标签，就可以使用二级缓存，</a:t>
            </a:r>
            <a:endParaRPr lang="en-US" altLang="zh-CN" dirty="0" smtClean="0"/>
          </a:p>
          <a:p>
            <a:r>
              <a:rPr lang="zh-CN" altLang="en-US" dirty="0" smtClean="0"/>
              <a:t>目前支持本地默认缓存和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Cache</a:t>
            </a:r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47775"/>
            <a:ext cx="3524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3438" y="1357298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已经集成了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实现了默认的本地缓存和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2500306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直接在方法上面使用</a:t>
            </a:r>
            <a:r>
              <a:rPr lang="en-US" altLang="zh-CN" dirty="0" smtClean="0"/>
              <a:t>Spring Cache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注解即可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地址联动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4619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21481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具体使用参见</a:t>
            </a:r>
            <a:r>
              <a:rPr lang="en-US" altLang="zh-CN" dirty="0" smtClean="0"/>
              <a:t>/address/show.jsp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方式在原来的</a:t>
            </a:r>
            <a:r>
              <a:rPr lang="en-US" altLang="zh-CN" dirty="0" err="1" smtClean="0"/>
              <a:t>jackson</a:t>
            </a:r>
            <a:r>
              <a:rPr lang="zh-CN" altLang="en-US" dirty="0" smtClean="0"/>
              <a:t>的基础上，增加了</a:t>
            </a:r>
            <a:r>
              <a:rPr lang="en-US" altLang="zh-CN" dirty="0" err="1" smtClean="0"/>
              <a:t>fastjson</a:t>
            </a:r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r>
              <a:rPr lang="zh-CN" altLang="en-US" dirty="0" smtClean="0"/>
              <a:t>直接调用</a:t>
            </a:r>
            <a:r>
              <a:rPr lang="en-US" altLang="zh-CN" dirty="0" err="1" smtClean="0"/>
              <a:t>FastJsonUtil</a:t>
            </a:r>
            <a:r>
              <a:rPr lang="zh-CN" altLang="en-US" dirty="0" smtClean="0"/>
              <a:t>类，即可使用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929718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3786190"/>
            <a:ext cx="5641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系统集成了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可以参考</a:t>
            </a:r>
            <a:r>
              <a:rPr lang="en-US" altLang="zh-CN" dirty="0" smtClean="0"/>
              <a:t>SpringDubbo.xml</a:t>
            </a:r>
            <a:r>
              <a:rPr lang="zh-CN" altLang="en-US" dirty="0" smtClean="0"/>
              <a:t>的配置和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包下的类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来提供服务和调用服务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系统使用的数据库连接池为</a:t>
            </a:r>
            <a:r>
              <a:rPr lang="en-US" altLang="zh-CN" dirty="0" smtClean="0"/>
              <a:t>druid</a:t>
            </a:r>
          </a:p>
          <a:p>
            <a:r>
              <a:rPr lang="zh-CN" altLang="en-US" dirty="0" smtClean="0"/>
              <a:t>相关的监控配置，已经配置好了，可以直接进入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的管理端查看数据库监控数据（关于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的管理的使用相关信息可以网上找到）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数据库连接池</a:t>
            </a:r>
            <a:r>
              <a:rPr lang="en-US" altLang="zh-CN" dirty="0" smtClean="0"/>
              <a:t>druid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已经配置好使用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集成操作</a:t>
            </a:r>
            <a:r>
              <a:rPr lang="en-US" altLang="zh-CN" dirty="0" err="1" smtClean="0"/>
              <a:t>RabbitMQ</a:t>
            </a:r>
            <a:endParaRPr lang="en-US" altLang="zh-CN" dirty="0" smtClean="0"/>
          </a:p>
          <a:p>
            <a:r>
              <a:rPr lang="zh-CN" altLang="en-US" dirty="0" smtClean="0"/>
              <a:t>具体</a:t>
            </a:r>
            <a:r>
              <a:rPr lang="zh-CN" altLang="en-US" dirty="0" smtClean="0"/>
              <a:t>配置可以参照</a:t>
            </a:r>
            <a:r>
              <a:rPr lang="en-US" altLang="zh-CN" dirty="0" smtClean="0"/>
              <a:t>SpringMQ.xml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包下的类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RabbitMQ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VideoUtil</a:t>
            </a:r>
            <a:r>
              <a:rPr lang="zh-CN" altLang="en-US" dirty="0" smtClean="0"/>
              <a:t>对视频进行截图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视频截图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214422"/>
            <a:ext cx="4276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u="sng" dirty="0" err="1" smtClean="0"/>
              <a:t>thumbnailator</a:t>
            </a:r>
            <a:r>
              <a:rPr lang="zh-CN" altLang="en-US" u="sng" dirty="0" smtClean="0"/>
              <a:t>对图片进行缩略图、截取、旋转等操作，具体使用接口可网上查询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图片截图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599662">
            <a:off x="1679237" y="2516198"/>
            <a:ext cx="535808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85850"/>
            <a:ext cx="7361237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760</TotalTime>
  <Words>1545</Words>
  <PresentationFormat>全屏显示(4:3)</PresentationFormat>
  <Paragraphs>235</Paragraphs>
  <Slides>81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聚合</vt:lpstr>
      <vt:lpstr>一个基于Spring的Web框架 </vt:lpstr>
      <vt:lpstr>项目结构</vt:lpstr>
      <vt:lpstr>MVC</vt:lpstr>
      <vt:lpstr>Model层</vt:lpstr>
      <vt:lpstr>Dao层接口类</vt:lpstr>
      <vt:lpstr>Dao层实现类</vt:lpstr>
      <vt:lpstr>Jdbc</vt:lpstr>
      <vt:lpstr>Service层</vt:lpstr>
      <vt:lpstr>Controller层</vt:lpstr>
      <vt:lpstr>代码生成器</vt:lpstr>
      <vt:lpstr>代码生成器</vt:lpstr>
      <vt:lpstr>左树右表</vt:lpstr>
      <vt:lpstr>左树右表</vt:lpstr>
      <vt:lpstr>表格（分页）</vt:lpstr>
      <vt:lpstr>表格（分页）</vt:lpstr>
      <vt:lpstr>代码生成器</vt:lpstr>
      <vt:lpstr>代码生成器的约定</vt:lpstr>
      <vt:lpstr>代码生成器</vt:lpstr>
      <vt:lpstr>代码生成器</vt:lpstr>
      <vt:lpstr>分布式session</vt:lpstr>
      <vt:lpstr>BeanName生成策略</vt:lpstr>
      <vt:lpstr>BeanName生成策略</vt:lpstr>
      <vt:lpstr>默认RequestMapping</vt:lpstr>
      <vt:lpstr>自定义注解</vt:lpstr>
      <vt:lpstr>自定义注解</vt:lpstr>
      <vt:lpstr>自定义注解</vt:lpstr>
      <vt:lpstr>配置文件内容获取</vt:lpstr>
      <vt:lpstr>配置文件内容获取</vt:lpstr>
      <vt:lpstr>Spring websocket 使用Demo</vt:lpstr>
      <vt:lpstr>Spring websocket应用场景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Spring websocket使用说明</vt:lpstr>
      <vt:lpstr>集成Ueditor在线编辑器</vt:lpstr>
      <vt:lpstr>框架工具类</vt:lpstr>
      <vt:lpstr>快递查询</vt:lpstr>
      <vt:lpstr>模板解析工具类</vt:lpstr>
      <vt:lpstr>Velocity工具类</vt:lpstr>
      <vt:lpstr>Freemarker工具类</vt:lpstr>
      <vt:lpstr>Ftp工具类</vt:lpstr>
      <vt:lpstr>常用工具类</vt:lpstr>
      <vt:lpstr>常用工具类</vt:lpstr>
      <vt:lpstr>Groovy</vt:lpstr>
      <vt:lpstr>Groovy应用场景</vt:lpstr>
      <vt:lpstr>Groovy应用场景</vt:lpstr>
      <vt:lpstr>Groovy应用场景</vt:lpstr>
      <vt:lpstr>Groovy应用场景</vt:lpstr>
      <vt:lpstr>Redis操作</vt:lpstr>
      <vt:lpstr>Redis操作</vt:lpstr>
      <vt:lpstr>Redis操作</vt:lpstr>
      <vt:lpstr>数据库模型</vt:lpstr>
      <vt:lpstr>统一权限管理</vt:lpstr>
      <vt:lpstr>统一权限管理</vt:lpstr>
      <vt:lpstr>登录入口</vt:lpstr>
      <vt:lpstr>登录入口</vt:lpstr>
      <vt:lpstr>首页</vt:lpstr>
      <vt:lpstr>机构管理</vt:lpstr>
      <vt:lpstr>机构管理</vt:lpstr>
      <vt:lpstr>用户管理</vt:lpstr>
      <vt:lpstr>用户管理</vt:lpstr>
      <vt:lpstr>角色管理</vt:lpstr>
      <vt:lpstr>权限管理</vt:lpstr>
      <vt:lpstr>统一权限管理</vt:lpstr>
      <vt:lpstr>菜单管理</vt:lpstr>
      <vt:lpstr>注册类型管理</vt:lpstr>
      <vt:lpstr>注册表管理</vt:lpstr>
      <vt:lpstr>注册表管理</vt:lpstr>
      <vt:lpstr>注册表管理</vt:lpstr>
      <vt:lpstr>Mybatis二级缓存</vt:lpstr>
      <vt:lpstr>Spring Cache</vt:lpstr>
      <vt:lpstr>地址联动</vt:lpstr>
      <vt:lpstr>FastJson</vt:lpstr>
      <vt:lpstr>Dubbo</vt:lpstr>
      <vt:lpstr>数据库连接池druid</vt:lpstr>
      <vt:lpstr>RabbitMQ</vt:lpstr>
      <vt:lpstr>视频截图</vt:lpstr>
      <vt:lpstr>图片截图</vt:lpstr>
      <vt:lpstr>幻灯片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216</cp:revision>
  <dcterms:created xsi:type="dcterms:W3CDTF">2016-04-12T03:04:23Z</dcterms:created>
  <dcterms:modified xsi:type="dcterms:W3CDTF">2016-06-21T08:17:21Z</dcterms:modified>
</cp:coreProperties>
</file>