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54443" y="952569"/>
            <a:ext cx="677911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13131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50" b="0" i="0">
                <a:solidFill>
                  <a:srgbClr val="13131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50" b="0" i="0">
                <a:solidFill>
                  <a:srgbClr val="13131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CB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50" b="0" i="0">
                <a:solidFill>
                  <a:srgbClr val="13131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4588" y="3784509"/>
            <a:ext cx="9758822" cy="2472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50" b="0" i="0">
                <a:solidFill>
                  <a:srgbClr val="13131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8786" y="4470839"/>
            <a:ext cx="11010427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dityasingh.nasa@gmail.com" TargetMode="External"/><Relationship Id="rId3" Type="http://schemas.openxmlformats.org/officeDocument/2006/relationships/image" Target="../media/image2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CB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703" y="5807833"/>
            <a:ext cx="18202279" cy="4479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526029" y="2630288"/>
            <a:ext cx="4746625" cy="10160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40"/>
              </a:spcBef>
            </a:pPr>
            <a:r>
              <a:rPr dirty="0" sz="2800" spc="90">
                <a:solidFill>
                  <a:srgbClr val="131313"/>
                </a:solidFill>
                <a:latin typeface="Trebuchet MS"/>
                <a:cs typeface="Trebuchet MS"/>
              </a:rPr>
              <a:t>India's</a:t>
            </a:r>
            <a:r>
              <a:rPr dirty="0" sz="2800" spc="-16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131313"/>
                </a:solidFill>
                <a:latin typeface="Trebuchet MS"/>
                <a:cs typeface="Trebuchet MS"/>
              </a:rPr>
              <a:t>Largest</a:t>
            </a:r>
            <a:r>
              <a:rPr dirty="0" sz="28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131313"/>
                </a:solidFill>
                <a:latin typeface="Trebuchet MS"/>
                <a:cs typeface="Trebuchet MS"/>
              </a:rPr>
              <a:t>And</a:t>
            </a:r>
            <a:r>
              <a:rPr dirty="0" sz="2800" spc="-16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131313"/>
                </a:solidFill>
                <a:latin typeface="Trebuchet MS"/>
                <a:cs typeface="Trebuchet MS"/>
              </a:rPr>
              <a:t>The</a:t>
            </a:r>
            <a:r>
              <a:rPr dirty="0" sz="2800" spc="-16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131313"/>
                </a:solidFill>
                <a:latin typeface="Trebuchet MS"/>
                <a:cs typeface="Trebuchet MS"/>
              </a:rPr>
              <a:t>Best</a:t>
            </a:r>
            <a:endParaRPr sz="28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540"/>
              </a:spcBef>
            </a:pPr>
            <a:r>
              <a:rPr dirty="0" sz="2800" spc="135">
                <a:solidFill>
                  <a:srgbClr val="131313"/>
                </a:solidFill>
                <a:latin typeface="Trebuchet MS"/>
                <a:cs typeface="Trebuchet MS"/>
              </a:rPr>
              <a:t>Studying</a:t>
            </a:r>
            <a:r>
              <a:rPr dirty="0" sz="2800" spc="-24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131313"/>
                </a:solidFill>
                <a:latin typeface="Trebuchet MS"/>
                <a:cs typeface="Trebuchet MS"/>
              </a:rPr>
              <a:t>App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86183" y="987425"/>
            <a:ext cx="20859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35" b="1">
                <a:latin typeface="Verdana"/>
                <a:cs typeface="Verdana"/>
              </a:rPr>
              <a:t>S</a:t>
            </a:r>
            <a:r>
              <a:rPr dirty="0" sz="3000" spc="55" b="1">
                <a:latin typeface="Verdana"/>
                <a:cs typeface="Verdana"/>
              </a:rPr>
              <a:t>t</a:t>
            </a:r>
            <a:r>
              <a:rPr dirty="0" sz="3000" spc="-210" b="1">
                <a:latin typeface="Verdana"/>
                <a:cs typeface="Verdana"/>
              </a:rPr>
              <a:t>u</a:t>
            </a:r>
            <a:r>
              <a:rPr dirty="0" sz="3000" spc="-200" b="1">
                <a:latin typeface="Verdana"/>
                <a:cs typeface="Verdana"/>
              </a:rPr>
              <a:t>d</a:t>
            </a:r>
            <a:r>
              <a:rPr dirty="0" sz="3000" spc="-150" b="1">
                <a:latin typeface="Verdana"/>
                <a:cs typeface="Verdana"/>
              </a:rPr>
              <a:t>y</a:t>
            </a:r>
            <a:r>
              <a:rPr dirty="0" sz="3000" spc="-125" b="1">
                <a:latin typeface="Verdana"/>
                <a:cs typeface="Verdana"/>
              </a:rPr>
              <a:t>E</a:t>
            </a:r>
            <a:r>
              <a:rPr dirty="0" sz="3000" spc="-225" b="1">
                <a:latin typeface="Verdana"/>
                <a:cs typeface="Verdana"/>
              </a:rPr>
              <a:t>a</a:t>
            </a:r>
            <a:r>
              <a:rPr dirty="0" sz="3000" spc="-110" b="1">
                <a:latin typeface="Verdana"/>
                <a:cs typeface="Verdana"/>
              </a:rPr>
              <a:t>s</a:t>
            </a:r>
            <a:r>
              <a:rPr dirty="0" sz="3000" spc="-204" b="1"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447160" y="2106463"/>
            <a:ext cx="810260" cy="0"/>
          </a:xfrm>
          <a:custGeom>
            <a:avLst/>
            <a:gdLst/>
            <a:ahLst/>
            <a:cxnLst/>
            <a:rect l="l" t="t" r="r" b="b"/>
            <a:pathLst>
              <a:path w="810259" h="0">
                <a:moveTo>
                  <a:pt x="0" y="0"/>
                </a:moveTo>
                <a:lnTo>
                  <a:pt x="809744" y="0"/>
                </a:lnTo>
              </a:path>
            </a:pathLst>
          </a:custGeom>
          <a:ln w="85725">
            <a:solidFill>
              <a:srgbClr val="1313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9865" y="284140"/>
            <a:ext cx="1504949" cy="1504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16000" y="2535161"/>
            <a:ext cx="9091930" cy="2037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200" spc="-635" b="1">
                <a:solidFill>
                  <a:srgbClr val="131313"/>
                </a:solidFill>
                <a:latin typeface="Verdana"/>
                <a:cs typeface="Verdana"/>
              </a:rPr>
              <a:t>Study</a:t>
            </a:r>
            <a:r>
              <a:rPr dirty="0" sz="13200" spc="-635" b="1">
                <a:solidFill>
                  <a:srgbClr val="4A6FEC"/>
                </a:solidFill>
                <a:latin typeface="Verdana"/>
                <a:cs typeface="Verdana"/>
              </a:rPr>
              <a:t>Ease</a:t>
            </a:r>
            <a:endParaRPr sz="1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9499" y="1028705"/>
            <a:ext cx="6969007" cy="3919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47287" y="1028705"/>
            <a:ext cx="3920459" cy="3920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47288" y="5337840"/>
            <a:ext cx="6969007" cy="39196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74399" y="5773399"/>
            <a:ext cx="3484899" cy="3484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4447" y="3162548"/>
            <a:ext cx="3867785" cy="12420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0"/>
              </a:spcBef>
            </a:pPr>
            <a:r>
              <a:rPr dirty="0" sz="3650" spc="315">
                <a:solidFill>
                  <a:srgbClr val="131313"/>
                </a:solidFill>
                <a:latin typeface="Trebuchet MS"/>
                <a:cs typeface="Trebuchet MS"/>
              </a:rPr>
              <a:t>Some</a:t>
            </a:r>
            <a:r>
              <a:rPr dirty="0" sz="3650" spc="-30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650" spc="204">
                <a:solidFill>
                  <a:srgbClr val="131313"/>
                </a:solidFill>
                <a:latin typeface="Trebuchet MS"/>
                <a:cs typeface="Trebuchet MS"/>
              </a:rPr>
              <a:t>pictures</a:t>
            </a:r>
            <a:r>
              <a:rPr dirty="0" sz="3650" spc="-30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650" spc="200">
                <a:solidFill>
                  <a:srgbClr val="131313"/>
                </a:solidFill>
                <a:latin typeface="Trebuchet MS"/>
                <a:cs typeface="Trebuchet MS"/>
              </a:rPr>
              <a:t>of </a:t>
            </a:r>
            <a:r>
              <a:rPr dirty="0" sz="3650" spc="14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650" spc="215">
                <a:solidFill>
                  <a:srgbClr val="131313"/>
                </a:solidFill>
                <a:latin typeface="Trebuchet MS"/>
                <a:cs typeface="Trebuchet MS"/>
              </a:rPr>
              <a:t>our</a:t>
            </a:r>
            <a:r>
              <a:rPr dirty="0" sz="3650" spc="-2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650" spc="195">
                <a:solidFill>
                  <a:srgbClr val="131313"/>
                </a:solidFill>
                <a:latin typeface="Trebuchet MS"/>
                <a:cs typeface="Trebuchet MS"/>
              </a:rPr>
              <a:t>website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447" y="6053497"/>
            <a:ext cx="510349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100"/>
              </a:spcBef>
            </a:pPr>
            <a:r>
              <a:rPr dirty="0" sz="3700" spc="70">
                <a:solidFill>
                  <a:srgbClr val="131313"/>
                </a:solidFill>
                <a:latin typeface="Trebuchet MS"/>
                <a:cs typeface="Trebuchet MS"/>
              </a:rPr>
              <a:t>Here </a:t>
            </a:r>
            <a:r>
              <a:rPr dirty="0" sz="3700" spc="35">
                <a:solidFill>
                  <a:srgbClr val="131313"/>
                </a:solidFill>
                <a:latin typeface="Trebuchet MS"/>
                <a:cs typeface="Trebuchet MS"/>
              </a:rPr>
              <a:t>are </a:t>
            </a:r>
            <a:r>
              <a:rPr dirty="0" sz="3700" spc="195">
                <a:solidFill>
                  <a:srgbClr val="131313"/>
                </a:solidFill>
                <a:latin typeface="Trebuchet MS"/>
                <a:cs typeface="Trebuchet MS"/>
              </a:rPr>
              <a:t>some</a:t>
            </a:r>
            <a:r>
              <a:rPr dirty="0" sz="3700" spc="-79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700" spc="90">
                <a:solidFill>
                  <a:srgbClr val="131313"/>
                </a:solidFill>
                <a:latin typeface="Trebuchet MS"/>
                <a:cs typeface="Trebuchet MS"/>
              </a:rPr>
              <a:t>pictures  </a:t>
            </a:r>
            <a:r>
              <a:rPr dirty="0" sz="3700" spc="95">
                <a:solidFill>
                  <a:srgbClr val="131313"/>
                </a:solidFill>
                <a:latin typeface="Trebuchet MS"/>
                <a:cs typeface="Trebuchet MS"/>
              </a:rPr>
              <a:t>of </a:t>
            </a:r>
            <a:r>
              <a:rPr dirty="0" sz="3700" spc="100">
                <a:solidFill>
                  <a:srgbClr val="131313"/>
                </a:solidFill>
                <a:latin typeface="Trebuchet MS"/>
                <a:cs typeface="Trebuchet MS"/>
              </a:rPr>
              <a:t>our</a:t>
            </a:r>
            <a:r>
              <a:rPr dirty="0" sz="3700" spc="-52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700" spc="25">
                <a:solidFill>
                  <a:srgbClr val="131313"/>
                </a:solidFill>
                <a:latin typeface="Trebuchet MS"/>
                <a:cs typeface="Trebuchet MS"/>
              </a:rPr>
              <a:t>website.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147" y="5272094"/>
            <a:ext cx="994410" cy="0"/>
          </a:xfrm>
          <a:custGeom>
            <a:avLst/>
            <a:gdLst/>
            <a:ahLst/>
            <a:cxnLst/>
            <a:rect l="l" t="t" r="r" b="b"/>
            <a:pathLst>
              <a:path w="994410" h="0">
                <a:moveTo>
                  <a:pt x="0" y="0"/>
                </a:moveTo>
                <a:lnTo>
                  <a:pt x="994066" y="0"/>
                </a:lnTo>
              </a:path>
            </a:pathLst>
          </a:custGeom>
          <a:ln w="105238">
            <a:solidFill>
              <a:srgbClr val="13131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3593" y="1753992"/>
            <a:ext cx="209629" cy="209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53055" y="1591350"/>
            <a:ext cx="533971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spc="175">
                <a:solidFill>
                  <a:srgbClr val="131313"/>
                </a:solidFill>
                <a:latin typeface="Trebuchet MS"/>
                <a:cs typeface="Trebuchet MS"/>
              </a:rPr>
              <a:t>You</a:t>
            </a:r>
            <a:r>
              <a:rPr dirty="0" sz="30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-65">
                <a:solidFill>
                  <a:srgbClr val="131313"/>
                </a:solidFill>
                <a:latin typeface="Trebuchet MS"/>
                <a:cs typeface="Trebuchet MS"/>
              </a:rPr>
              <a:t>will</a:t>
            </a:r>
            <a:r>
              <a:rPr dirty="0" sz="30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80">
                <a:solidFill>
                  <a:srgbClr val="131313"/>
                </a:solidFill>
                <a:latin typeface="Trebuchet MS"/>
                <a:cs typeface="Trebuchet MS"/>
              </a:rPr>
              <a:t>be</a:t>
            </a:r>
            <a:r>
              <a:rPr dirty="0" sz="3000" spc="-18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05">
                <a:solidFill>
                  <a:srgbClr val="131313"/>
                </a:solidFill>
                <a:latin typeface="Trebuchet MS"/>
                <a:cs typeface="Trebuchet MS"/>
              </a:rPr>
              <a:t>ahead</a:t>
            </a:r>
            <a:r>
              <a:rPr dirty="0" sz="30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80">
                <a:solidFill>
                  <a:srgbClr val="131313"/>
                </a:solidFill>
                <a:latin typeface="Trebuchet MS"/>
                <a:cs typeface="Trebuchet MS"/>
              </a:rPr>
              <a:t>of</a:t>
            </a:r>
            <a:r>
              <a:rPr dirty="0" sz="30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00">
                <a:solidFill>
                  <a:srgbClr val="131313"/>
                </a:solidFill>
                <a:latin typeface="Trebuchet MS"/>
                <a:cs typeface="Trebuchet MS"/>
              </a:rPr>
              <a:t>everyone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48966"/>
            <a:ext cx="7183755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0" spc="575"/>
              <a:t>Advantages</a:t>
            </a:r>
            <a:r>
              <a:rPr dirty="0" sz="8000" spc="-655"/>
              <a:t> </a:t>
            </a:r>
            <a:r>
              <a:rPr dirty="0" sz="8000" spc="400"/>
              <a:t>of  </a:t>
            </a:r>
            <a:r>
              <a:rPr dirty="0" sz="8000" spc="540"/>
              <a:t>studyease</a:t>
            </a:r>
            <a:endParaRPr sz="8000"/>
          </a:p>
        </p:txBody>
      </p:sp>
      <p:sp>
        <p:nvSpPr>
          <p:cNvPr id="5" name="object 5"/>
          <p:cNvSpPr txBox="1"/>
          <p:nvPr/>
        </p:nvSpPr>
        <p:spPr>
          <a:xfrm>
            <a:off x="1016000" y="8741056"/>
            <a:ext cx="43561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55">
                <a:solidFill>
                  <a:srgbClr val="131313"/>
                </a:solidFill>
                <a:latin typeface="Trebuchet MS"/>
                <a:cs typeface="Trebuchet MS"/>
              </a:rPr>
              <a:t>Studyease</a:t>
            </a:r>
            <a:r>
              <a:rPr dirty="0" sz="3200" spc="-229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135">
                <a:solidFill>
                  <a:srgbClr val="131313"/>
                </a:solidFill>
                <a:latin typeface="Trebuchet MS"/>
                <a:cs typeface="Trebuchet MS"/>
              </a:rPr>
              <a:t>advantages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0726" y="2508805"/>
            <a:ext cx="7641590" cy="611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88795">
              <a:lnSpc>
                <a:spcPct val="106500"/>
              </a:lnSpc>
              <a:spcBef>
                <a:spcPts val="100"/>
              </a:spcBef>
            </a:pPr>
            <a:r>
              <a:rPr dirty="0" sz="2750" spc="135">
                <a:solidFill>
                  <a:srgbClr val="131313"/>
                </a:solidFill>
                <a:latin typeface="Trebuchet MS"/>
                <a:cs typeface="Trebuchet MS"/>
              </a:rPr>
              <a:t>you</a:t>
            </a:r>
            <a:r>
              <a:rPr dirty="0" sz="2750" spc="-16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750" spc="-65">
                <a:solidFill>
                  <a:srgbClr val="131313"/>
                </a:solidFill>
                <a:latin typeface="Trebuchet MS"/>
                <a:cs typeface="Trebuchet MS"/>
              </a:rPr>
              <a:t>will</a:t>
            </a:r>
            <a:r>
              <a:rPr dirty="0" sz="2750" spc="-16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750" spc="114">
                <a:solidFill>
                  <a:srgbClr val="131313"/>
                </a:solidFill>
                <a:latin typeface="Trebuchet MS"/>
                <a:cs typeface="Trebuchet MS"/>
              </a:rPr>
              <a:t>have</a:t>
            </a:r>
            <a:r>
              <a:rPr dirty="0" sz="2750" spc="-16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750" spc="70">
                <a:solidFill>
                  <a:srgbClr val="131313"/>
                </a:solidFill>
                <a:latin typeface="Trebuchet MS"/>
                <a:cs typeface="Trebuchet MS"/>
              </a:rPr>
              <a:t>a</a:t>
            </a:r>
            <a:r>
              <a:rPr dirty="0" sz="2750" spc="-16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750" spc="95">
                <a:solidFill>
                  <a:srgbClr val="131313"/>
                </a:solidFill>
                <a:latin typeface="Trebuchet MS"/>
                <a:cs typeface="Trebuchet MS"/>
              </a:rPr>
              <a:t>cheatsheet</a:t>
            </a:r>
            <a:r>
              <a:rPr dirty="0" sz="2750" spc="-16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750" spc="40">
                <a:solidFill>
                  <a:srgbClr val="131313"/>
                </a:solidFill>
                <a:latin typeface="Trebuchet MS"/>
                <a:cs typeface="Trebuchet MS"/>
              </a:rPr>
              <a:t>for</a:t>
            </a:r>
            <a:r>
              <a:rPr dirty="0" sz="2750" spc="-16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750" spc="65">
                <a:solidFill>
                  <a:srgbClr val="131313"/>
                </a:solidFill>
                <a:latin typeface="Trebuchet MS"/>
                <a:cs typeface="Trebuchet MS"/>
              </a:rPr>
              <a:t>quick  </a:t>
            </a:r>
            <a:r>
              <a:rPr dirty="0" sz="2750" spc="60">
                <a:solidFill>
                  <a:srgbClr val="131313"/>
                </a:solidFill>
                <a:latin typeface="Trebuchet MS"/>
                <a:cs typeface="Trebuchet MS"/>
              </a:rPr>
              <a:t>revision</a:t>
            </a:r>
            <a:endParaRPr sz="2750">
              <a:latin typeface="Trebuchet MS"/>
              <a:cs typeface="Trebuchet MS"/>
            </a:endParaRPr>
          </a:p>
          <a:p>
            <a:pPr marL="84455">
              <a:lnSpc>
                <a:spcPct val="100000"/>
              </a:lnSpc>
              <a:spcBef>
                <a:spcPts val="1785"/>
              </a:spcBef>
            </a:pPr>
            <a:r>
              <a:rPr dirty="0" sz="3000" spc="155">
                <a:solidFill>
                  <a:srgbClr val="131313"/>
                </a:solidFill>
                <a:latin typeface="Trebuchet MS"/>
                <a:cs typeface="Trebuchet MS"/>
              </a:rPr>
              <a:t>you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-65">
                <a:solidFill>
                  <a:srgbClr val="131313"/>
                </a:solidFill>
                <a:latin typeface="Trebuchet MS"/>
                <a:cs typeface="Trebuchet MS"/>
              </a:rPr>
              <a:t>will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30">
                <a:solidFill>
                  <a:srgbClr val="131313"/>
                </a:solidFill>
                <a:latin typeface="Trebuchet MS"/>
                <a:cs typeface="Trebuchet MS"/>
              </a:rPr>
              <a:t>have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131313"/>
                </a:solidFill>
                <a:latin typeface="Trebuchet MS"/>
                <a:cs typeface="Trebuchet MS"/>
              </a:rPr>
              <a:t>extra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95">
                <a:solidFill>
                  <a:srgbClr val="131313"/>
                </a:solidFill>
                <a:latin typeface="Trebuchet MS"/>
                <a:cs typeface="Trebuchet MS"/>
              </a:rPr>
              <a:t>knowledge</a:t>
            </a:r>
            <a:endParaRPr sz="3000">
              <a:latin typeface="Trebuchet MS"/>
              <a:cs typeface="Trebuchet MS"/>
            </a:endParaRPr>
          </a:p>
          <a:p>
            <a:pPr marL="84455" marR="5080">
              <a:lnSpc>
                <a:spcPct val="106800"/>
              </a:lnSpc>
              <a:spcBef>
                <a:spcPts val="2380"/>
              </a:spcBef>
            </a:pPr>
            <a:r>
              <a:rPr dirty="0" sz="3000" spc="55">
                <a:solidFill>
                  <a:srgbClr val="131313"/>
                </a:solidFill>
                <a:latin typeface="Trebuchet MS"/>
                <a:cs typeface="Trebuchet MS"/>
              </a:rPr>
              <a:t>To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50">
                <a:solidFill>
                  <a:srgbClr val="131313"/>
                </a:solidFill>
                <a:latin typeface="Trebuchet MS"/>
                <a:cs typeface="Trebuchet MS"/>
              </a:rPr>
              <a:t>prepare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55">
                <a:solidFill>
                  <a:srgbClr val="131313"/>
                </a:solidFill>
                <a:latin typeface="Trebuchet MS"/>
                <a:cs typeface="Trebuchet MS"/>
              </a:rPr>
              <a:t>you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45">
                <a:solidFill>
                  <a:srgbClr val="131313"/>
                </a:solidFill>
                <a:latin typeface="Trebuchet MS"/>
                <a:cs typeface="Trebuchet MS"/>
              </a:rPr>
              <a:t>can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05">
                <a:solidFill>
                  <a:srgbClr val="131313"/>
                </a:solidFill>
                <a:latin typeface="Trebuchet MS"/>
                <a:cs typeface="Trebuchet MS"/>
              </a:rPr>
              <a:t>get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00">
                <a:solidFill>
                  <a:srgbClr val="131313"/>
                </a:solidFill>
                <a:latin typeface="Trebuchet MS"/>
                <a:cs typeface="Trebuchet MS"/>
              </a:rPr>
              <a:t>sample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131313"/>
                </a:solidFill>
                <a:latin typeface="Trebuchet MS"/>
                <a:cs typeface="Trebuchet MS"/>
              </a:rPr>
              <a:t>paper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80">
                <a:solidFill>
                  <a:srgbClr val="131313"/>
                </a:solidFill>
                <a:latin typeface="Trebuchet MS"/>
                <a:cs typeface="Trebuchet MS"/>
              </a:rPr>
              <a:t>from  </a:t>
            </a:r>
            <a:r>
              <a:rPr dirty="0" sz="3000" spc="100">
                <a:solidFill>
                  <a:srgbClr val="131313"/>
                </a:solidFill>
                <a:latin typeface="Trebuchet MS"/>
                <a:cs typeface="Trebuchet MS"/>
              </a:rPr>
              <a:t>sample</a:t>
            </a:r>
            <a:r>
              <a:rPr dirty="0" sz="3000" spc="-18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131313"/>
                </a:solidFill>
                <a:latin typeface="Trebuchet MS"/>
                <a:cs typeface="Trebuchet MS"/>
              </a:rPr>
              <a:t>paper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00">
                <a:solidFill>
                  <a:srgbClr val="131313"/>
                </a:solidFill>
                <a:latin typeface="Trebuchet MS"/>
                <a:cs typeface="Trebuchet MS"/>
              </a:rPr>
              <a:t>section</a:t>
            </a:r>
            <a:r>
              <a:rPr dirty="0" sz="3000" spc="-18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45">
                <a:solidFill>
                  <a:srgbClr val="131313"/>
                </a:solidFill>
                <a:latin typeface="Trebuchet MS"/>
                <a:cs typeface="Trebuchet MS"/>
              </a:rPr>
              <a:t>or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50">
                <a:solidFill>
                  <a:srgbClr val="131313"/>
                </a:solidFill>
                <a:latin typeface="Trebuchet MS"/>
                <a:cs typeface="Trebuchet MS"/>
              </a:rPr>
              <a:t>by</a:t>
            </a:r>
            <a:r>
              <a:rPr dirty="0" sz="3000" spc="-18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55">
                <a:solidFill>
                  <a:srgbClr val="131313"/>
                </a:solidFill>
                <a:latin typeface="Trebuchet MS"/>
                <a:cs typeface="Trebuchet MS"/>
              </a:rPr>
              <a:t>clicking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50">
                <a:solidFill>
                  <a:srgbClr val="131313"/>
                </a:solidFill>
                <a:latin typeface="Trebuchet MS"/>
                <a:cs typeface="Trebuchet MS"/>
              </a:rPr>
              <a:t>on</a:t>
            </a:r>
            <a:r>
              <a:rPr dirty="0" sz="3000" spc="-18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131313"/>
                </a:solidFill>
                <a:latin typeface="Trebuchet MS"/>
                <a:cs typeface="Trebuchet MS"/>
              </a:rPr>
              <a:t>link</a:t>
            </a:r>
            <a:endParaRPr sz="3000">
              <a:latin typeface="Trebuchet MS"/>
              <a:cs typeface="Trebuchet MS"/>
            </a:endParaRPr>
          </a:p>
          <a:p>
            <a:pPr marL="84455" marR="559435">
              <a:lnSpc>
                <a:spcPct val="106800"/>
              </a:lnSpc>
              <a:spcBef>
                <a:spcPts val="2405"/>
              </a:spcBef>
            </a:pPr>
            <a:r>
              <a:rPr dirty="0" sz="3000" spc="175">
                <a:solidFill>
                  <a:srgbClr val="131313"/>
                </a:solidFill>
                <a:latin typeface="Trebuchet MS"/>
                <a:cs typeface="Trebuchet MS"/>
              </a:rPr>
              <a:t>You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45">
                <a:solidFill>
                  <a:srgbClr val="131313"/>
                </a:solidFill>
                <a:latin typeface="Trebuchet MS"/>
                <a:cs typeface="Trebuchet MS"/>
              </a:rPr>
              <a:t>can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75">
                <a:solidFill>
                  <a:srgbClr val="131313"/>
                </a:solidFill>
                <a:latin typeface="Trebuchet MS"/>
                <a:cs typeface="Trebuchet MS"/>
              </a:rPr>
              <a:t>revise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80">
                <a:solidFill>
                  <a:srgbClr val="131313"/>
                </a:solidFill>
                <a:latin typeface="Trebuchet MS"/>
                <a:cs typeface="Trebuchet MS"/>
              </a:rPr>
              <a:t>from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75">
                <a:solidFill>
                  <a:srgbClr val="131313"/>
                </a:solidFill>
                <a:latin typeface="Trebuchet MS"/>
                <a:cs typeface="Trebuchet MS"/>
              </a:rPr>
              <a:t>the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65">
                <a:solidFill>
                  <a:srgbClr val="131313"/>
                </a:solidFill>
                <a:latin typeface="Trebuchet MS"/>
                <a:cs typeface="Trebuchet MS"/>
              </a:rPr>
              <a:t>quiz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90">
                <a:solidFill>
                  <a:srgbClr val="131313"/>
                </a:solidFill>
                <a:latin typeface="Trebuchet MS"/>
                <a:cs typeface="Trebuchet MS"/>
              </a:rPr>
              <a:t>button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45">
                <a:solidFill>
                  <a:srgbClr val="131313"/>
                </a:solidFill>
                <a:latin typeface="Trebuchet MS"/>
                <a:cs typeface="Trebuchet MS"/>
              </a:rPr>
              <a:t>for  </a:t>
            </a:r>
            <a:r>
              <a:rPr dirty="0" sz="3000" spc="90">
                <a:solidFill>
                  <a:srgbClr val="131313"/>
                </a:solidFill>
                <a:latin typeface="Trebuchet MS"/>
                <a:cs typeface="Trebuchet MS"/>
              </a:rPr>
              <a:t>every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00">
                <a:solidFill>
                  <a:srgbClr val="131313"/>
                </a:solidFill>
                <a:latin typeface="Trebuchet MS"/>
                <a:cs typeface="Trebuchet MS"/>
              </a:rPr>
              <a:t>subjects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300">
              <a:latin typeface="Trebuchet MS"/>
              <a:cs typeface="Trebuchet MS"/>
            </a:endParaRPr>
          </a:p>
          <a:p>
            <a:pPr marL="84455" marR="650240">
              <a:lnSpc>
                <a:spcPct val="106800"/>
              </a:lnSpc>
            </a:pPr>
            <a:r>
              <a:rPr dirty="0" sz="3000" spc="145">
                <a:solidFill>
                  <a:srgbClr val="131313"/>
                </a:solidFill>
                <a:latin typeface="Trebuchet MS"/>
                <a:cs typeface="Trebuchet MS"/>
              </a:rPr>
              <a:t>No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00">
                <a:solidFill>
                  <a:srgbClr val="131313"/>
                </a:solidFill>
                <a:latin typeface="Trebuchet MS"/>
                <a:cs typeface="Trebuchet MS"/>
              </a:rPr>
              <a:t>need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50">
                <a:solidFill>
                  <a:srgbClr val="131313"/>
                </a:solidFill>
                <a:latin typeface="Trebuchet MS"/>
                <a:cs typeface="Trebuchet MS"/>
              </a:rPr>
              <a:t>to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200">
                <a:solidFill>
                  <a:srgbClr val="131313"/>
                </a:solidFill>
                <a:latin typeface="Trebuchet MS"/>
                <a:cs typeface="Trebuchet MS"/>
              </a:rPr>
              <a:t>go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50">
                <a:solidFill>
                  <a:srgbClr val="131313"/>
                </a:solidFill>
                <a:latin typeface="Trebuchet MS"/>
                <a:cs typeface="Trebuchet MS"/>
              </a:rPr>
              <a:t>to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14">
                <a:solidFill>
                  <a:srgbClr val="131313"/>
                </a:solidFill>
                <a:latin typeface="Trebuchet MS"/>
                <a:cs typeface="Trebuchet MS"/>
              </a:rPr>
              <a:t>google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25">
                <a:solidFill>
                  <a:srgbClr val="131313"/>
                </a:solidFill>
                <a:latin typeface="Trebuchet MS"/>
                <a:cs typeface="Trebuchet MS"/>
              </a:rPr>
              <a:t>and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30">
                <a:solidFill>
                  <a:srgbClr val="131313"/>
                </a:solidFill>
                <a:latin typeface="Trebuchet MS"/>
                <a:cs typeface="Trebuchet MS"/>
              </a:rPr>
              <a:t>search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45">
                <a:solidFill>
                  <a:srgbClr val="131313"/>
                </a:solidFill>
                <a:latin typeface="Trebuchet MS"/>
                <a:cs typeface="Trebuchet MS"/>
              </a:rPr>
              <a:t>for  </a:t>
            </a:r>
            <a:r>
              <a:rPr dirty="0" sz="3000" spc="95">
                <a:solidFill>
                  <a:srgbClr val="131313"/>
                </a:solidFill>
                <a:latin typeface="Trebuchet MS"/>
                <a:cs typeface="Trebuchet MS"/>
              </a:rPr>
              <a:t>word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00">
                <a:solidFill>
                  <a:srgbClr val="131313"/>
                </a:solidFill>
                <a:latin typeface="Trebuchet MS"/>
                <a:cs typeface="Trebuchet MS"/>
              </a:rPr>
              <a:t>again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25">
                <a:solidFill>
                  <a:srgbClr val="131313"/>
                </a:solidFill>
                <a:latin typeface="Trebuchet MS"/>
                <a:cs typeface="Trebuchet MS"/>
              </a:rPr>
              <a:t>and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00">
                <a:solidFill>
                  <a:srgbClr val="131313"/>
                </a:solidFill>
                <a:latin typeface="Trebuchet MS"/>
                <a:cs typeface="Trebuchet MS"/>
              </a:rPr>
              <a:t>again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10">
                <a:solidFill>
                  <a:srgbClr val="131313"/>
                </a:solidFill>
                <a:latin typeface="Trebuchet MS"/>
                <a:cs typeface="Trebuchet MS"/>
              </a:rPr>
              <a:t>we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30">
                <a:solidFill>
                  <a:srgbClr val="131313"/>
                </a:solidFill>
                <a:latin typeface="Trebuchet MS"/>
                <a:cs typeface="Trebuchet MS"/>
              </a:rPr>
              <a:t>have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131313"/>
                </a:solidFill>
                <a:latin typeface="Trebuchet MS"/>
                <a:cs typeface="Trebuchet MS"/>
              </a:rPr>
              <a:t>built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131313"/>
                </a:solidFill>
                <a:latin typeface="Trebuchet MS"/>
                <a:cs typeface="Trebuchet MS"/>
              </a:rPr>
              <a:t>in  </a:t>
            </a:r>
            <a:r>
              <a:rPr dirty="0" sz="3000" spc="55">
                <a:solidFill>
                  <a:srgbClr val="131313"/>
                </a:solidFill>
                <a:latin typeface="Trebuchet MS"/>
                <a:cs typeface="Trebuchet MS"/>
              </a:rPr>
              <a:t>dictionary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50">
                <a:solidFill>
                  <a:srgbClr val="131313"/>
                </a:solidFill>
                <a:latin typeface="Trebuchet MS"/>
                <a:cs typeface="Trebuchet MS"/>
              </a:rPr>
              <a:t>to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50">
                <a:solidFill>
                  <a:srgbClr val="131313"/>
                </a:solidFill>
                <a:latin typeface="Trebuchet MS"/>
                <a:cs typeface="Trebuchet MS"/>
              </a:rPr>
              <a:t>help</a:t>
            </a:r>
            <a:r>
              <a:rPr dirty="0" sz="3000" spc="-1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40">
                <a:solidFill>
                  <a:srgbClr val="131313"/>
                </a:solidFill>
                <a:latin typeface="Trebuchet MS"/>
                <a:cs typeface="Trebuchet MS"/>
              </a:rPr>
              <a:t>students</a:t>
            </a:r>
            <a:r>
              <a:rPr dirty="0" sz="3000" spc="-1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55">
                <a:solidFill>
                  <a:srgbClr val="131313"/>
                </a:solidFill>
                <a:latin typeface="Trebuchet MS"/>
                <a:cs typeface="Trebuchet MS"/>
              </a:rPr>
              <a:t>study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23593" y="2685738"/>
            <a:ext cx="191618" cy="191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423593" y="3789822"/>
            <a:ext cx="209629" cy="2096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23593" y="4580229"/>
            <a:ext cx="209629" cy="209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23593" y="5862705"/>
            <a:ext cx="209629" cy="209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23593" y="7325532"/>
            <a:ext cx="209629" cy="209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CB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00" y="4826353"/>
            <a:ext cx="4749800" cy="4419600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3000" spc="210">
                <a:solidFill>
                  <a:srgbClr val="131313"/>
                </a:solidFill>
                <a:latin typeface="Trebuchet MS"/>
                <a:cs typeface="Trebuchet MS"/>
              </a:rPr>
              <a:t>Phone</a:t>
            </a:r>
            <a:r>
              <a:rPr dirty="0" sz="3000" spc="-22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65">
                <a:solidFill>
                  <a:srgbClr val="131313"/>
                </a:solidFill>
                <a:latin typeface="Trebuchet MS"/>
                <a:cs typeface="Trebuchet MS"/>
              </a:rPr>
              <a:t>Number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700" spc="229">
                <a:solidFill>
                  <a:srgbClr val="131313"/>
                </a:solidFill>
                <a:latin typeface="Trebuchet MS"/>
                <a:cs typeface="Trebuchet MS"/>
              </a:rPr>
              <a:t>8582944585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000" spc="90">
                <a:solidFill>
                  <a:srgbClr val="131313"/>
                </a:solidFill>
                <a:latin typeface="Trebuchet MS"/>
                <a:cs typeface="Trebuchet MS"/>
              </a:rPr>
              <a:t>Email</a:t>
            </a:r>
            <a:r>
              <a:rPr dirty="0" sz="3000" spc="-22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229">
                <a:solidFill>
                  <a:srgbClr val="131313"/>
                </a:solidFill>
                <a:latin typeface="Trebuchet MS"/>
                <a:cs typeface="Trebuchet MS"/>
              </a:rPr>
              <a:t>Address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700" spc="65">
                <a:solidFill>
                  <a:srgbClr val="131313"/>
                </a:solidFill>
                <a:latin typeface="Trebuchet MS"/>
                <a:cs typeface="Trebuchet MS"/>
                <a:hlinkClick r:id="rId2"/>
              </a:rPr>
              <a:t>adityasingh.nasa@gmail.com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000" spc="95">
                <a:solidFill>
                  <a:srgbClr val="131313"/>
                </a:solidFill>
                <a:latin typeface="Trebuchet MS"/>
                <a:cs typeface="Trebuchet MS"/>
              </a:rPr>
              <a:t>Website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700" spc="30">
                <a:solidFill>
                  <a:srgbClr val="131313"/>
                </a:solidFill>
                <a:latin typeface="Trebuchet MS"/>
                <a:cs typeface="Trebuchet MS"/>
              </a:rPr>
              <a:t>https://studyease.netlify.app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52563"/>
            <a:ext cx="549529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65"/>
              <a:t>Contact</a:t>
            </a:r>
            <a:r>
              <a:rPr dirty="0" sz="8000" spc="-655"/>
              <a:t> </a:t>
            </a:r>
            <a:r>
              <a:rPr dirty="0" sz="8000" spc="770"/>
              <a:t>Us</a:t>
            </a:r>
            <a:endParaRPr sz="8000"/>
          </a:p>
        </p:txBody>
      </p:sp>
      <p:sp>
        <p:nvSpPr>
          <p:cNvPr id="5" name="object 5"/>
          <p:cNvSpPr txBox="1"/>
          <p:nvPr/>
        </p:nvSpPr>
        <p:spPr>
          <a:xfrm>
            <a:off x="1016000" y="2585529"/>
            <a:ext cx="18040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40">
                <a:solidFill>
                  <a:srgbClr val="131313"/>
                </a:solidFill>
                <a:latin typeface="Trebuchet MS"/>
                <a:cs typeface="Trebuchet MS"/>
              </a:rPr>
              <a:t>Let's</a:t>
            </a:r>
            <a:r>
              <a:rPr dirty="0" sz="3200" spc="-24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131313"/>
                </a:solidFill>
                <a:latin typeface="Trebuchet MS"/>
                <a:cs typeface="Trebuchet MS"/>
              </a:rPr>
              <a:t>Talk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14149" y="1"/>
            <a:ext cx="11373850" cy="10293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0"/>
              <a:t>T</a:t>
            </a:r>
            <a:r>
              <a:rPr dirty="0" spc="1335"/>
              <a:t>h</a:t>
            </a:r>
            <a:r>
              <a:rPr dirty="0" spc="740"/>
              <a:t>a</a:t>
            </a:r>
            <a:r>
              <a:rPr dirty="0" spc="1255"/>
              <a:t>n</a:t>
            </a:r>
            <a:r>
              <a:rPr dirty="0" spc="755"/>
              <a:t>k</a:t>
            </a:r>
            <a:r>
              <a:rPr dirty="0" spc="1305"/>
              <a:t>y</a:t>
            </a:r>
            <a:r>
              <a:rPr dirty="0" spc="894"/>
              <a:t>o</a:t>
            </a:r>
            <a:r>
              <a:rPr dirty="0" spc="1210"/>
              <a:t>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1944657"/>
            <a:ext cx="1068705" cy="1068705"/>
          </a:xfrm>
          <a:custGeom>
            <a:avLst/>
            <a:gdLst/>
            <a:ahLst/>
            <a:cxnLst/>
            <a:rect l="l" t="t" r="r" b="b"/>
            <a:pathLst>
              <a:path w="1068704" h="1068705">
                <a:moveTo>
                  <a:pt x="534271" y="1068543"/>
                </a:moveTo>
                <a:lnTo>
                  <a:pt x="494972" y="1067096"/>
                </a:lnTo>
                <a:lnTo>
                  <a:pt x="455877" y="1062761"/>
                </a:lnTo>
                <a:lnTo>
                  <a:pt x="417207" y="1055560"/>
                </a:lnTo>
                <a:lnTo>
                  <a:pt x="379181" y="1045537"/>
                </a:lnTo>
                <a:lnTo>
                  <a:pt x="341993" y="1032744"/>
                </a:lnTo>
                <a:lnTo>
                  <a:pt x="305841" y="1017247"/>
                </a:lnTo>
                <a:lnTo>
                  <a:pt x="270926" y="999132"/>
                </a:lnTo>
                <a:lnTo>
                  <a:pt x="237445" y="978501"/>
                </a:lnTo>
                <a:lnTo>
                  <a:pt x="205573" y="955465"/>
                </a:lnTo>
                <a:lnTo>
                  <a:pt x="175476" y="930140"/>
                </a:lnTo>
                <a:lnTo>
                  <a:pt x="147324" y="902671"/>
                </a:lnTo>
                <a:lnTo>
                  <a:pt x="121274" y="873209"/>
                </a:lnTo>
                <a:lnTo>
                  <a:pt x="97461" y="841913"/>
                </a:lnTo>
                <a:lnTo>
                  <a:pt x="76011" y="808942"/>
                </a:lnTo>
                <a:lnTo>
                  <a:pt x="57045" y="774482"/>
                </a:lnTo>
                <a:lnTo>
                  <a:pt x="40668" y="738728"/>
                </a:lnTo>
                <a:lnTo>
                  <a:pt x="26966" y="701866"/>
                </a:lnTo>
                <a:lnTo>
                  <a:pt x="16011" y="664089"/>
                </a:lnTo>
                <a:lnTo>
                  <a:pt x="7864" y="625608"/>
                </a:lnTo>
                <a:lnTo>
                  <a:pt x="2572" y="586638"/>
                </a:lnTo>
                <a:lnTo>
                  <a:pt x="160" y="547387"/>
                </a:lnTo>
                <a:lnTo>
                  <a:pt x="0" y="534271"/>
                </a:lnTo>
                <a:lnTo>
                  <a:pt x="160" y="521155"/>
                </a:lnTo>
                <a:lnTo>
                  <a:pt x="2572" y="481904"/>
                </a:lnTo>
                <a:lnTo>
                  <a:pt x="7864" y="442935"/>
                </a:lnTo>
                <a:lnTo>
                  <a:pt x="16011" y="404454"/>
                </a:lnTo>
                <a:lnTo>
                  <a:pt x="26966" y="366677"/>
                </a:lnTo>
                <a:lnTo>
                  <a:pt x="40668" y="329814"/>
                </a:lnTo>
                <a:lnTo>
                  <a:pt x="57045" y="294061"/>
                </a:lnTo>
                <a:lnTo>
                  <a:pt x="76011" y="259600"/>
                </a:lnTo>
                <a:lnTo>
                  <a:pt x="97461" y="226630"/>
                </a:lnTo>
                <a:lnTo>
                  <a:pt x="121274" y="195333"/>
                </a:lnTo>
                <a:lnTo>
                  <a:pt x="147324" y="165872"/>
                </a:lnTo>
                <a:lnTo>
                  <a:pt x="175476" y="138402"/>
                </a:lnTo>
                <a:lnTo>
                  <a:pt x="205573" y="113077"/>
                </a:lnTo>
                <a:lnTo>
                  <a:pt x="237445" y="90041"/>
                </a:lnTo>
                <a:lnTo>
                  <a:pt x="270926" y="69410"/>
                </a:lnTo>
                <a:lnTo>
                  <a:pt x="305841" y="51295"/>
                </a:lnTo>
                <a:lnTo>
                  <a:pt x="341993" y="35798"/>
                </a:lnTo>
                <a:lnTo>
                  <a:pt x="379181" y="23005"/>
                </a:lnTo>
                <a:lnTo>
                  <a:pt x="417207" y="12982"/>
                </a:lnTo>
                <a:lnTo>
                  <a:pt x="455877" y="5782"/>
                </a:lnTo>
                <a:lnTo>
                  <a:pt x="494972" y="1447"/>
                </a:lnTo>
                <a:lnTo>
                  <a:pt x="534271" y="0"/>
                </a:lnTo>
                <a:lnTo>
                  <a:pt x="547387" y="160"/>
                </a:lnTo>
                <a:lnTo>
                  <a:pt x="586638" y="2572"/>
                </a:lnTo>
                <a:lnTo>
                  <a:pt x="625608" y="7864"/>
                </a:lnTo>
                <a:lnTo>
                  <a:pt x="664089" y="16011"/>
                </a:lnTo>
                <a:lnTo>
                  <a:pt x="701866" y="26966"/>
                </a:lnTo>
                <a:lnTo>
                  <a:pt x="738728" y="40668"/>
                </a:lnTo>
                <a:lnTo>
                  <a:pt x="774482" y="57045"/>
                </a:lnTo>
                <a:lnTo>
                  <a:pt x="808942" y="76011"/>
                </a:lnTo>
                <a:lnTo>
                  <a:pt x="841913" y="97461"/>
                </a:lnTo>
                <a:lnTo>
                  <a:pt x="873209" y="121274"/>
                </a:lnTo>
                <a:lnTo>
                  <a:pt x="902671" y="147324"/>
                </a:lnTo>
                <a:lnTo>
                  <a:pt x="930140" y="175476"/>
                </a:lnTo>
                <a:lnTo>
                  <a:pt x="955465" y="205573"/>
                </a:lnTo>
                <a:lnTo>
                  <a:pt x="978501" y="237445"/>
                </a:lnTo>
                <a:lnTo>
                  <a:pt x="999132" y="270926"/>
                </a:lnTo>
                <a:lnTo>
                  <a:pt x="1017247" y="305841"/>
                </a:lnTo>
                <a:lnTo>
                  <a:pt x="1032744" y="341993"/>
                </a:lnTo>
                <a:lnTo>
                  <a:pt x="1045537" y="379181"/>
                </a:lnTo>
                <a:lnTo>
                  <a:pt x="1055560" y="417207"/>
                </a:lnTo>
                <a:lnTo>
                  <a:pt x="1062761" y="455877"/>
                </a:lnTo>
                <a:lnTo>
                  <a:pt x="1067096" y="494972"/>
                </a:lnTo>
                <a:lnTo>
                  <a:pt x="1068543" y="534271"/>
                </a:lnTo>
                <a:lnTo>
                  <a:pt x="1068382" y="547387"/>
                </a:lnTo>
                <a:lnTo>
                  <a:pt x="1065970" y="586638"/>
                </a:lnTo>
                <a:lnTo>
                  <a:pt x="1060678" y="625608"/>
                </a:lnTo>
                <a:lnTo>
                  <a:pt x="1052532" y="664089"/>
                </a:lnTo>
                <a:lnTo>
                  <a:pt x="1041576" y="701866"/>
                </a:lnTo>
                <a:lnTo>
                  <a:pt x="1027874" y="738728"/>
                </a:lnTo>
                <a:lnTo>
                  <a:pt x="1011497" y="774482"/>
                </a:lnTo>
                <a:lnTo>
                  <a:pt x="992532" y="808942"/>
                </a:lnTo>
                <a:lnTo>
                  <a:pt x="971081" y="841913"/>
                </a:lnTo>
                <a:lnTo>
                  <a:pt x="947270" y="873209"/>
                </a:lnTo>
                <a:lnTo>
                  <a:pt x="921219" y="902671"/>
                </a:lnTo>
                <a:lnTo>
                  <a:pt x="893067" y="930140"/>
                </a:lnTo>
                <a:lnTo>
                  <a:pt x="862969" y="955465"/>
                </a:lnTo>
                <a:lnTo>
                  <a:pt x="831098" y="978501"/>
                </a:lnTo>
                <a:lnTo>
                  <a:pt x="797616" y="999132"/>
                </a:lnTo>
                <a:lnTo>
                  <a:pt x="762702" y="1017247"/>
                </a:lnTo>
                <a:lnTo>
                  <a:pt x="726549" y="1032744"/>
                </a:lnTo>
                <a:lnTo>
                  <a:pt x="689362" y="1045537"/>
                </a:lnTo>
                <a:lnTo>
                  <a:pt x="651335" y="1055560"/>
                </a:lnTo>
                <a:lnTo>
                  <a:pt x="612665" y="1062761"/>
                </a:lnTo>
                <a:lnTo>
                  <a:pt x="573571" y="1067096"/>
                </a:lnTo>
                <a:lnTo>
                  <a:pt x="534271" y="1068543"/>
                </a:lnTo>
                <a:close/>
              </a:path>
            </a:pathLst>
          </a:custGeom>
          <a:solidFill>
            <a:srgbClr val="4A6F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446575" y="2209057"/>
            <a:ext cx="4635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45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3000" spc="-32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0" y="3720724"/>
            <a:ext cx="1068705" cy="1068705"/>
          </a:xfrm>
          <a:custGeom>
            <a:avLst/>
            <a:gdLst/>
            <a:ahLst/>
            <a:cxnLst/>
            <a:rect l="l" t="t" r="r" b="b"/>
            <a:pathLst>
              <a:path w="1068704" h="1068704">
                <a:moveTo>
                  <a:pt x="534271" y="1068543"/>
                </a:moveTo>
                <a:lnTo>
                  <a:pt x="494972" y="1067096"/>
                </a:lnTo>
                <a:lnTo>
                  <a:pt x="455877" y="1062761"/>
                </a:lnTo>
                <a:lnTo>
                  <a:pt x="417207" y="1055560"/>
                </a:lnTo>
                <a:lnTo>
                  <a:pt x="379181" y="1045537"/>
                </a:lnTo>
                <a:lnTo>
                  <a:pt x="341993" y="1032744"/>
                </a:lnTo>
                <a:lnTo>
                  <a:pt x="305841" y="1017247"/>
                </a:lnTo>
                <a:lnTo>
                  <a:pt x="270926" y="999132"/>
                </a:lnTo>
                <a:lnTo>
                  <a:pt x="237445" y="978501"/>
                </a:lnTo>
                <a:lnTo>
                  <a:pt x="205573" y="955465"/>
                </a:lnTo>
                <a:lnTo>
                  <a:pt x="175476" y="930140"/>
                </a:lnTo>
                <a:lnTo>
                  <a:pt x="147324" y="902671"/>
                </a:lnTo>
                <a:lnTo>
                  <a:pt x="121274" y="873209"/>
                </a:lnTo>
                <a:lnTo>
                  <a:pt x="97461" y="841913"/>
                </a:lnTo>
                <a:lnTo>
                  <a:pt x="76011" y="808942"/>
                </a:lnTo>
                <a:lnTo>
                  <a:pt x="57045" y="774482"/>
                </a:lnTo>
                <a:lnTo>
                  <a:pt x="40668" y="738728"/>
                </a:lnTo>
                <a:lnTo>
                  <a:pt x="26966" y="701866"/>
                </a:lnTo>
                <a:lnTo>
                  <a:pt x="16011" y="664089"/>
                </a:lnTo>
                <a:lnTo>
                  <a:pt x="7864" y="625608"/>
                </a:lnTo>
                <a:lnTo>
                  <a:pt x="2572" y="586638"/>
                </a:lnTo>
                <a:lnTo>
                  <a:pt x="160" y="547387"/>
                </a:lnTo>
                <a:lnTo>
                  <a:pt x="0" y="534271"/>
                </a:lnTo>
                <a:lnTo>
                  <a:pt x="160" y="521155"/>
                </a:lnTo>
                <a:lnTo>
                  <a:pt x="2572" y="481904"/>
                </a:lnTo>
                <a:lnTo>
                  <a:pt x="7864" y="442935"/>
                </a:lnTo>
                <a:lnTo>
                  <a:pt x="16011" y="404454"/>
                </a:lnTo>
                <a:lnTo>
                  <a:pt x="26966" y="366677"/>
                </a:lnTo>
                <a:lnTo>
                  <a:pt x="40668" y="329814"/>
                </a:lnTo>
                <a:lnTo>
                  <a:pt x="57045" y="294061"/>
                </a:lnTo>
                <a:lnTo>
                  <a:pt x="76011" y="259600"/>
                </a:lnTo>
                <a:lnTo>
                  <a:pt x="97461" y="226630"/>
                </a:lnTo>
                <a:lnTo>
                  <a:pt x="121274" y="195333"/>
                </a:lnTo>
                <a:lnTo>
                  <a:pt x="147324" y="165872"/>
                </a:lnTo>
                <a:lnTo>
                  <a:pt x="175476" y="138402"/>
                </a:lnTo>
                <a:lnTo>
                  <a:pt x="205573" y="113077"/>
                </a:lnTo>
                <a:lnTo>
                  <a:pt x="237445" y="90041"/>
                </a:lnTo>
                <a:lnTo>
                  <a:pt x="270926" y="69410"/>
                </a:lnTo>
                <a:lnTo>
                  <a:pt x="305841" y="51295"/>
                </a:lnTo>
                <a:lnTo>
                  <a:pt x="341993" y="35798"/>
                </a:lnTo>
                <a:lnTo>
                  <a:pt x="379181" y="23005"/>
                </a:lnTo>
                <a:lnTo>
                  <a:pt x="417207" y="12982"/>
                </a:lnTo>
                <a:lnTo>
                  <a:pt x="455877" y="5782"/>
                </a:lnTo>
                <a:lnTo>
                  <a:pt x="494972" y="1447"/>
                </a:lnTo>
                <a:lnTo>
                  <a:pt x="534271" y="0"/>
                </a:lnTo>
                <a:lnTo>
                  <a:pt x="547387" y="160"/>
                </a:lnTo>
                <a:lnTo>
                  <a:pt x="586638" y="2572"/>
                </a:lnTo>
                <a:lnTo>
                  <a:pt x="625608" y="7864"/>
                </a:lnTo>
                <a:lnTo>
                  <a:pt x="664089" y="16011"/>
                </a:lnTo>
                <a:lnTo>
                  <a:pt x="701866" y="26966"/>
                </a:lnTo>
                <a:lnTo>
                  <a:pt x="738728" y="40668"/>
                </a:lnTo>
                <a:lnTo>
                  <a:pt x="774482" y="57045"/>
                </a:lnTo>
                <a:lnTo>
                  <a:pt x="808942" y="76011"/>
                </a:lnTo>
                <a:lnTo>
                  <a:pt x="841913" y="97461"/>
                </a:lnTo>
                <a:lnTo>
                  <a:pt x="873209" y="121274"/>
                </a:lnTo>
                <a:lnTo>
                  <a:pt x="902671" y="147324"/>
                </a:lnTo>
                <a:lnTo>
                  <a:pt x="930140" y="175476"/>
                </a:lnTo>
                <a:lnTo>
                  <a:pt x="955465" y="205573"/>
                </a:lnTo>
                <a:lnTo>
                  <a:pt x="978501" y="237445"/>
                </a:lnTo>
                <a:lnTo>
                  <a:pt x="999132" y="270926"/>
                </a:lnTo>
                <a:lnTo>
                  <a:pt x="1017247" y="305841"/>
                </a:lnTo>
                <a:lnTo>
                  <a:pt x="1032744" y="341993"/>
                </a:lnTo>
                <a:lnTo>
                  <a:pt x="1045537" y="379181"/>
                </a:lnTo>
                <a:lnTo>
                  <a:pt x="1055560" y="417207"/>
                </a:lnTo>
                <a:lnTo>
                  <a:pt x="1062761" y="455877"/>
                </a:lnTo>
                <a:lnTo>
                  <a:pt x="1067096" y="494972"/>
                </a:lnTo>
                <a:lnTo>
                  <a:pt x="1068543" y="534271"/>
                </a:lnTo>
                <a:lnTo>
                  <a:pt x="1068382" y="547387"/>
                </a:lnTo>
                <a:lnTo>
                  <a:pt x="1065970" y="586638"/>
                </a:lnTo>
                <a:lnTo>
                  <a:pt x="1060678" y="625608"/>
                </a:lnTo>
                <a:lnTo>
                  <a:pt x="1052532" y="664089"/>
                </a:lnTo>
                <a:lnTo>
                  <a:pt x="1041576" y="701866"/>
                </a:lnTo>
                <a:lnTo>
                  <a:pt x="1027874" y="738728"/>
                </a:lnTo>
                <a:lnTo>
                  <a:pt x="1011497" y="774482"/>
                </a:lnTo>
                <a:lnTo>
                  <a:pt x="992532" y="808942"/>
                </a:lnTo>
                <a:lnTo>
                  <a:pt x="971081" y="841913"/>
                </a:lnTo>
                <a:lnTo>
                  <a:pt x="947270" y="873209"/>
                </a:lnTo>
                <a:lnTo>
                  <a:pt x="921219" y="902671"/>
                </a:lnTo>
                <a:lnTo>
                  <a:pt x="893067" y="930140"/>
                </a:lnTo>
                <a:lnTo>
                  <a:pt x="862969" y="955465"/>
                </a:lnTo>
                <a:lnTo>
                  <a:pt x="831098" y="978501"/>
                </a:lnTo>
                <a:lnTo>
                  <a:pt x="797616" y="999132"/>
                </a:lnTo>
                <a:lnTo>
                  <a:pt x="762702" y="1017247"/>
                </a:lnTo>
                <a:lnTo>
                  <a:pt x="726549" y="1032744"/>
                </a:lnTo>
                <a:lnTo>
                  <a:pt x="689362" y="1045537"/>
                </a:lnTo>
                <a:lnTo>
                  <a:pt x="651335" y="1055560"/>
                </a:lnTo>
                <a:lnTo>
                  <a:pt x="612665" y="1062761"/>
                </a:lnTo>
                <a:lnTo>
                  <a:pt x="573571" y="1067096"/>
                </a:lnTo>
                <a:lnTo>
                  <a:pt x="534271" y="1068543"/>
                </a:lnTo>
                <a:close/>
              </a:path>
            </a:pathLst>
          </a:custGeom>
          <a:solidFill>
            <a:srgbClr val="F78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17256" y="3985132"/>
            <a:ext cx="24149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5715" algn="l"/>
              </a:tabLst>
            </a:pPr>
            <a:r>
              <a:rPr dirty="0" sz="3000" spc="245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3000" spc="14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3000" spc="14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000" spc="310">
                <a:solidFill>
                  <a:srgbClr val="131313"/>
                </a:solidFill>
                <a:latin typeface="Trebuchet MS"/>
                <a:cs typeface="Trebuchet MS"/>
              </a:rPr>
              <a:t>A</a:t>
            </a:r>
            <a:r>
              <a:rPr dirty="0" sz="3000" spc="170">
                <a:solidFill>
                  <a:srgbClr val="131313"/>
                </a:solidFill>
                <a:latin typeface="Trebuchet MS"/>
                <a:cs typeface="Trebuchet MS"/>
              </a:rPr>
              <a:t>b</a:t>
            </a:r>
            <a:r>
              <a:rPr dirty="0" sz="3000" spc="165">
                <a:solidFill>
                  <a:srgbClr val="131313"/>
                </a:solidFill>
                <a:latin typeface="Trebuchet MS"/>
                <a:cs typeface="Trebuchet MS"/>
              </a:rPr>
              <a:t>o</a:t>
            </a:r>
            <a:r>
              <a:rPr dirty="0" sz="3000" spc="225">
                <a:solidFill>
                  <a:srgbClr val="131313"/>
                </a:solidFill>
                <a:latin typeface="Trebuchet MS"/>
                <a:cs typeface="Trebuchet MS"/>
              </a:rPr>
              <a:t>u</a:t>
            </a:r>
            <a:r>
              <a:rPr dirty="0" sz="3000" spc="100">
                <a:solidFill>
                  <a:srgbClr val="131313"/>
                </a:solidFill>
                <a:latin typeface="Trebuchet MS"/>
                <a:cs typeface="Trebuchet MS"/>
              </a:rPr>
              <a:t>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0720" y="2200269"/>
            <a:ext cx="34143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95">
                <a:solidFill>
                  <a:srgbClr val="131313"/>
                </a:solidFill>
                <a:latin typeface="Trebuchet MS"/>
                <a:cs typeface="Trebuchet MS"/>
              </a:rPr>
              <a:t>What </a:t>
            </a:r>
            <a:r>
              <a:rPr dirty="0" sz="3000" spc="160">
                <a:solidFill>
                  <a:srgbClr val="131313"/>
                </a:solidFill>
                <a:latin typeface="Trebuchet MS"/>
                <a:cs typeface="Trebuchet MS"/>
              </a:rPr>
              <a:t>is</a:t>
            </a:r>
            <a:r>
              <a:rPr dirty="0" sz="3000" spc="-62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235">
                <a:solidFill>
                  <a:srgbClr val="131313"/>
                </a:solidFill>
                <a:latin typeface="Trebuchet MS"/>
                <a:cs typeface="Trebuchet MS"/>
              </a:rPr>
              <a:t>StudyEase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94309" y="3402271"/>
            <a:ext cx="5831840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0" spc="250"/>
              <a:t>What </a:t>
            </a:r>
            <a:r>
              <a:rPr dirty="0" sz="8000" spc="-10"/>
              <a:t>will</a:t>
            </a:r>
            <a:r>
              <a:rPr dirty="0" sz="8000" spc="-1500"/>
              <a:t> </a:t>
            </a:r>
            <a:r>
              <a:rPr dirty="0" sz="8000" spc="355"/>
              <a:t>be  </a:t>
            </a:r>
            <a:r>
              <a:rPr dirty="0" sz="8000" spc="650"/>
              <a:t>discuss</a:t>
            </a:r>
            <a:r>
              <a:rPr dirty="0" sz="8000" spc="-605"/>
              <a:t> </a:t>
            </a:r>
            <a:r>
              <a:rPr dirty="0" sz="8000" spc="1590"/>
              <a:t>?</a:t>
            </a:r>
            <a:endParaRPr sz="8000"/>
          </a:p>
        </p:txBody>
      </p:sp>
      <p:sp>
        <p:nvSpPr>
          <p:cNvPr id="8" name="object 8"/>
          <p:cNvSpPr txBox="1"/>
          <p:nvPr/>
        </p:nvSpPr>
        <p:spPr>
          <a:xfrm>
            <a:off x="1594309" y="6291348"/>
            <a:ext cx="42494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95">
                <a:solidFill>
                  <a:srgbClr val="131313"/>
                </a:solidFill>
                <a:latin typeface="Trebuchet MS"/>
                <a:cs typeface="Trebuchet MS"/>
              </a:rPr>
              <a:t>topics </a:t>
            </a:r>
            <a:r>
              <a:rPr dirty="0" sz="3200" spc="45">
                <a:solidFill>
                  <a:srgbClr val="131313"/>
                </a:solidFill>
                <a:latin typeface="Trebuchet MS"/>
                <a:cs typeface="Trebuchet MS"/>
              </a:rPr>
              <a:t>to </a:t>
            </a:r>
            <a:r>
              <a:rPr dirty="0" sz="3200" spc="80">
                <a:solidFill>
                  <a:srgbClr val="131313"/>
                </a:solidFill>
                <a:latin typeface="Trebuchet MS"/>
                <a:cs typeface="Trebuchet MS"/>
              </a:rPr>
              <a:t>be</a:t>
            </a:r>
            <a:r>
              <a:rPr dirty="0" sz="3200" spc="-73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160">
                <a:solidFill>
                  <a:srgbClr val="131313"/>
                </a:solidFill>
                <a:latin typeface="Trebuchet MS"/>
                <a:cs typeface="Trebuchet MS"/>
              </a:rPr>
              <a:t>discussed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0" y="5497738"/>
            <a:ext cx="1068705" cy="1060450"/>
          </a:xfrm>
          <a:custGeom>
            <a:avLst/>
            <a:gdLst/>
            <a:ahLst/>
            <a:cxnLst/>
            <a:rect l="l" t="t" r="r" b="b"/>
            <a:pathLst>
              <a:path w="1068704" h="1060450">
                <a:moveTo>
                  <a:pt x="534271" y="1060077"/>
                </a:moveTo>
                <a:lnTo>
                  <a:pt x="494972" y="1058642"/>
                </a:lnTo>
                <a:lnTo>
                  <a:pt x="455877" y="1054341"/>
                </a:lnTo>
                <a:lnTo>
                  <a:pt x="417207" y="1047197"/>
                </a:lnTo>
                <a:lnTo>
                  <a:pt x="379181" y="1037254"/>
                </a:lnTo>
                <a:lnTo>
                  <a:pt x="341993" y="1024562"/>
                </a:lnTo>
                <a:lnTo>
                  <a:pt x="305841" y="1009188"/>
                </a:lnTo>
                <a:lnTo>
                  <a:pt x="270926" y="991216"/>
                </a:lnTo>
                <a:lnTo>
                  <a:pt x="237445" y="970749"/>
                </a:lnTo>
                <a:lnTo>
                  <a:pt x="205573" y="947895"/>
                </a:lnTo>
                <a:lnTo>
                  <a:pt x="175476" y="922771"/>
                </a:lnTo>
                <a:lnTo>
                  <a:pt x="147324" y="895519"/>
                </a:lnTo>
                <a:lnTo>
                  <a:pt x="121274" y="866291"/>
                </a:lnTo>
                <a:lnTo>
                  <a:pt x="97461" y="835242"/>
                </a:lnTo>
                <a:lnTo>
                  <a:pt x="76011" y="802533"/>
                </a:lnTo>
                <a:lnTo>
                  <a:pt x="57045" y="768346"/>
                </a:lnTo>
                <a:lnTo>
                  <a:pt x="40668" y="732876"/>
                </a:lnTo>
                <a:lnTo>
                  <a:pt x="26966" y="696305"/>
                </a:lnTo>
                <a:lnTo>
                  <a:pt x="16011" y="658827"/>
                </a:lnTo>
                <a:lnTo>
                  <a:pt x="7864" y="620651"/>
                </a:lnTo>
                <a:lnTo>
                  <a:pt x="2572" y="581991"/>
                </a:lnTo>
                <a:lnTo>
                  <a:pt x="160" y="543050"/>
                </a:lnTo>
                <a:lnTo>
                  <a:pt x="0" y="530038"/>
                </a:lnTo>
                <a:lnTo>
                  <a:pt x="160" y="517026"/>
                </a:lnTo>
                <a:lnTo>
                  <a:pt x="2572" y="478086"/>
                </a:lnTo>
                <a:lnTo>
                  <a:pt x="7864" y="439425"/>
                </a:lnTo>
                <a:lnTo>
                  <a:pt x="16011" y="401249"/>
                </a:lnTo>
                <a:lnTo>
                  <a:pt x="26966" y="363772"/>
                </a:lnTo>
                <a:lnTo>
                  <a:pt x="40668" y="327201"/>
                </a:lnTo>
                <a:lnTo>
                  <a:pt x="57045" y="291731"/>
                </a:lnTo>
                <a:lnTo>
                  <a:pt x="76011" y="257544"/>
                </a:lnTo>
                <a:lnTo>
                  <a:pt x="97461" y="224834"/>
                </a:lnTo>
                <a:lnTo>
                  <a:pt x="121274" y="193785"/>
                </a:lnTo>
                <a:lnTo>
                  <a:pt x="147324" y="164558"/>
                </a:lnTo>
                <a:lnTo>
                  <a:pt x="175476" y="137305"/>
                </a:lnTo>
                <a:lnTo>
                  <a:pt x="205573" y="112182"/>
                </a:lnTo>
                <a:lnTo>
                  <a:pt x="237445" y="89327"/>
                </a:lnTo>
                <a:lnTo>
                  <a:pt x="270926" y="68860"/>
                </a:lnTo>
                <a:lnTo>
                  <a:pt x="305841" y="50889"/>
                </a:lnTo>
                <a:lnTo>
                  <a:pt x="341993" y="35514"/>
                </a:lnTo>
                <a:lnTo>
                  <a:pt x="379181" y="22823"/>
                </a:lnTo>
                <a:lnTo>
                  <a:pt x="417207" y="12879"/>
                </a:lnTo>
                <a:lnTo>
                  <a:pt x="455877" y="5736"/>
                </a:lnTo>
                <a:lnTo>
                  <a:pt x="494972" y="1435"/>
                </a:lnTo>
                <a:lnTo>
                  <a:pt x="534271" y="0"/>
                </a:lnTo>
                <a:lnTo>
                  <a:pt x="547387" y="159"/>
                </a:lnTo>
                <a:lnTo>
                  <a:pt x="586638" y="2552"/>
                </a:lnTo>
                <a:lnTo>
                  <a:pt x="625608" y="7802"/>
                </a:lnTo>
                <a:lnTo>
                  <a:pt x="664089" y="15884"/>
                </a:lnTo>
                <a:lnTo>
                  <a:pt x="701866" y="26753"/>
                </a:lnTo>
                <a:lnTo>
                  <a:pt x="738728" y="40346"/>
                </a:lnTo>
                <a:lnTo>
                  <a:pt x="774482" y="56593"/>
                </a:lnTo>
                <a:lnTo>
                  <a:pt x="808942" y="75409"/>
                </a:lnTo>
                <a:lnTo>
                  <a:pt x="841913" y="96689"/>
                </a:lnTo>
                <a:lnTo>
                  <a:pt x="873209" y="120313"/>
                </a:lnTo>
                <a:lnTo>
                  <a:pt x="902671" y="146156"/>
                </a:lnTo>
                <a:lnTo>
                  <a:pt x="930140" y="174086"/>
                </a:lnTo>
                <a:lnTo>
                  <a:pt x="955465" y="203945"/>
                </a:lnTo>
                <a:lnTo>
                  <a:pt x="978501" y="235564"/>
                </a:lnTo>
                <a:lnTo>
                  <a:pt x="999132" y="268780"/>
                </a:lnTo>
                <a:lnTo>
                  <a:pt x="1017247" y="303418"/>
                </a:lnTo>
                <a:lnTo>
                  <a:pt x="1032744" y="339284"/>
                </a:lnTo>
                <a:lnTo>
                  <a:pt x="1045537" y="376177"/>
                </a:lnTo>
                <a:lnTo>
                  <a:pt x="1055560" y="413902"/>
                </a:lnTo>
                <a:lnTo>
                  <a:pt x="1062761" y="452265"/>
                </a:lnTo>
                <a:lnTo>
                  <a:pt x="1067096" y="491050"/>
                </a:lnTo>
                <a:lnTo>
                  <a:pt x="1068543" y="530038"/>
                </a:lnTo>
                <a:lnTo>
                  <a:pt x="1068382" y="543050"/>
                </a:lnTo>
                <a:lnTo>
                  <a:pt x="1065970" y="581991"/>
                </a:lnTo>
                <a:lnTo>
                  <a:pt x="1060678" y="620651"/>
                </a:lnTo>
                <a:lnTo>
                  <a:pt x="1052532" y="658827"/>
                </a:lnTo>
                <a:lnTo>
                  <a:pt x="1041576" y="696305"/>
                </a:lnTo>
                <a:lnTo>
                  <a:pt x="1027874" y="732876"/>
                </a:lnTo>
                <a:lnTo>
                  <a:pt x="1011497" y="768346"/>
                </a:lnTo>
                <a:lnTo>
                  <a:pt x="992532" y="802533"/>
                </a:lnTo>
                <a:lnTo>
                  <a:pt x="971081" y="835242"/>
                </a:lnTo>
                <a:lnTo>
                  <a:pt x="947270" y="866291"/>
                </a:lnTo>
                <a:lnTo>
                  <a:pt x="921219" y="895519"/>
                </a:lnTo>
                <a:lnTo>
                  <a:pt x="893067" y="922771"/>
                </a:lnTo>
                <a:lnTo>
                  <a:pt x="862969" y="947895"/>
                </a:lnTo>
                <a:lnTo>
                  <a:pt x="831098" y="970749"/>
                </a:lnTo>
                <a:lnTo>
                  <a:pt x="797616" y="991216"/>
                </a:lnTo>
                <a:lnTo>
                  <a:pt x="762702" y="1009188"/>
                </a:lnTo>
                <a:lnTo>
                  <a:pt x="726549" y="1024562"/>
                </a:lnTo>
                <a:lnTo>
                  <a:pt x="689362" y="1037254"/>
                </a:lnTo>
                <a:lnTo>
                  <a:pt x="651335" y="1047197"/>
                </a:lnTo>
                <a:lnTo>
                  <a:pt x="612665" y="1054341"/>
                </a:lnTo>
                <a:lnTo>
                  <a:pt x="573571" y="1058642"/>
                </a:lnTo>
                <a:lnTo>
                  <a:pt x="534271" y="1060077"/>
                </a:lnTo>
                <a:close/>
              </a:path>
            </a:pathLst>
          </a:custGeom>
          <a:solidFill>
            <a:srgbClr val="4A6F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415172" y="5762116"/>
            <a:ext cx="71958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7620" algn="l"/>
              </a:tabLst>
            </a:pPr>
            <a:r>
              <a:rPr dirty="0" sz="3000" spc="210" b="1">
                <a:solidFill>
                  <a:srgbClr val="FFFFFF"/>
                </a:solidFill>
                <a:latin typeface="Trebuchet MS"/>
                <a:cs typeface="Trebuchet MS"/>
              </a:rPr>
              <a:t>03	</a:t>
            </a:r>
            <a:r>
              <a:rPr dirty="0" sz="3000" spc="229">
                <a:solidFill>
                  <a:srgbClr val="131313"/>
                </a:solidFill>
                <a:latin typeface="Trebuchet MS"/>
                <a:cs typeface="Trebuchet MS"/>
              </a:rPr>
              <a:t>Courses</a:t>
            </a:r>
            <a:r>
              <a:rPr dirty="0" sz="3000" spc="-23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-50">
                <a:solidFill>
                  <a:srgbClr val="131313"/>
                </a:solidFill>
                <a:latin typeface="Trebuchet MS"/>
                <a:cs typeface="Trebuchet MS"/>
              </a:rPr>
              <a:t>/</a:t>
            </a:r>
            <a:r>
              <a:rPr dirty="0" sz="3000" spc="-229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245">
                <a:solidFill>
                  <a:srgbClr val="131313"/>
                </a:solidFill>
                <a:latin typeface="Trebuchet MS"/>
                <a:cs typeface="Trebuchet MS"/>
              </a:rPr>
              <a:t>Study</a:t>
            </a:r>
            <a:r>
              <a:rPr dirty="0" sz="3000" spc="-23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80">
                <a:solidFill>
                  <a:srgbClr val="131313"/>
                </a:solidFill>
                <a:latin typeface="Trebuchet MS"/>
                <a:cs typeface="Trebuchet MS"/>
              </a:rPr>
              <a:t>Subjects</a:t>
            </a:r>
            <a:r>
              <a:rPr dirty="0" sz="3000" spc="-229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265">
                <a:solidFill>
                  <a:srgbClr val="131313"/>
                </a:solidFill>
                <a:latin typeface="Trebuchet MS"/>
                <a:cs typeface="Trebuchet MS"/>
              </a:rPr>
              <a:t>+</a:t>
            </a:r>
            <a:r>
              <a:rPr dirty="0" sz="3000" spc="-23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95">
                <a:solidFill>
                  <a:srgbClr val="131313"/>
                </a:solidFill>
                <a:latin typeface="Trebuchet MS"/>
                <a:cs typeface="Trebuchet MS"/>
              </a:rPr>
              <a:t>Quiz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0" y="7273807"/>
            <a:ext cx="1068705" cy="1060450"/>
          </a:xfrm>
          <a:custGeom>
            <a:avLst/>
            <a:gdLst/>
            <a:ahLst/>
            <a:cxnLst/>
            <a:rect l="l" t="t" r="r" b="b"/>
            <a:pathLst>
              <a:path w="1068704" h="1060450">
                <a:moveTo>
                  <a:pt x="534271" y="1060077"/>
                </a:moveTo>
                <a:lnTo>
                  <a:pt x="494972" y="1058642"/>
                </a:lnTo>
                <a:lnTo>
                  <a:pt x="455877" y="1054341"/>
                </a:lnTo>
                <a:lnTo>
                  <a:pt x="417207" y="1047197"/>
                </a:lnTo>
                <a:lnTo>
                  <a:pt x="379181" y="1037254"/>
                </a:lnTo>
                <a:lnTo>
                  <a:pt x="341993" y="1024562"/>
                </a:lnTo>
                <a:lnTo>
                  <a:pt x="305841" y="1009188"/>
                </a:lnTo>
                <a:lnTo>
                  <a:pt x="270926" y="991216"/>
                </a:lnTo>
                <a:lnTo>
                  <a:pt x="237445" y="970749"/>
                </a:lnTo>
                <a:lnTo>
                  <a:pt x="205573" y="947895"/>
                </a:lnTo>
                <a:lnTo>
                  <a:pt x="175476" y="922771"/>
                </a:lnTo>
                <a:lnTo>
                  <a:pt x="147324" y="895519"/>
                </a:lnTo>
                <a:lnTo>
                  <a:pt x="121274" y="866291"/>
                </a:lnTo>
                <a:lnTo>
                  <a:pt x="97461" y="835242"/>
                </a:lnTo>
                <a:lnTo>
                  <a:pt x="76011" y="802533"/>
                </a:lnTo>
                <a:lnTo>
                  <a:pt x="57045" y="768346"/>
                </a:lnTo>
                <a:lnTo>
                  <a:pt x="40668" y="732876"/>
                </a:lnTo>
                <a:lnTo>
                  <a:pt x="26966" y="696305"/>
                </a:lnTo>
                <a:lnTo>
                  <a:pt x="16011" y="658827"/>
                </a:lnTo>
                <a:lnTo>
                  <a:pt x="7864" y="620651"/>
                </a:lnTo>
                <a:lnTo>
                  <a:pt x="2572" y="581991"/>
                </a:lnTo>
                <a:lnTo>
                  <a:pt x="160" y="543050"/>
                </a:lnTo>
                <a:lnTo>
                  <a:pt x="0" y="530038"/>
                </a:lnTo>
                <a:lnTo>
                  <a:pt x="160" y="517026"/>
                </a:lnTo>
                <a:lnTo>
                  <a:pt x="2572" y="478086"/>
                </a:lnTo>
                <a:lnTo>
                  <a:pt x="7864" y="439425"/>
                </a:lnTo>
                <a:lnTo>
                  <a:pt x="16011" y="401249"/>
                </a:lnTo>
                <a:lnTo>
                  <a:pt x="26966" y="363772"/>
                </a:lnTo>
                <a:lnTo>
                  <a:pt x="40668" y="327201"/>
                </a:lnTo>
                <a:lnTo>
                  <a:pt x="57045" y="291731"/>
                </a:lnTo>
                <a:lnTo>
                  <a:pt x="76011" y="257544"/>
                </a:lnTo>
                <a:lnTo>
                  <a:pt x="97461" y="224834"/>
                </a:lnTo>
                <a:lnTo>
                  <a:pt x="121274" y="193785"/>
                </a:lnTo>
                <a:lnTo>
                  <a:pt x="147324" y="164558"/>
                </a:lnTo>
                <a:lnTo>
                  <a:pt x="175476" y="137305"/>
                </a:lnTo>
                <a:lnTo>
                  <a:pt x="205573" y="112182"/>
                </a:lnTo>
                <a:lnTo>
                  <a:pt x="237445" y="89327"/>
                </a:lnTo>
                <a:lnTo>
                  <a:pt x="270926" y="68860"/>
                </a:lnTo>
                <a:lnTo>
                  <a:pt x="305841" y="50889"/>
                </a:lnTo>
                <a:lnTo>
                  <a:pt x="341993" y="35514"/>
                </a:lnTo>
                <a:lnTo>
                  <a:pt x="379181" y="22823"/>
                </a:lnTo>
                <a:lnTo>
                  <a:pt x="417207" y="12879"/>
                </a:lnTo>
                <a:lnTo>
                  <a:pt x="455877" y="5736"/>
                </a:lnTo>
                <a:lnTo>
                  <a:pt x="494972" y="1435"/>
                </a:lnTo>
                <a:lnTo>
                  <a:pt x="534271" y="0"/>
                </a:lnTo>
                <a:lnTo>
                  <a:pt x="547387" y="159"/>
                </a:lnTo>
                <a:lnTo>
                  <a:pt x="586638" y="2552"/>
                </a:lnTo>
                <a:lnTo>
                  <a:pt x="625608" y="7802"/>
                </a:lnTo>
                <a:lnTo>
                  <a:pt x="664089" y="15884"/>
                </a:lnTo>
                <a:lnTo>
                  <a:pt x="701866" y="26753"/>
                </a:lnTo>
                <a:lnTo>
                  <a:pt x="738728" y="40346"/>
                </a:lnTo>
                <a:lnTo>
                  <a:pt x="774482" y="56593"/>
                </a:lnTo>
                <a:lnTo>
                  <a:pt x="808942" y="75409"/>
                </a:lnTo>
                <a:lnTo>
                  <a:pt x="841913" y="96689"/>
                </a:lnTo>
                <a:lnTo>
                  <a:pt x="873209" y="120313"/>
                </a:lnTo>
                <a:lnTo>
                  <a:pt x="902671" y="146156"/>
                </a:lnTo>
                <a:lnTo>
                  <a:pt x="930140" y="174086"/>
                </a:lnTo>
                <a:lnTo>
                  <a:pt x="955465" y="203945"/>
                </a:lnTo>
                <a:lnTo>
                  <a:pt x="978501" y="235564"/>
                </a:lnTo>
                <a:lnTo>
                  <a:pt x="999132" y="268780"/>
                </a:lnTo>
                <a:lnTo>
                  <a:pt x="1017247" y="303418"/>
                </a:lnTo>
                <a:lnTo>
                  <a:pt x="1032744" y="339284"/>
                </a:lnTo>
                <a:lnTo>
                  <a:pt x="1045537" y="376177"/>
                </a:lnTo>
                <a:lnTo>
                  <a:pt x="1055560" y="413902"/>
                </a:lnTo>
                <a:lnTo>
                  <a:pt x="1062761" y="452265"/>
                </a:lnTo>
                <a:lnTo>
                  <a:pt x="1067096" y="491050"/>
                </a:lnTo>
                <a:lnTo>
                  <a:pt x="1068543" y="530038"/>
                </a:lnTo>
                <a:lnTo>
                  <a:pt x="1068382" y="543050"/>
                </a:lnTo>
                <a:lnTo>
                  <a:pt x="1065970" y="581991"/>
                </a:lnTo>
                <a:lnTo>
                  <a:pt x="1060678" y="620651"/>
                </a:lnTo>
                <a:lnTo>
                  <a:pt x="1052532" y="658827"/>
                </a:lnTo>
                <a:lnTo>
                  <a:pt x="1041576" y="696305"/>
                </a:lnTo>
                <a:lnTo>
                  <a:pt x="1027874" y="732876"/>
                </a:lnTo>
                <a:lnTo>
                  <a:pt x="1011497" y="768346"/>
                </a:lnTo>
                <a:lnTo>
                  <a:pt x="992532" y="802533"/>
                </a:lnTo>
                <a:lnTo>
                  <a:pt x="971081" y="835242"/>
                </a:lnTo>
                <a:lnTo>
                  <a:pt x="947270" y="866291"/>
                </a:lnTo>
                <a:lnTo>
                  <a:pt x="921219" y="895519"/>
                </a:lnTo>
                <a:lnTo>
                  <a:pt x="893067" y="922771"/>
                </a:lnTo>
                <a:lnTo>
                  <a:pt x="862969" y="947895"/>
                </a:lnTo>
                <a:lnTo>
                  <a:pt x="831098" y="970749"/>
                </a:lnTo>
                <a:lnTo>
                  <a:pt x="797616" y="991216"/>
                </a:lnTo>
                <a:lnTo>
                  <a:pt x="762702" y="1009188"/>
                </a:lnTo>
                <a:lnTo>
                  <a:pt x="726549" y="1024562"/>
                </a:lnTo>
                <a:lnTo>
                  <a:pt x="689362" y="1037254"/>
                </a:lnTo>
                <a:lnTo>
                  <a:pt x="651335" y="1047197"/>
                </a:lnTo>
                <a:lnTo>
                  <a:pt x="612665" y="1054341"/>
                </a:lnTo>
                <a:lnTo>
                  <a:pt x="573571" y="1058642"/>
                </a:lnTo>
                <a:lnTo>
                  <a:pt x="534271" y="1060077"/>
                </a:lnTo>
                <a:close/>
              </a:path>
            </a:pathLst>
          </a:custGeom>
          <a:solidFill>
            <a:srgbClr val="F78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411005" y="7538186"/>
            <a:ext cx="5346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45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3000" spc="24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80720" y="7529407"/>
            <a:ext cx="37020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75">
                <a:solidFill>
                  <a:srgbClr val="131313"/>
                </a:solidFill>
                <a:latin typeface="Trebuchet MS"/>
                <a:cs typeface="Trebuchet MS"/>
              </a:rPr>
              <a:t>Contact </a:t>
            </a:r>
            <a:r>
              <a:rPr dirty="0" sz="3000" spc="-50">
                <a:solidFill>
                  <a:srgbClr val="131313"/>
                </a:solidFill>
                <a:latin typeface="Trebuchet MS"/>
                <a:cs typeface="Trebuchet MS"/>
              </a:rPr>
              <a:t>/</a:t>
            </a:r>
            <a:r>
              <a:rPr dirty="0" sz="3000" spc="-6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185">
                <a:solidFill>
                  <a:srgbClr val="131313"/>
                </a:solidFill>
                <a:latin typeface="Trebuchet MS"/>
                <a:cs typeface="Trebuchet MS"/>
              </a:rPr>
              <a:t>Thankyou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A6F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714751" y="0"/>
            <a:ext cx="8584956" cy="10290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5256062"/>
            <a:ext cx="810260" cy="0"/>
          </a:xfrm>
          <a:custGeom>
            <a:avLst/>
            <a:gdLst/>
            <a:ahLst/>
            <a:cxnLst/>
            <a:rect l="l" t="t" r="r" b="b"/>
            <a:pathLst>
              <a:path w="810260" h="0">
                <a:moveTo>
                  <a:pt x="0" y="0"/>
                </a:moveTo>
                <a:lnTo>
                  <a:pt x="809744" y="0"/>
                </a:lnTo>
              </a:path>
            </a:pathLst>
          </a:custGeom>
          <a:ln w="85725">
            <a:solidFill>
              <a:srgbClr val="1313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8700" y="6848093"/>
            <a:ext cx="810260" cy="0"/>
          </a:xfrm>
          <a:custGeom>
            <a:avLst/>
            <a:gdLst/>
            <a:ahLst/>
            <a:cxnLst/>
            <a:rect l="l" t="t" r="r" b="b"/>
            <a:pathLst>
              <a:path w="810260" h="0">
                <a:moveTo>
                  <a:pt x="0" y="0"/>
                </a:moveTo>
                <a:lnTo>
                  <a:pt x="809744" y="0"/>
                </a:lnTo>
              </a:path>
            </a:pathLst>
          </a:custGeom>
          <a:ln w="85725">
            <a:solidFill>
              <a:srgbClr val="1313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8700" y="8562350"/>
            <a:ext cx="810260" cy="0"/>
          </a:xfrm>
          <a:custGeom>
            <a:avLst/>
            <a:gdLst/>
            <a:ahLst/>
            <a:cxnLst/>
            <a:rect l="l" t="t" r="r" b="b"/>
            <a:pathLst>
              <a:path w="810260" h="0">
                <a:moveTo>
                  <a:pt x="0" y="0"/>
                </a:moveTo>
                <a:lnTo>
                  <a:pt x="809744" y="0"/>
                </a:lnTo>
              </a:path>
            </a:pathLst>
          </a:custGeom>
          <a:ln w="85725">
            <a:solidFill>
              <a:srgbClr val="1313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52563"/>
            <a:ext cx="8531860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0" spc="520">
                <a:solidFill>
                  <a:srgbClr val="FFFFFF"/>
                </a:solidFill>
              </a:rPr>
              <a:t>About</a:t>
            </a:r>
            <a:r>
              <a:rPr dirty="0" sz="8000" spc="-665">
                <a:solidFill>
                  <a:srgbClr val="FFFFFF"/>
                </a:solidFill>
              </a:rPr>
              <a:t> </a:t>
            </a:r>
            <a:r>
              <a:rPr dirty="0" sz="8000" spc="620">
                <a:solidFill>
                  <a:srgbClr val="FFFFFF"/>
                </a:solidFill>
              </a:rPr>
              <a:t>StudyEase  </a:t>
            </a:r>
            <a:r>
              <a:rPr dirty="0" sz="8000" spc="100">
                <a:solidFill>
                  <a:srgbClr val="FFFFFF"/>
                </a:solidFill>
              </a:rPr>
              <a:t>&amp;</a:t>
            </a:r>
            <a:r>
              <a:rPr dirty="0" sz="8000" spc="-595">
                <a:solidFill>
                  <a:srgbClr val="FFFFFF"/>
                </a:solidFill>
              </a:rPr>
              <a:t> </a:t>
            </a:r>
            <a:r>
              <a:rPr dirty="0" sz="8000" spc="350">
                <a:solidFill>
                  <a:srgbClr val="FFFFFF"/>
                </a:solidFill>
              </a:rPr>
              <a:t>Team</a:t>
            </a:r>
            <a:endParaRPr sz="8000"/>
          </a:p>
        </p:txBody>
      </p:sp>
      <p:sp>
        <p:nvSpPr>
          <p:cNvPr id="8" name="object 8"/>
          <p:cNvSpPr txBox="1"/>
          <p:nvPr/>
        </p:nvSpPr>
        <p:spPr>
          <a:xfrm>
            <a:off x="2445630" y="4762646"/>
            <a:ext cx="8188959" cy="2278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0"/>
              </a:spcBef>
            </a:pP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Hello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4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built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50">
                <a:solidFill>
                  <a:srgbClr val="FFFFFF"/>
                </a:solidFill>
                <a:latin typeface="Trebuchet MS"/>
                <a:cs typeface="Trebuchet MS"/>
              </a:rPr>
              <a:t>StudyEase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website  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working </a:t>
            </a:r>
            <a:r>
              <a:rPr dirty="0" sz="2700" spc="110">
                <a:solidFill>
                  <a:srgbClr val="FFFFFF"/>
                </a:solidFill>
                <a:latin typeface="Trebuchet MS"/>
                <a:cs typeface="Trebuchet MS"/>
              </a:rPr>
              <a:t>day and 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night </a:t>
            </a:r>
            <a:r>
              <a:rPr dirty="0" sz="2700" spc="4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700" spc="75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dirty="0" sz="2700" spc="125">
                <a:solidFill>
                  <a:srgbClr val="FFFFFF"/>
                </a:solidFill>
                <a:latin typeface="Trebuchet MS"/>
                <a:cs typeface="Trebuchet MS"/>
              </a:rPr>
              <a:t>student's </a:t>
            </a:r>
            <a:r>
              <a:rPr dirty="0" sz="2700" spc="65">
                <a:solidFill>
                  <a:srgbClr val="FFFFFF"/>
                </a:solidFill>
                <a:latin typeface="Trebuchet MS"/>
                <a:cs typeface="Trebuchet MS"/>
              </a:rPr>
              <a:t>work  </a:t>
            </a:r>
            <a:r>
              <a:rPr dirty="0" sz="2700" spc="45">
                <a:solidFill>
                  <a:srgbClr val="FFFFFF"/>
                </a:solidFill>
                <a:latin typeface="Trebuchet MS"/>
                <a:cs typeface="Trebuchet MS"/>
              </a:rPr>
              <a:t>easier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1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55">
                <a:solidFill>
                  <a:srgbClr val="FFFFFF"/>
                </a:solidFill>
                <a:latin typeface="Trebuchet MS"/>
                <a:cs typeface="Trebuchet MS"/>
              </a:rPr>
              <a:t>taken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6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50">
                <a:solidFill>
                  <a:srgbClr val="FFFFFF"/>
                </a:solidFill>
                <a:latin typeface="Trebuchet MS"/>
                <a:cs typeface="Trebuchet MS"/>
              </a:rPr>
              <a:t>days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4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5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5630" y="8068934"/>
            <a:ext cx="751459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0"/>
              </a:spcBef>
            </a:pP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27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04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rebuchet MS"/>
                <a:cs typeface="Trebuchet MS"/>
              </a:rPr>
              <a:t>including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dirty="0" sz="27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31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rebuchet MS"/>
                <a:cs typeface="Trebuchet MS"/>
              </a:rPr>
              <a:t>Aditya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singh,  </a:t>
            </a:r>
            <a:r>
              <a:rPr dirty="0" sz="2700" spc="195">
                <a:solidFill>
                  <a:srgbClr val="FFFFFF"/>
                </a:solidFill>
                <a:latin typeface="Trebuchet MS"/>
                <a:cs typeface="Trebuchet MS"/>
              </a:rPr>
              <a:t>Ayush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85">
                <a:solidFill>
                  <a:srgbClr val="FFFFFF"/>
                </a:solidFill>
                <a:latin typeface="Trebuchet MS"/>
                <a:cs typeface="Trebuchet MS"/>
              </a:rPr>
              <a:t>Kumar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50">
                <a:solidFill>
                  <a:srgbClr val="FFFFFF"/>
                </a:solidFill>
                <a:latin typeface="Trebuchet MS"/>
                <a:cs typeface="Trebuchet MS"/>
              </a:rPr>
              <a:t>singh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2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95">
                <a:solidFill>
                  <a:srgbClr val="FFFFFF"/>
                </a:solidFill>
                <a:latin typeface="Trebuchet MS"/>
                <a:cs typeface="Trebuchet MS"/>
              </a:rPr>
              <a:t>NVSK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45">
                <a:solidFill>
                  <a:srgbClr val="FFFFFF"/>
                </a:solidFill>
                <a:latin typeface="Trebuchet MS"/>
                <a:cs typeface="Trebuchet MS"/>
              </a:rPr>
              <a:t>Vishvesh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465" y="3187110"/>
            <a:ext cx="3076575" cy="6067425"/>
            <a:chOff x="824465" y="3187110"/>
            <a:chExt cx="3076575" cy="6067425"/>
          </a:xfrm>
        </p:grpSpPr>
        <p:sp>
          <p:nvSpPr>
            <p:cNvPr id="3" name="object 3"/>
            <p:cNvSpPr/>
            <p:nvPr/>
          </p:nvSpPr>
          <p:spPr>
            <a:xfrm>
              <a:off x="824465" y="3187110"/>
              <a:ext cx="3076575" cy="6067425"/>
            </a:xfrm>
            <a:custGeom>
              <a:avLst/>
              <a:gdLst/>
              <a:ahLst/>
              <a:cxnLst/>
              <a:rect l="l" t="t" r="r" b="b"/>
              <a:pathLst>
                <a:path w="3076575" h="6067425">
                  <a:moveTo>
                    <a:pt x="2842386" y="6067303"/>
                  </a:moveTo>
                  <a:lnTo>
                    <a:pt x="234181" y="6067303"/>
                  </a:lnTo>
                  <a:lnTo>
                    <a:pt x="187070" y="6062536"/>
                  </a:lnTo>
                  <a:lnTo>
                    <a:pt x="143152" y="6048868"/>
                  </a:lnTo>
                  <a:lnTo>
                    <a:pt x="103378" y="6027251"/>
                  </a:lnTo>
                  <a:lnTo>
                    <a:pt x="68701" y="5998638"/>
                  </a:lnTo>
                  <a:lnTo>
                    <a:pt x="40072" y="5963978"/>
                  </a:lnTo>
                  <a:lnTo>
                    <a:pt x="18444" y="5924225"/>
                  </a:lnTo>
                  <a:lnTo>
                    <a:pt x="4769" y="5880329"/>
                  </a:lnTo>
                  <a:lnTo>
                    <a:pt x="0" y="5833243"/>
                  </a:lnTo>
                  <a:lnTo>
                    <a:pt x="0" y="234060"/>
                  </a:lnTo>
                  <a:lnTo>
                    <a:pt x="4769" y="186974"/>
                  </a:lnTo>
                  <a:lnTo>
                    <a:pt x="18444" y="143078"/>
                  </a:lnTo>
                  <a:lnTo>
                    <a:pt x="40072" y="103325"/>
                  </a:lnTo>
                  <a:lnTo>
                    <a:pt x="68701" y="68665"/>
                  </a:lnTo>
                  <a:lnTo>
                    <a:pt x="103378" y="40051"/>
                  </a:lnTo>
                  <a:lnTo>
                    <a:pt x="143152" y="18435"/>
                  </a:lnTo>
                  <a:lnTo>
                    <a:pt x="187070" y="4767"/>
                  </a:lnTo>
                  <a:lnTo>
                    <a:pt x="234181" y="0"/>
                  </a:lnTo>
                  <a:lnTo>
                    <a:pt x="2842386" y="0"/>
                  </a:lnTo>
                  <a:lnTo>
                    <a:pt x="2889497" y="4767"/>
                  </a:lnTo>
                  <a:lnTo>
                    <a:pt x="2933415" y="18435"/>
                  </a:lnTo>
                  <a:lnTo>
                    <a:pt x="2973189" y="40051"/>
                  </a:lnTo>
                  <a:lnTo>
                    <a:pt x="3007867" y="68665"/>
                  </a:lnTo>
                  <a:lnTo>
                    <a:pt x="3036495" y="103325"/>
                  </a:lnTo>
                  <a:lnTo>
                    <a:pt x="3058123" y="143078"/>
                  </a:lnTo>
                  <a:lnTo>
                    <a:pt x="3071798" y="186974"/>
                  </a:lnTo>
                  <a:lnTo>
                    <a:pt x="3076568" y="234060"/>
                  </a:lnTo>
                  <a:lnTo>
                    <a:pt x="3076568" y="5833243"/>
                  </a:lnTo>
                  <a:lnTo>
                    <a:pt x="3071798" y="5880329"/>
                  </a:lnTo>
                  <a:lnTo>
                    <a:pt x="3058123" y="5924225"/>
                  </a:lnTo>
                  <a:lnTo>
                    <a:pt x="3036495" y="5963978"/>
                  </a:lnTo>
                  <a:lnTo>
                    <a:pt x="3007867" y="5998638"/>
                  </a:lnTo>
                  <a:lnTo>
                    <a:pt x="2973189" y="6027251"/>
                  </a:lnTo>
                  <a:lnTo>
                    <a:pt x="2933415" y="6048868"/>
                  </a:lnTo>
                  <a:lnTo>
                    <a:pt x="2889497" y="6062536"/>
                  </a:lnTo>
                  <a:lnTo>
                    <a:pt x="2842386" y="60673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9865" y="3460516"/>
              <a:ext cx="1068705" cy="1068705"/>
            </a:xfrm>
            <a:custGeom>
              <a:avLst/>
              <a:gdLst/>
              <a:ahLst/>
              <a:cxnLst/>
              <a:rect l="l" t="t" r="r" b="b"/>
              <a:pathLst>
                <a:path w="1068705" h="1068704">
                  <a:moveTo>
                    <a:pt x="534271" y="1068543"/>
                  </a:moveTo>
                  <a:lnTo>
                    <a:pt x="494972" y="1067096"/>
                  </a:lnTo>
                  <a:lnTo>
                    <a:pt x="455877" y="1062761"/>
                  </a:lnTo>
                  <a:lnTo>
                    <a:pt x="417207" y="1055560"/>
                  </a:lnTo>
                  <a:lnTo>
                    <a:pt x="379181" y="1045537"/>
                  </a:lnTo>
                  <a:lnTo>
                    <a:pt x="341993" y="1032744"/>
                  </a:lnTo>
                  <a:lnTo>
                    <a:pt x="305841" y="1017247"/>
                  </a:lnTo>
                  <a:lnTo>
                    <a:pt x="270926" y="999132"/>
                  </a:lnTo>
                  <a:lnTo>
                    <a:pt x="237445" y="978501"/>
                  </a:lnTo>
                  <a:lnTo>
                    <a:pt x="205573" y="955465"/>
                  </a:lnTo>
                  <a:lnTo>
                    <a:pt x="175476" y="930140"/>
                  </a:lnTo>
                  <a:lnTo>
                    <a:pt x="147324" y="902671"/>
                  </a:lnTo>
                  <a:lnTo>
                    <a:pt x="121274" y="873209"/>
                  </a:lnTo>
                  <a:lnTo>
                    <a:pt x="97461" y="841913"/>
                  </a:lnTo>
                  <a:lnTo>
                    <a:pt x="76011" y="808942"/>
                  </a:lnTo>
                  <a:lnTo>
                    <a:pt x="57045" y="774482"/>
                  </a:lnTo>
                  <a:lnTo>
                    <a:pt x="40668" y="738728"/>
                  </a:lnTo>
                  <a:lnTo>
                    <a:pt x="26966" y="701866"/>
                  </a:lnTo>
                  <a:lnTo>
                    <a:pt x="16011" y="664089"/>
                  </a:lnTo>
                  <a:lnTo>
                    <a:pt x="7864" y="625608"/>
                  </a:lnTo>
                  <a:lnTo>
                    <a:pt x="2572" y="586638"/>
                  </a:lnTo>
                  <a:lnTo>
                    <a:pt x="160" y="547387"/>
                  </a:lnTo>
                  <a:lnTo>
                    <a:pt x="0" y="534271"/>
                  </a:lnTo>
                  <a:lnTo>
                    <a:pt x="160" y="521155"/>
                  </a:lnTo>
                  <a:lnTo>
                    <a:pt x="2572" y="481904"/>
                  </a:lnTo>
                  <a:lnTo>
                    <a:pt x="7864" y="442935"/>
                  </a:lnTo>
                  <a:lnTo>
                    <a:pt x="16011" y="404454"/>
                  </a:lnTo>
                  <a:lnTo>
                    <a:pt x="26966" y="366677"/>
                  </a:lnTo>
                  <a:lnTo>
                    <a:pt x="40668" y="329814"/>
                  </a:lnTo>
                  <a:lnTo>
                    <a:pt x="57045" y="294061"/>
                  </a:lnTo>
                  <a:lnTo>
                    <a:pt x="76011" y="259600"/>
                  </a:lnTo>
                  <a:lnTo>
                    <a:pt x="97461" y="226630"/>
                  </a:lnTo>
                  <a:lnTo>
                    <a:pt x="121274" y="195333"/>
                  </a:lnTo>
                  <a:lnTo>
                    <a:pt x="147324" y="165872"/>
                  </a:lnTo>
                  <a:lnTo>
                    <a:pt x="175476" y="138402"/>
                  </a:lnTo>
                  <a:lnTo>
                    <a:pt x="205573" y="113077"/>
                  </a:lnTo>
                  <a:lnTo>
                    <a:pt x="237445" y="90041"/>
                  </a:lnTo>
                  <a:lnTo>
                    <a:pt x="270926" y="69410"/>
                  </a:lnTo>
                  <a:lnTo>
                    <a:pt x="305841" y="51295"/>
                  </a:lnTo>
                  <a:lnTo>
                    <a:pt x="341993" y="35798"/>
                  </a:lnTo>
                  <a:lnTo>
                    <a:pt x="379181" y="23005"/>
                  </a:lnTo>
                  <a:lnTo>
                    <a:pt x="417207" y="12982"/>
                  </a:lnTo>
                  <a:lnTo>
                    <a:pt x="455877" y="5782"/>
                  </a:lnTo>
                  <a:lnTo>
                    <a:pt x="494972" y="1447"/>
                  </a:lnTo>
                  <a:lnTo>
                    <a:pt x="534271" y="0"/>
                  </a:lnTo>
                  <a:lnTo>
                    <a:pt x="547387" y="160"/>
                  </a:lnTo>
                  <a:lnTo>
                    <a:pt x="586638" y="2572"/>
                  </a:lnTo>
                  <a:lnTo>
                    <a:pt x="625608" y="7864"/>
                  </a:lnTo>
                  <a:lnTo>
                    <a:pt x="664089" y="16011"/>
                  </a:lnTo>
                  <a:lnTo>
                    <a:pt x="701866" y="26966"/>
                  </a:lnTo>
                  <a:lnTo>
                    <a:pt x="738728" y="40668"/>
                  </a:lnTo>
                  <a:lnTo>
                    <a:pt x="774482" y="57045"/>
                  </a:lnTo>
                  <a:lnTo>
                    <a:pt x="808942" y="76011"/>
                  </a:lnTo>
                  <a:lnTo>
                    <a:pt x="841913" y="97461"/>
                  </a:lnTo>
                  <a:lnTo>
                    <a:pt x="873209" y="121274"/>
                  </a:lnTo>
                  <a:lnTo>
                    <a:pt x="902671" y="147324"/>
                  </a:lnTo>
                  <a:lnTo>
                    <a:pt x="930140" y="175476"/>
                  </a:lnTo>
                  <a:lnTo>
                    <a:pt x="955465" y="205573"/>
                  </a:lnTo>
                  <a:lnTo>
                    <a:pt x="978501" y="237445"/>
                  </a:lnTo>
                  <a:lnTo>
                    <a:pt x="999132" y="270926"/>
                  </a:lnTo>
                  <a:lnTo>
                    <a:pt x="1017247" y="305841"/>
                  </a:lnTo>
                  <a:lnTo>
                    <a:pt x="1032744" y="341993"/>
                  </a:lnTo>
                  <a:lnTo>
                    <a:pt x="1045537" y="379181"/>
                  </a:lnTo>
                  <a:lnTo>
                    <a:pt x="1055560" y="417207"/>
                  </a:lnTo>
                  <a:lnTo>
                    <a:pt x="1062761" y="455877"/>
                  </a:lnTo>
                  <a:lnTo>
                    <a:pt x="1067096" y="494972"/>
                  </a:lnTo>
                  <a:lnTo>
                    <a:pt x="1068543" y="534271"/>
                  </a:lnTo>
                  <a:lnTo>
                    <a:pt x="1068382" y="547387"/>
                  </a:lnTo>
                  <a:lnTo>
                    <a:pt x="1065970" y="586638"/>
                  </a:lnTo>
                  <a:lnTo>
                    <a:pt x="1060678" y="625608"/>
                  </a:lnTo>
                  <a:lnTo>
                    <a:pt x="1052532" y="664089"/>
                  </a:lnTo>
                  <a:lnTo>
                    <a:pt x="1041576" y="701866"/>
                  </a:lnTo>
                  <a:lnTo>
                    <a:pt x="1027874" y="738728"/>
                  </a:lnTo>
                  <a:lnTo>
                    <a:pt x="1011497" y="774482"/>
                  </a:lnTo>
                  <a:lnTo>
                    <a:pt x="992532" y="808942"/>
                  </a:lnTo>
                  <a:lnTo>
                    <a:pt x="971081" y="841913"/>
                  </a:lnTo>
                  <a:lnTo>
                    <a:pt x="947270" y="873209"/>
                  </a:lnTo>
                  <a:lnTo>
                    <a:pt x="921219" y="902671"/>
                  </a:lnTo>
                  <a:lnTo>
                    <a:pt x="893067" y="930140"/>
                  </a:lnTo>
                  <a:lnTo>
                    <a:pt x="862969" y="955465"/>
                  </a:lnTo>
                  <a:lnTo>
                    <a:pt x="831098" y="978501"/>
                  </a:lnTo>
                  <a:lnTo>
                    <a:pt x="797616" y="999132"/>
                  </a:lnTo>
                  <a:lnTo>
                    <a:pt x="762702" y="1017247"/>
                  </a:lnTo>
                  <a:lnTo>
                    <a:pt x="726549" y="1032744"/>
                  </a:lnTo>
                  <a:lnTo>
                    <a:pt x="689362" y="1045537"/>
                  </a:lnTo>
                  <a:lnTo>
                    <a:pt x="651335" y="1055560"/>
                  </a:lnTo>
                  <a:lnTo>
                    <a:pt x="612665" y="1062761"/>
                  </a:lnTo>
                  <a:lnTo>
                    <a:pt x="573571" y="1067096"/>
                  </a:lnTo>
                  <a:lnTo>
                    <a:pt x="534271" y="1068543"/>
                  </a:lnTo>
                  <a:close/>
                </a:path>
              </a:pathLst>
            </a:custGeom>
            <a:solidFill>
              <a:srgbClr val="4A6F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236367" y="3813903"/>
            <a:ext cx="6959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2000" spc="160" b="1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r>
              <a:rPr dirty="0" sz="2000" spc="16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63933" y="3187110"/>
            <a:ext cx="3076575" cy="6067425"/>
            <a:chOff x="4163933" y="3187110"/>
            <a:chExt cx="3076575" cy="6067425"/>
          </a:xfrm>
        </p:grpSpPr>
        <p:sp>
          <p:nvSpPr>
            <p:cNvPr id="7" name="object 7"/>
            <p:cNvSpPr/>
            <p:nvPr/>
          </p:nvSpPr>
          <p:spPr>
            <a:xfrm>
              <a:off x="4163933" y="3187110"/>
              <a:ext cx="3076575" cy="6067425"/>
            </a:xfrm>
            <a:custGeom>
              <a:avLst/>
              <a:gdLst/>
              <a:ahLst/>
              <a:cxnLst/>
              <a:rect l="l" t="t" r="r" b="b"/>
              <a:pathLst>
                <a:path w="3076575" h="6067425">
                  <a:moveTo>
                    <a:pt x="2842386" y="6067303"/>
                  </a:moveTo>
                  <a:lnTo>
                    <a:pt x="234181" y="6067303"/>
                  </a:lnTo>
                  <a:lnTo>
                    <a:pt x="187070" y="6062536"/>
                  </a:lnTo>
                  <a:lnTo>
                    <a:pt x="143152" y="6048868"/>
                  </a:lnTo>
                  <a:lnTo>
                    <a:pt x="103378" y="6027251"/>
                  </a:lnTo>
                  <a:lnTo>
                    <a:pt x="68701" y="5998638"/>
                  </a:lnTo>
                  <a:lnTo>
                    <a:pt x="40072" y="5963978"/>
                  </a:lnTo>
                  <a:lnTo>
                    <a:pt x="18444" y="5924225"/>
                  </a:lnTo>
                  <a:lnTo>
                    <a:pt x="4769" y="5880329"/>
                  </a:lnTo>
                  <a:lnTo>
                    <a:pt x="0" y="5833243"/>
                  </a:lnTo>
                  <a:lnTo>
                    <a:pt x="0" y="234060"/>
                  </a:lnTo>
                  <a:lnTo>
                    <a:pt x="4769" y="186974"/>
                  </a:lnTo>
                  <a:lnTo>
                    <a:pt x="18444" y="143078"/>
                  </a:lnTo>
                  <a:lnTo>
                    <a:pt x="40072" y="103325"/>
                  </a:lnTo>
                  <a:lnTo>
                    <a:pt x="68701" y="68665"/>
                  </a:lnTo>
                  <a:lnTo>
                    <a:pt x="103378" y="40051"/>
                  </a:lnTo>
                  <a:lnTo>
                    <a:pt x="143152" y="18435"/>
                  </a:lnTo>
                  <a:lnTo>
                    <a:pt x="187070" y="4767"/>
                  </a:lnTo>
                  <a:lnTo>
                    <a:pt x="234181" y="0"/>
                  </a:lnTo>
                  <a:lnTo>
                    <a:pt x="2842386" y="0"/>
                  </a:lnTo>
                  <a:lnTo>
                    <a:pt x="2889497" y="4767"/>
                  </a:lnTo>
                  <a:lnTo>
                    <a:pt x="2933415" y="18435"/>
                  </a:lnTo>
                  <a:lnTo>
                    <a:pt x="2973189" y="40051"/>
                  </a:lnTo>
                  <a:lnTo>
                    <a:pt x="3007867" y="68665"/>
                  </a:lnTo>
                  <a:lnTo>
                    <a:pt x="3036495" y="103325"/>
                  </a:lnTo>
                  <a:lnTo>
                    <a:pt x="3058123" y="143078"/>
                  </a:lnTo>
                  <a:lnTo>
                    <a:pt x="3071798" y="186974"/>
                  </a:lnTo>
                  <a:lnTo>
                    <a:pt x="3076568" y="234060"/>
                  </a:lnTo>
                  <a:lnTo>
                    <a:pt x="3076568" y="5833243"/>
                  </a:lnTo>
                  <a:lnTo>
                    <a:pt x="3071798" y="5880329"/>
                  </a:lnTo>
                  <a:lnTo>
                    <a:pt x="3058123" y="5924225"/>
                  </a:lnTo>
                  <a:lnTo>
                    <a:pt x="3036495" y="5963978"/>
                  </a:lnTo>
                  <a:lnTo>
                    <a:pt x="3007867" y="5998638"/>
                  </a:lnTo>
                  <a:lnTo>
                    <a:pt x="2973189" y="6027251"/>
                  </a:lnTo>
                  <a:lnTo>
                    <a:pt x="2933415" y="6048868"/>
                  </a:lnTo>
                  <a:lnTo>
                    <a:pt x="2889497" y="6062536"/>
                  </a:lnTo>
                  <a:lnTo>
                    <a:pt x="2842386" y="606730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89333" y="3460516"/>
              <a:ext cx="1068705" cy="1068705"/>
            </a:xfrm>
            <a:custGeom>
              <a:avLst/>
              <a:gdLst/>
              <a:ahLst/>
              <a:cxnLst/>
              <a:rect l="l" t="t" r="r" b="b"/>
              <a:pathLst>
                <a:path w="1068704" h="1068704">
                  <a:moveTo>
                    <a:pt x="534271" y="1068543"/>
                  </a:moveTo>
                  <a:lnTo>
                    <a:pt x="494972" y="1067096"/>
                  </a:lnTo>
                  <a:lnTo>
                    <a:pt x="455877" y="1062761"/>
                  </a:lnTo>
                  <a:lnTo>
                    <a:pt x="417207" y="1055560"/>
                  </a:lnTo>
                  <a:lnTo>
                    <a:pt x="379181" y="1045537"/>
                  </a:lnTo>
                  <a:lnTo>
                    <a:pt x="341993" y="1032744"/>
                  </a:lnTo>
                  <a:lnTo>
                    <a:pt x="305841" y="1017247"/>
                  </a:lnTo>
                  <a:lnTo>
                    <a:pt x="270926" y="999132"/>
                  </a:lnTo>
                  <a:lnTo>
                    <a:pt x="237445" y="978501"/>
                  </a:lnTo>
                  <a:lnTo>
                    <a:pt x="205573" y="955465"/>
                  </a:lnTo>
                  <a:lnTo>
                    <a:pt x="175476" y="930140"/>
                  </a:lnTo>
                  <a:lnTo>
                    <a:pt x="147324" y="902671"/>
                  </a:lnTo>
                  <a:lnTo>
                    <a:pt x="121274" y="873209"/>
                  </a:lnTo>
                  <a:lnTo>
                    <a:pt x="97461" y="841913"/>
                  </a:lnTo>
                  <a:lnTo>
                    <a:pt x="76011" y="808942"/>
                  </a:lnTo>
                  <a:lnTo>
                    <a:pt x="57045" y="774482"/>
                  </a:lnTo>
                  <a:lnTo>
                    <a:pt x="40668" y="738728"/>
                  </a:lnTo>
                  <a:lnTo>
                    <a:pt x="26966" y="701866"/>
                  </a:lnTo>
                  <a:lnTo>
                    <a:pt x="16011" y="664089"/>
                  </a:lnTo>
                  <a:lnTo>
                    <a:pt x="7864" y="625608"/>
                  </a:lnTo>
                  <a:lnTo>
                    <a:pt x="2572" y="586638"/>
                  </a:lnTo>
                  <a:lnTo>
                    <a:pt x="160" y="547387"/>
                  </a:lnTo>
                  <a:lnTo>
                    <a:pt x="0" y="534271"/>
                  </a:lnTo>
                  <a:lnTo>
                    <a:pt x="160" y="521155"/>
                  </a:lnTo>
                  <a:lnTo>
                    <a:pt x="2572" y="481904"/>
                  </a:lnTo>
                  <a:lnTo>
                    <a:pt x="7864" y="442935"/>
                  </a:lnTo>
                  <a:lnTo>
                    <a:pt x="16011" y="404454"/>
                  </a:lnTo>
                  <a:lnTo>
                    <a:pt x="26966" y="366677"/>
                  </a:lnTo>
                  <a:lnTo>
                    <a:pt x="40668" y="329814"/>
                  </a:lnTo>
                  <a:lnTo>
                    <a:pt x="57045" y="294061"/>
                  </a:lnTo>
                  <a:lnTo>
                    <a:pt x="76011" y="259600"/>
                  </a:lnTo>
                  <a:lnTo>
                    <a:pt x="97461" y="226630"/>
                  </a:lnTo>
                  <a:lnTo>
                    <a:pt x="121274" y="195333"/>
                  </a:lnTo>
                  <a:lnTo>
                    <a:pt x="147324" y="165872"/>
                  </a:lnTo>
                  <a:lnTo>
                    <a:pt x="175476" y="138402"/>
                  </a:lnTo>
                  <a:lnTo>
                    <a:pt x="205573" y="113077"/>
                  </a:lnTo>
                  <a:lnTo>
                    <a:pt x="237445" y="90041"/>
                  </a:lnTo>
                  <a:lnTo>
                    <a:pt x="270926" y="69410"/>
                  </a:lnTo>
                  <a:lnTo>
                    <a:pt x="305841" y="51295"/>
                  </a:lnTo>
                  <a:lnTo>
                    <a:pt x="341993" y="35798"/>
                  </a:lnTo>
                  <a:lnTo>
                    <a:pt x="379181" y="23005"/>
                  </a:lnTo>
                  <a:lnTo>
                    <a:pt x="417207" y="12982"/>
                  </a:lnTo>
                  <a:lnTo>
                    <a:pt x="455877" y="5782"/>
                  </a:lnTo>
                  <a:lnTo>
                    <a:pt x="494972" y="1447"/>
                  </a:lnTo>
                  <a:lnTo>
                    <a:pt x="534271" y="0"/>
                  </a:lnTo>
                  <a:lnTo>
                    <a:pt x="547387" y="160"/>
                  </a:lnTo>
                  <a:lnTo>
                    <a:pt x="586638" y="2572"/>
                  </a:lnTo>
                  <a:lnTo>
                    <a:pt x="625608" y="7864"/>
                  </a:lnTo>
                  <a:lnTo>
                    <a:pt x="664089" y="16011"/>
                  </a:lnTo>
                  <a:lnTo>
                    <a:pt x="701866" y="26966"/>
                  </a:lnTo>
                  <a:lnTo>
                    <a:pt x="738728" y="40668"/>
                  </a:lnTo>
                  <a:lnTo>
                    <a:pt x="774482" y="57045"/>
                  </a:lnTo>
                  <a:lnTo>
                    <a:pt x="808942" y="76011"/>
                  </a:lnTo>
                  <a:lnTo>
                    <a:pt x="841913" y="97461"/>
                  </a:lnTo>
                  <a:lnTo>
                    <a:pt x="873209" y="121274"/>
                  </a:lnTo>
                  <a:lnTo>
                    <a:pt x="902671" y="147324"/>
                  </a:lnTo>
                  <a:lnTo>
                    <a:pt x="930140" y="175476"/>
                  </a:lnTo>
                  <a:lnTo>
                    <a:pt x="955465" y="205573"/>
                  </a:lnTo>
                  <a:lnTo>
                    <a:pt x="978501" y="237445"/>
                  </a:lnTo>
                  <a:lnTo>
                    <a:pt x="999132" y="270926"/>
                  </a:lnTo>
                  <a:lnTo>
                    <a:pt x="1017247" y="305841"/>
                  </a:lnTo>
                  <a:lnTo>
                    <a:pt x="1032744" y="341993"/>
                  </a:lnTo>
                  <a:lnTo>
                    <a:pt x="1045537" y="379181"/>
                  </a:lnTo>
                  <a:lnTo>
                    <a:pt x="1055560" y="417207"/>
                  </a:lnTo>
                  <a:lnTo>
                    <a:pt x="1062761" y="455877"/>
                  </a:lnTo>
                  <a:lnTo>
                    <a:pt x="1067096" y="494972"/>
                  </a:lnTo>
                  <a:lnTo>
                    <a:pt x="1068543" y="534271"/>
                  </a:lnTo>
                  <a:lnTo>
                    <a:pt x="1068382" y="547387"/>
                  </a:lnTo>
                  <a:lnTo>
                    <a:pt x="1065970" y="586638"/>
                  </a:lnTo>
                  <a:lnTo>
                    <a:pt x="1060678" y="625608"/>
                  </a:lnTo>
                  <a:lnTo>
                    <a:pt x="1052532" y="664089"/>
                  </a:lnTo>
                  <a:lnTo>
                    <a:pt x="1041576" y="701866"/>
                  </a:lnTo>
                  <a:lnTo>
                    <a:pt x="1027874" y="738728"/>
                  </a:lnTo>
                  <a:lnTo>
                    <a:pt x="1011497" y="774482"/>
                  </a:lnTo>
                  <a:lnTo>
                    <a:pt x="992532" y="808942"/>
                  </a:lnTo>
                  <a:lnTo>
                    <a:pt x="971081" y="841913"/>
                  </a:lnTo>
                  <a:lnTo>
                    <a:pt x="947270" y="873209"/>
                  </a:lnTo>
                  <a:lnTo>
                    <a:pt x="921219" y="902671"/>
                  </a:lnTo>
                  <a:lnTo>
                    <a:pt x="893067" y="930140"/>
                  </a:lnTo>
                  <a:lnTo>
                    <a:pt x="862969" y="955465"/>
                  </a:lnTo>
                  <a:lnTo>
                    <a:pt x="831098" y="978501"/>
                  </a:lnTo>
                  <a:lnTo>
                    <a:pt x="797616" y="999132"/>
                  </a:lnTo>
                  <a:lnTo>
                    <a:pt x="762702" y="1017247"/>
                  </a:lnTo>
                  <a:lnTo>
                    <a:pt x="726549" y="1032744"/>
                  </a:lnTo>
                  <a:lnTo>
                    <a:pt x="689362" y="1045537"/>
                  </a:lnTo>
                  <a:lnTo>
                    <a:pt x="651335" y="1055560"/>
                  </a:lnTo>
                  <a:lnTo>
                    <a:pt x="612665" y="1062761"/>
                  </a:lnTo>
                  <a:lnTo>
                    <a:pt x="573571" y="1067096"/>
                  </a:lnTo>
                  <a:lnTo>
                    <a:pt x="534271" y="1068543"/>
                  </a:lnTo>
                  <a:close/>
                </a:path>
              </a:pathLst>
            </a:custGeom>
            <a:solidFill>
              <a:srgbClr val="F785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80139" y="3813903"/>
            <a:ext cx="6870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2000" spc="160" b="1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r>
              <a:rPr dirty="0" sz="2000" spc="90" b="1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7165" y="5102224"/>
            <a:ext cx="2466340" cy="337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25">
                <a:solidFill>
                  <a:srgbClr val="131313"/>
                </a:solidFill>
                <a:latin typeface="Trebuchet MS"/>
                <a:cs typeface="Trebuchet MS"/>
              </a:rPr>
              <a:t>Logo</a:t>
            </a:r>
            <a:r>
              <a:rPr dirty="0" sz="3000" spc="-25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000" spc="210">
                <a:solidFill>
                  <a:srgbClr val="131313"/>
                </a:solidFill>
                <a:latin typeface="Trebuchet MS"/>
                <a:cs typeface="Trebuchet MS"/>
              </a:rPr>
              <a:t>Design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6500"/>
              </a:lnSpc>
              <a:spcBef>
                <a:spcPts val="2100"/>
              </a:spcBef>
            </a:pPr>
            <a:r>
              <a:rPr dirty="0" sz="2700" spc="40">
                <a:solidFill>
                  <a:srgbClr val="131313"/>
                </a:solidFill>
                <a:latin typeface="Trebuchet MS"/>
                <a:cs typeface="Trebuchet MS"/>
              </a:rPr>
              <a:t>Our </a:t>
            </a:r>
            <a:r>
              <a:rPr dirty="0" sz="2700" spc="145">
                <a:solidFill>
                  <a:srgbClr val="131313"/>
                </a:solidFill>
                <a:latin typeface="Trebuchet MS"/>
                <a:cs typeface="Trebuchet MS"/>
              </a:rPr>
              <a:t>Logo </a:t>
            </a:r>
            <a:r>
              <a:rPr dirty="0" sz="2700" spc="80">
                <a:solidFill>
                  <a:srgbClr val="131313"/>
                </a:solidFill>
                <a:latin typeface="Trebuchet MS"/>
                <a:cs typeface="Trebuchet MS"/>
              </a:rPr>
              <a:t>is  </a:t>
            </a:r>
            <a:r>
              <a:rPr dirty="0" sz="2700" spc="50">
                <a:solidFill>
                  <a:srgbClr val="131313"/>
                </a:solidFill>
                <a:latin typeface="Trebuchet MS"/>
                <a:cs typeface="Trebuchet MS"/>
              </a:rPr>
              <a:t>simple </a:t>
            </a:r>
            <a:r>
              <a:rPr dirty="0" sz="2700" spc="105">
                <a:solidFill>
                  <a:srgbClr val="131313"/>
                </a:solidFill>
                <a:latin typeface="Trebuchet MS"/>
                <a:cs typeface="Trebuchet MS"/>
              </a:rPr>
              <a:t>and  </a:t>
            </a:r>
            <a:r>
              <a:rPr dirty="0" sz="2700" spc="50">
                <a:solidFill>
                  <a:srgbClr val="131313"/>
                </a:solidFill>
                <a:latin typeface="Trebuchet MS"/>
                <a:cs typeface="Trebuchet MS"/>
              </a:rPr>
              <a:t>clean </a:t>
            </a:r>
            <a:r>
              <a:rPr dirty="0" sz="2700" spc="190">
                <a:solidFill>
                  <a:srgbClr val="131313"/>
                </a:solidFill>
                <a:latin typeface="Trebuchet MS"/>
                <a:cs typeface="Trebuchet MS"/>
              </a:rPr>
              <a:t>so</a:t>
            </a:r>
            <a:r>
              <a:rPr dirty="0" sz="2700" spc="-61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700" spc="45">
                <a:solidFill>
                  <a:srgbClr val="131313"/>
                </a:solidFill>
                <a:latin typeface="Trebuchet MS"/>
                <a:cs typeface="Trebuchet MS"/>
              </a:rPr>
              <a:t>that </a:t>
            </a:r>
            <a:r>
              <a:rPr dirty="0" sz="2700" spc="-70">
                <a:solidFill>
                  <a:srgbClr val="131313"/>
                </a:solidFill>
                <a:latin typeface="Trebuchet MS"/>
                <a:cs typeface="Trebuchet MS"/>
              </a:rPr>
              <a:t>it  </a:t>
            </a:r>
            <a:r>
              <a:rPr dirty="0" sz="2700" spc="80">
                <a:solidFill>
                  <a:srgbClr val="131313"/>
                </a:solidFill>
                <a:latin typeface="Trebuchet MS"/>
                <a:cs typeface="Trebuchet MS"/>
              </a:rPr>
              <a:t>is </a:t>
            </a:r>
            <a:r>
              <a:rPr dirty="0" sz="2700" spc="130">
                <a:solidFill>
                  <a:srgbClr val="131313"/>
                </a:solidFill>
                <a:latin typeface="Trebuchet MS"/>
                <a:cs typeface="Trebuchet MS"/>
              </a:rPr>
              <a:t>easy </a:t>
            </a:r>
            <a:r>
              <a:rPr dirty="0" sz="2700" spc="40">
                <a:solidFill>
                  <a:srgbClr val="131313"/>
                </a:solidFill>
                <a:latin typeface="Trebuchet MS"/>
                <a:cs typeface="Trebuchet MS"/>
              </a:rPr>
              <a:t>to  remeber </a:t>
            </a:r>
            <a:r>
              <a:rPr dirty="0" sz="2700" spc="125">
                <a:solidFill>
                  <a:srgbClr val="131313"/>
                </a:solidFill>
                <a:latin typeface="Trebuchet MS"/>
                <a:cs typeface="Trebuchet MS"/>
              </a:rPr>
              <a:t>by</a:t>
            </a:r>
            <a:r>
              <a:rPr dirty="0" sz="2700" spc="-41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700" spc="60">
                <a:solidFill>
                  <a:srgbClr val="131313"/>
                </a:solidFill>
                <a:latin typeface="Trebuchet MS"/>
                <a:cs typeface="Trebuchet MS"/>
              </a:rPr>
              <a:t>the  </a:t>
            </a:r>
            <a:r>
              <a:rPr dirty="0" sz="2700" spc="35">
                <a:solidFill>
                  <a:srgbClr val="131313"/>
                </a:solidFill>
                <a:latin typeface="Trebuchet MS"/>
                <a:cs typeface="Trebuchet MS"/>
              </a:rPr>
              <a:t>people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952563"/>
            <a:ext cx="1298892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555"/>
              <a:t>Deisgn</a:t>
            </a:r>
            <a:r>
              <a:rPr dirty="0" sz="8000" spc="-605"/>
              <a:t> </a:t>
            </a:r>
            <a:r>
              <a:rPr dirty="0" sz="8000" spc="630"/>
              <a:t>Process</a:t>
            </a:r>
            <a:r>
              <a:rPr dirty="0" sz="8000" spc="-605"/>
              <a:t> </a:t>
            </a:r>
            <a:r>
              <a:rPr dirty="0" sz="8000" spc="715"/>
              <a:t>+</a:t>
            </a:r>
            <a:r>
              <a:rPr dirty="0" sz="8000" spc="-600"/>
              <a:t> </a:t>
            </a:r>
            <a:r>
              <a:rPr dirty="0" sz="8000" spc="610"/>
              <a:t>Fun</a:t>
            </a:r>
            <a:r>
              <a:rPr dirty="0" sz="8000" spc="-605"/>
              <a:t> </a:t>
            </a:r>
            <a:r>
              <a:rPr dirty="0" sz="8000" spc="465"/>
              <a:t>Fact</a:t>
            </a:r>
            <a:endParaRPr sz="8000"/>
          </a:p>
        </p:txBody>
      </p:sp>
      <p:sp>
        <p:nvSpPr>
          <p:cNvPr id="12" name="object 12"/>
          <p:cNvSpPr txBox="1"/>
          <p:nvPr/>
        </p:nvSpPr>
        <p:spPr>
          <a:xfrm>
            <a:off x="4376633" y="4604299"/>
            <a:ext cx="2312670" cy="4335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88645">
              <a:lnSpc>
                <a:spcPct val="107100"/>
              </a:lnSpc>
              <a:spcBef>
                <a:spcPts val="95"/>
              </a:spcBef>
            </a:pPr>
            <a:r>
              <a:rPr dirty="0" sz="3500" spc="-120">
                <a:solidFill>
                  <a:srgbClr val="131313"/>
                </a:solidFill>
                <a:latin typeface="Trebuchet MS"/>
                <a:cs typeface="Trebuchet MS"/>
              </a:rPr>
              <a:t>W</a:t>
            </a:r>
            <a:r>
              <a:rPr dirty="0" sz="3500" spc="114">
                <a:solidFill>
                  <a:srgbClr val="131313"/>
                </a:solidFill>
                <a:latin typeface="Trebuchet MS"/>
                <a:cs typeface="Trebuchet MS"/>
              </a:rPr>
              <a:t>e</a:t>
            </a:r>
            <a:r>
              <a:rPr dirty="0" sz="3500" spc="200">
                <a:solidFill>
                  <a:srgbClr val="131313"/>
                </a:solidFill>
                <a:latin typeface="Trebuchet MS"/>
                <a:cs typeface="Trebuchet MS"/>
              </a:rPr>
              <a:t>b</a:t>
            </a:r>
            <a:r>
              <a:rPr dirty="0" sz="3500" spc="450">
                <a:solidFill>
                  <a:srgbClr val="131313"/>
                </a:solidFill>
                <a:latin typeface="Trebuchet MS"/>
                <a:cs typeface="Trebuchet MS"/>
              </a:rPr>
              <a:t>s</a:t>
            </a:r>
            <a:r>
              <a:rPr dirty="0" sz="3500" spc="-75">
                <a:solidFill>
                  <a:srgbClr val="131313"/>
                </a:solidFill>
                <a:latin typeface="Trebuchet MS"/>
                <a:cs typeface="Trebuchet MS"/>
              </a:rPr>
              <a:t>i</a:t>
            </a:r>
            <a:r>
              <a:rPr dirty="0" sz="3500" spc="120">
                <a:solidFill>
                  <a:srgbClr val="131313"/>
                </a:solidFill>
                <a:latin typeface="Trebuchet MS"/>
                <a:cs typeface="Trebuchet MS"/>
              </a:rPr>
              <a:t>t</a:t>
            </a:r>
            <a:r>
              <a:rPr dirty="0" sz="3500" spc="85">
                <a:solidFill>
                  <a:srgbClr val="131313"/>
                </a:solidFill>
                <a:latin typeface="Trebuchet MS"/>
                <a:cs typeface="Trebuchet MS"/>
              </a:rPr>
              <a:t>e  </a:t>
            </a:r>
            <a:r>
              <a:rPr dirty="0" sz="3500" spc="250">
                <a:solidFill>
                  <a:srgbClr val="131313"/>
                </a:solidFill>
                <a:latin typeface="Trebuchet MS"/>
                <a:cs typeface="Trebuchet MS"/>
              </a:rPr>
              <a:t>Design</a:t>
            </a:r>
            <a:endParaRPr sz="3500">
              <a:latin typeface="Trebuchet MS"/>
              <a:cs typeface="Trebuchet MS"/>
            </a:endParaRPr>
          </a:p>
          <a:p>
            <a:pPr marL="12700" marR="5080">
              <a:lnSpc>
                <a:spcPct val="106700"/>
              </a:lnSpc>
              <a:spcBef>
                <a:spcPts val="1315"/>
              </a:spcBef>
            </a:pPr>
            <a:r>
              <a:rPr dirty="0" sz="2050" spc="60">
                <a:solidFill>
                  <a:srgbClr val="131313"/>
                </a:solidFill>
                <a:latin typeface="Trebuchet MS"/>
                <a:cs typeface="Trebuchet MS"/>
              </a:rPr>
              <a:t>Before getting  </a:t>
            </a:r>
            <a:r>
              <a:rPr dirty="0" sz="2050" spc="45">
                <a:solidFill>
                  <a:srgbClr val="131313"/>
                </a:solidFill>
                <a:latin typeface="Trebuchet MS"/>
                <a:cs typeface="Trebuchet MS"/>
              </a:rPr>
              <a:t>started </a:t>
            </a:r>
            <a:r>
              <a:rPr dirty="0" sz="2050" spc="75">
                <a:solidFill>
                  <a:srgbClr val="131313"/>
                </a:solidFill>
                <a:latin typeface="Trebuchet MS"/>
                <a:cs typeface="Trebuchet MS"/>
              </a:rPr>
              <a:t>we </a:t>
            </a:r>
            <a:r>
              <a:rPr dirty="0" sz="2050" spc="85">
                <a:solidFill>
                  <a:srgbClr val="131313"/>
                </a:solidFill>
                <a:latin typeface="Trebuchet MS"/>
                <a:cs typeface="Trebuchet MS"/>
              </a:rPr>
              <a:t>have  </a:t>
            </a:r>
            <a:r>
              <a:rPr dirty="0" sz="2050" spc="110">
                <a:solidFill>
                  <a:srgbClr val="131313"/>
                </a:solidFill>
                <a:latin typeface="Trebuchet MS"/>
                <a:cs typeface="Trebuchet MS"/>
              </a:rPr>
              <a:t>choosen </a:t>
            </a:r>
            <a:r>
              <a:rPr dirty="0" sz="2050" spc="60">
                <a:solidFill>
                  <a:srgbClr val="131313"/>
                </a:solidFill>
                <a:latin typeface="Trebuchet MS"/>
                <a:cs typeface="Trebuchet MS"/>
              </a:rPr>
              <a:t>few</a:t>
            </a:r>
            <a:r>
              <a:rPr dirty="0" sz="2050" spc="-39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050" spc="30">
                <a:solidFill>
                  <a:srgbClr val="131313"/>
                </a:solidFill>
                <a:latin typeface="Trebuchet MS"/>
                <a:cs typeface="Trebuchet MS"/>
              </a:rPr>
              <a:t>color  </a:t>
            </a:r>
            <a:r>
              <a:rPr dirty="0" sz="2050" spc="-25">
                <a:solidFill>
                  <a:srgbClr val="131313"/>
                </a:solidFill>
                <a:latin typeface="Trebuchet MS"/>
                <a:cs typeface="Trebuchet MS"/>
              </a:rPr>
              <a:t>blue, </a:t>
            </a:r>
            <a:r>
              <a:rPr dirty="0" sz="2050" spc="30">
                <a:solidFill>
                  <a:srgbClr val="131313"/>
                </a:solidFill>
                <a:latin typeface="Trebuchet MS"/>
                <a:cs typeface="Trebuchet MS"/>
              </a:rPr>
              <a:t>black </a:t>
            </a:r>
            <a:r>
              <a:rPr dirty="0" sz="2050" spc="-20">
                <a:solidFill>
                  <a:srgbClr val="131313"/>
                </a:solidFill>
                <a:latin typeface="Trebuchet MS"/>
                <a:cs typeface="Trebuchet MS"/>
              </a:rPr>
              <a:t>&amp;</a:t>
            </a:r>
            <a:r>
              <a:rPr dirty="0" sz="2050" spc="-409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050" spc="35">
                <a:solidFill>
                  <a:srgbClr val="131313"/>
                </a:solidFill>
                <a:latin typeface="Trebuchet MS"/>
                <a:cs typeface="Trebuchet MS"/>
              </a:rPr>
              <a:t>white  </a:t>
            </a:r>
            <a:r>
              <a:rPr dirty="0" sz="2050" spc="135">
                <a:solidFill>
                  <a:srgbClr val="131313"/>
                </a:solidFill>
                <a:latin typeface="Trebuchet MS"/>
                <a:cs typeface="Trebuchet MS"/>
              </a:rPr>
              <a:t>as </a:t>
            </a:r>
            <a:r>
              <a:rPr dirty="0" sz="2050" spc="60">
                <a:solidFill>
                  <a:srgbClr val="131313"/>
                </a:solidFill>
                <a:latin typeface="Trebuchet MS"/>
                <a:cs typeface="Trebuchet MS"/>
              </a:rPr>
              <a:t>our </a:t>
            </a:r>
            <a:r>
              <a:rPr dirty="0" sz="2050" spc="50">
                <a:solidFill>
                  <a:srgbClr val="131313"/>
                </a:solidFill>
                <a:latin typeface="Trebuchet MS"/>
                <a:cs typeface="Trebuchet MS"/>
              </a:rPr>
              <a:t>main </a:t>
            </a:r>
            <a:r>
              <a:rPr dirty="0" sz="2050" spc="30">
                <a:solidFill>
                  <a:srgbClr val="131313"/>
                </a:solidFill>
                <a:latin typeface="Trebuchet MS"/>
                <a:cs typeface="Trebuchet MS"/>
              </a:rPr>
              <a:t>color  for </a:t>
            </a:r>
            <a:r>
              <a:rPr dirty="0" sz="2050" spc="50">
                <a:solidFill>
                  <a:srgbClr val="131313"/>
                </a:solidFill>
                <a:latin typeface="Trebuchet MS"/>
                <a:cs typeface="Trebuchet MS"/>
              </a:rPr>
              <a:t>the </a:t>
            </a:r>
            <a:r>
              <a:rPr dirty="0" sz="2050" spc="15">
                <a:solidFill>
                  <a:srgbClr val="131313"/>
                </a:solidFill>
                <a:latin typeface="Trebuchet MS"/>
                <a:cs typeface="Trebuchet MS"/>
              </a:rPr>
              <a:t>website.  </a:t>
            </a:r>
            <a:r>
              <a:rPr dirty="0" sz="2050" spc="85">
                <a:solidFill>
                  <a:srgbClr val="131313"/>
                </a:solidFill>
                <a:latin typeface="Trebuchet MS"/>
                <a:cs typeface="Trebuchet MS"/>
              </a:rPr>
              <a:t>and </a:t>
            </a:r>
            <a:r>
              <a:rPr dirty="0" sz="2050" spc="90">
                <a:solidFill>
                  <a:srgbClr val="131313"/>
                </a:solidFill>
                <a:latin typeface="Trebuchet MS"/>
                <a:cs typeface="Trebuchet MS"/>
              </a:rPr>
              <a:t>design </a:t>
            </a:r>
            <a:r>
              <a:rPr dirty="0" sz="2050" spc="50">
                <a:solidFill>
                  <a:srgbClr val="131313"/>
                </a:solidFill>
                <a:latin typeface="Trebuchet MS"/>
                <a:cs typeface="Trebuchet MS"/>
              </a:rPr>
              <a:t>the  website </a:t>
            </a:r>
            <a:r>
              <a:rPr dirty="0" sz="2050" spc="100">
                <a:solidFill>
                  <a:srgbClr val="131313"/>
                </a:solidFill>
                <a:latin typeface="Trebuchet MS"/>
                <a:cs typeface="Trebuchet MS"/>
              </a:rPr>
              <a:t>on </a:t>
            </a:r>
            <a:r>
              <a:rPr dirty="0" sz="2050" spc="45">
                <a:solidFill>
                  <a:srgbClr val="131313"/>
                </a:solidFill>
                <a:latin typeface="Trebuchet MS"/>
                <a:cs typeface="Trebuchet MS"/>
              </a:rPr>
              <a:t>paper  </a:t>
            </a:r>
            <a:r>
              <a:rPr dirty="0" sz="2050" spc="35">
                <a:solidFill>
                  <a:srgbClr val="131313"/>
                </a:solidFill>
                <a:latin typeface="Trebuchet MS"/>
                <a:cs typeface="Trebuchet MS"/>
              </a:rPr>
              <a:t>to </a:t>
            </a:r>
            <a:r>
              <a:rPr dirty="0" sz="2050" spc="70">
                <a:solidFill>
                  <a:srgbClr val="131313"/>
                </a:solidFill>
                <a:latin typeface="Trebuchet MS"/>
                <a:cs typeface="Trebuchet MS"/>
              </a:rPr>
              <a:t>get</a:t>
            </a:r>
            <a:r>
              <a:rPr dirty="0" sz="2050" spc="-27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2050" spc="45">
                <a:solidFill>
                  <a:srgbClr val="131313"/>
                </a:solidFill>
                <a:latin typeface="Trebuchet MS"/>
                <a:cs typeface="Trebuchet MS"/>
              </a:rPr>
              <a:t>started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9947" y="2867387"/>
            <a:ext cx="8647430" cy="61722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379730">
              <a:lnSpc>
                <a:spcPct val="100000"/>
              </a:lnSpc>
              <a:spcBef>
                <a:spcPts val="125"/>
              </a:spcBef>
            </a:pPr>
            <a:r>
              <a:rPr dirty="0" sz="7400" spc="50" b="1">
                <a:solidFill>
                  <a:srgbClr val="4A6FEC"/>
                </a:solidFill>
                <a:latin typeface="Noto Sans"/>
                <a:cs typeface="Noto Sans"/>
              </a:rPr>
              <a:t>Fun</a:t>
            </a:r>
            <a:r>
              <a:rPr dirty="0" sz="7400" spc="-5" b="1">
                <a:solidFill>
                  <a:srgbClr val="4A6FEC"/>
                </a:solidFill>
                <a:latin typeface="Noto Sans"/>
                <a:cs typeface="Noto Sans"/>
              </a:rPr>
              <a:t> </a:t>
            </a:r>
            <a:r>
              <a:rPr dirty="0" sz="7400" spc="120" b="1">
                <a:solidFill>
                  <a:srgbClr val="4A6FEC"/>
                </a:solidFill>
                <a:latin typeface="Noto Sans"/>
                <a:cs typeface="Noto Sans"/>
              </a:rPr>
              <a:t>Fact</a:t>
            </a:r>
            <a:endParaRPr sz="7400">
              <a:latin typeface="Noto Sans"/>
              <a:cs typeface="Noto Sans"/>
            </a:endParaRPr>
          </a:p>
          <a:p>
            <a:pPr algn="ctr" marL="628650">
              <a:lnSpc>
                <a:spcPct val="100000"/>
              </a:lnSpc>
              <a:spcBef>
                <a:spcPts val="5200"/>
              </a:spcBef>
            </a:pPr>
            <a:r>
              <a:rPr dirty="0" sz="5200" spc="-30">
                <a:latin typeface="Noto Sans"/>
                <a:cs typeface="Noto Sans"/>
              </a:rPr>
              <a:t>Why </a:t>
            </a:r>
            <a:r>
              <a:rPr dirty="0" sz="5200" spc="-25">
                <a:latin typeface="Noto Sans"/>
                <a:cs typeface="Noto Sans"/>
              </a:rPr>
              <a:t>our </a:t>
            </a:r>
            <a:r>
              <a:rPr dirty="0" sz="5200" spc="-100">
                <a:latin typeface="Noto Sans"/>
                <a:cs typeface="Noto Sans"/>
              </a:rPr>
              <a:t>logo</a:t>
            </a:r>
            <a:r>
              <a:rPr dirty="0" sz="5200" spc="20">
                <a:latin typeface="Noto Sans"/>
                <a:cs typeface="Noto Sans"/>
              </a:rPr>
              <a:t> </a:t>
            </a:r>
            <a:r>
              <a:rPr dirty="0" sz="5200" spc="-25">
                <a:latin typeface="Noto Sans"/>
                <a:cs typeface="Noto Sans"/>
              </a:rPr>
              <a:t>blue</a:t>
            </a:r>
            <a:endParaRPr sz="5200">
              <a:latin typeface="Noto Sans"/>
              <a:cs typeface="Noto Sans"/>
            </a:endParaRPr>
          </a:p>
          <a:p>
            <a:pPr algn="ctr" marL="37465" marR="30480">
              <a:lnSpc>
                <a:spcPct val="113399"/>
              </a:lnSpc>
              <a:spcBef>
                <a:spcPts val="1814"/>
              </a:spcBef>
            </a:pPr>
            <a:r>
              <a:rPr dirty="0" sz="3500" spc="-20">
                <a:latin typeface="Noto Sans"/>
                <a:cs typeface="Noto Sans"/>
              </a:rPr>
              <a:t>Yes </a:t>
            </a:r>
            <a:r>
              <a:rPr dirty="0" sz="3500" spc="-25">
                <a:latin typeface="Noto Sans"/>
                <a:cs typeface="Noto Sans"/>
              </a:rPr>
              <a:t>it </a:t>
            </a:r>
            <a:r>
              <a:rPr dirty="0" sz="3500" spc="-15">
                <a:latin typeface="Noto Sans"/>
                <a:cs typeface="Noto Sans"/>
              </a:rPr>
              <a:t>is </a:t>
            </a:r>
            <a:r>
              <a:rPr dirty="0" sz="3500" spc="-20">
                <a:solidFill>
                  <a:srgbClr val="4A6FEC"/>
                </a:solidFill>
                <a:latin typeface="Noto Sans"/>
                <a:cs typeface="Noto Sans"/>
              </a:rPr>
              <a:t>blue </a:t>
            </a:r>
            <a:r>
              <a:rPr dirty="0" sz="3500" spc="-20">
                <a:latin typeface="Noto Sans"/>
                <a:cs typeface="Noto Sans"/>
              </a:rPr>
              <a:t>in </a:t>
            </a:r>
            <a:r>
              <a:rPr dirty="0" sz="3500" spc="-15">
                <a:latin typeface="Noto Sans"/>
                <a:cs typeface="Noto Sans"/>
              </a:rPr>
              <a:t>color </a:t>
            </a:r>
            <a:r>
              <a:rPr dirty="0" sz="3500" spc="-765">
                <a:latin typeface="Noto Sans"/>
                <a:cs typeface="Noto Sans"/>
              </a:rPr>
              <a:t>a</a:t>
            </a:r>
            <a:r>
              <a:rPr dirty="0" baseline="17094" sz="7800" spc="-1147">
                <a:latin typeface="Noto Sans"/>
                <a:cs typeface="Noto Sans"/>
              </a:rPr>
              <a:t>?</a:t>
            </a:r>
            <a:r>
              <a:rPr dirty="0" sz="3500" spc="-765">
                <a:latin typeface="Noto Sans"/>
                <a:cs typeface="Noto Sans"/>
              </a:rPr>
              <a:t>s </a:t>
            </a:r>
            <a:r>
              <a:rPr dirty="0" sz="3500" spc="-20">
                <a:latin typeface="Noto Sans"/>
                <a:cs typeface="Noto Sans"/>
              </a:rPr>
              <a:t>blue </a:t>
            </a:r>
            <a:r>
              <a:rPr dirty="0" sz="3500" spc="-15">
                <a:latin typeface="Noto Sans"/>
                <a:cs typeface="Noto Sans"/>
              </a:rPr>
              <a:t>is </a:t>
            </a:r>
            <a:r>
              <a:rPr dirty="0" sz="3500" spc="-20">
                <a:latin typeface="Noto Sans"/>
                <a:cs typeface="Noto Sans"/>
              </a:rPr>
              <a:t>favored by  </a:t>
            </a:r>
            <a:r>
              <a:rPr dirty="0" sz="3500" spc="-10">
                <a:latin typeface="Noto Sans"/>
                <a:cs typeface="Noto Sans"/>
              </a:rPr>
              <a:t>so </a:t>
            </a:r>
            <a:r>
              <a:rPr dirty="0" sz="3500" spc="-25">
                <a:latin typeface="Noto Sans"/>
                <a:cs typeface="Noto Sans"/>
              </a:rPr>
              <a:t>many people, it </a:t>
            </a:r>
            <a:r>
              <a:rPr dirty="0" sz="3500" spc="-15">
                <a:latin typeface="Noto Sans"/>
                <a:cs typeface="Noto Sans"/>
              </a:rPr>
              <a:t>is </a:t>
            </a:r>
            <a:r>
              <a:rPr dirty="0" sz="3500" spc="-20">
                <a:latin typeface="Noto Sans"/>
                <a:cs typeface="Noto Sans"/>
              </a:rPr>
              <a:t>often </a:t>
            </a:r>
            <a:r>
              <a:rPr dirty="0" sz="3500" spc="-25">
                <a:latin typeface="Noto Sans"/>
                <a:cs typeface="Noto Sans"/>
              </a:rPr>
              <a:t>viewed </a:t>
            </a:r>
            <a:r>
              <a:rPr dirty="0" sz="3500" spc="-15">
                <a:latin typeface="Noto Sans"/>
                <a:cs typeface="Noto Sans"/>
              </a:rPr>
              <a:t>as </a:t>
            </a:r>
            <a:r>
              <a:rPr dirty="0" sz="3500" spc="-20">
                <a:latin typeface="Noto Sans"/>
                <a:cs typeface="Noto Sans"/>
              </a:rPr>
              <a:t>a  </a:t>
            </a:r>
            <a:r>
              <a:rPr dirty="0" sz="3500" spc="-35">
                <a:latin typeface="Noto Sans"/>
                <a:cs typeface="Noto Sans"/>
              </a:rPr>
              <a:t>non-threatening </a:t>
            </a:r>
            <a:r>
              <a:rPr dirty="0" sz="3500" spc="-15">
                <a:latin typeface="Noto Sans"/>
                <a:cs typeface="Noto Sans"/>
              </a:rPr>
              <a:t>color </a:t>
            </a:r>
            <a:r>
              <a:rPr dirty="0" sz="3500" spc="-30">
                <a:latin typeface="Noto Sans"/>
                <a:cs typeface="Noto Sans"/>
              </a:rPr>
              <a:t>that </a:t>
            </a:r>
            <a:r>
              <a:rPr dirty="0" sz="3500" spc="-20">
                <a:latin typeface="Noto Sans"/>
                <a:cs typeface="Noto Sans"/>
              </a:rPr>
              <a:t>can </a:t>
            </a:r>
            <a:r>
              <a:rPr dirty="0" sz="3500" spc="-15">
                <a:latin typeface="Noto Sans"/>
                <a:cs typeface="Noto Sans"/>
              </a:rPr>
              <a:t>seem  </a:t>
            </a:r>
            <a:r>
              <a:rPr dirty="0" sz="3500" spc="-25">
                <a:latin typeface="Noto Sans"/>
                <a:cs typeface="Noto Sans"/>
              </a:rPr>
              <a:t>conservative </a:t>
            </a:r>
            <a:r>
              <a:rPr dirty="0" sz="3500" spc="-20">
                <a:latin typeface="Noto Sans"/>
                <a:cs typeface="Noto Sans"/>
              </a:rPr>
              <a:t>and </a:t>
            </a:r>
            <a:r>
              <a:rPr dirty="0" sz="3500" spc="-25">
                <a:latin typeface="Noto Sans"/>
                <a:cs typeface="Noto Sans"/>
              </a:rPr>
              <a:t>traditional. </a:t>
            </a:r>
            <a:r>
              <a:rPr dirty="0" sz="3500" spc="-20">
                <a:latin typeface="Noto Sans"/>
                <a:cs typeface="Noto Sans"/>
              </a:rPr>
              <a:t>Blue calls to  mind </a:t>
            </a:r>
            <a:r>
              <a:rPr dirty="0" sz="3500" spc="-50">
                <a:latin typeface="Noto Sans"/>
                <a:cs typeface="Noto Sans"/>
              </a:rPr>
              <a:t>feelings </a:t>
            </a:r>
            <a:r>
              <a:rPr dirty="0" sz="3500" spc="-15">
                <a:latin typeface="Noto Sans"/>
                <a:cs typeface="Noto Sans"/>
              </a:rPr>
              <a:t>of </a:t>
            </a:r>
            <a:r>
              <a:rPr dirty="0" sz="3500" spc="-20">
                <a:latin typeface="Noto Sans"/>
                <a:cs typeface="Noto Sans"/>
              </a:rPr>
              <a:t>calmness </a:t>
            </a:r>
            <a:r>
              <a:rPr dirty="0" sz="3500" spc="-15">
                <a:latin typeface="Noto Sans"/>
                <a:cs typeface="Noto Sans"/>
              </a:rPr>
              <a:t>or</a:t>
            </a:r>
            <a:r>
              <a:rPr dirty="0" sz="3500" spc="60">
                <a:latin typeface="Noto Sans"/>
                <a:cs typeface="Noto Sans"/>
              </a:rPr>
              <a:t> </a:t>
            </a:r>
            <a:r>
              <a:rPr dirty="0" sz="3500" spc="-20">
                <a:latin typeface="Noto Sans"/>
                <a:cs typeface="Noto Sans"/>
              </a:rPr>
              <a:t>serenity</a:t>
            </a:r>
            <a:endParaRPr sz="35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1035" y="7304561"/>
            <a:ext cx="5457809" cy="2305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84283" y="7304561"/>
            <a:ext cx="5838809" cy="2305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363632" y="532988"/>
            <a:ext cx="1466849" cy="1476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73427" y="2332868"/>
            <a:ext cx="16341725" cy="402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5100"/>
              </a:lnSpc>
              <a:spcBef>
                <a:spcPts val="100"/>
              </a:spcBef>
            </a:pP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in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our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website there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is a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dark </a:t>
            </a:r>
            <a:r>
              <a:rPr dirty="0" sz="3800" spc="-15">
                <a:solidFill>
                  <a:srgbClr val="131313"/>
                </a:solidFill>
                <a:latin typeface="Noto Sans"/>
                <a:cs typeface="Noto Sans"/>
              </a:rPr>
              <a:t>mode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as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many students study </a:t>
            </a:r>
            <a:r>
              <a:rPr dirty="0" sz="3800" spc="-30">
                <a:solidFill>
                  <a:srgbClr val="131313"/>
                </a:solidFill>
                <a:latin typeface="Noto Sans"/>
                <a:cs typeface="Noto Sans"/>
              </a:rPr>
              <a:t>at </a:t>
            </a:r>
            <a:r>
              <a:rPr dirty="0" sz="3800" spc="-75">
                <a:solidFill>
                  <a:srgbClr val="131313"/>
                </a:solidFill>
                <a:latin typeface="Noto Sans"/>
                <a:cs typeface="Noto Sans"/>
              </a:rPr>
              <a:t>night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but 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more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than </a:t>
            </a:r>
            <a:r>
              <a:rPr dirty="0" sz="3800" spc="-30">
                <a:solidFill>
                  <a:srgbClr val="131313"/>
                </a:solidFill>
                <a:latin typeface="Noto Sans"/>
                <a:cs typeface="Noto Sans"/>
              </a:rPr>
              <a:t>that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they study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day and </a:t>
            </a:r>
            <a:r>
              <a:rPr dirty="0" sz="3800" spc="-75">
                <a:solidFill>
                  <a:srgbClr val="131313"/>
                </a:solidFill>
                <a:latin typeface="Noto Sans"/>
                <a:cs typeface="Noto Sans"/>
              </a:rPr>
              <a:t>night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to </a:t>
            </a:r>
            <a:r>
              <a:rPr dirty="0" sz="3800" spc="-105">
                <a:solidFill>
                  <a:srgbClr val="131313"/>
                </a:solidFill>
                <a:latin typeface="Noto Sans"/>
                <a:cs typeface="Noto Sans"/>
              </a:rPr>
              <a:t>get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better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and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better in 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study's </a:t>
            </a:r>
            <a:r>
              <a:rPr dirty="0" sz="3800" spc="-10">
                <a:solidFill>
                  <a:srgbClr val="131313"/>
                </a:solidFill>
                <a:latin typeface="Noto Sans"/>
                <a:cs typeface="Noto Sans"/>
              </a:rPr>
              <a:t>so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we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decided to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put </a:t>
            </a:r>
            <a:r>
              <a:rPr dirty="0" sz="3800" spc="-15">
                <a:solidFill>
                  <a:srgbClr val="131313"/>
                </a:solidFill>
                <a:latin typeface="Noto Sans"/>
                <a:cs typeface="Noto Sans"/>
              </a:rPr>
              <a:t>some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effort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and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create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a darmode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feature  which </a:t>
            </a:r>
            <a:r>
              <a:rPr dirty="0" sz="3800" spc="-30">
                <a:solidFill>
                  <a:srgbClr val="131313"/>
                </a:solidFill>
                <a:latin typeface="Noto Sans"/>
                <a:cs typeface="Noto Sans"/>
              </a:rPr>
              <a:t>will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require </a:t>
            </a:r>
            <a:r>
              <a:rPr dirty="0" sz="3800" spc="-15">
                <a:solidFill>
                  <a:srgbClr val="131313"/>
                </a:solidFill>
                <a:latin typeface="Noto Sans"/>
                <a:cs typeface="Noto Sans"/>
              </a:rPr>
              <a:t>less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power for eyes to </a:t>
            </a:r>
            <a:r>
              <a:rPr dirty="0" sz="3800" spc="-15">
                <a:solidFill>
                  <a:srgbClr val="131313"/>
                </a:solidFill>
                <a:latin typeface="Noto Sans"/>
                <a:cs typeface="Noto Sans"/>
              </a:rPr>
              <a:t>see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and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their </a:t>
            </a:r>
            <a:r>
              <a:rPr dirty="0" sz="3800" spc="-30">
                <a:solidFill>
                  <a:srgbClr val="131313"/>
                </a:solidFill>
                <a:latin typeface="Noto Sans"/>
                <a:cs typeface="Noto Sans"/>
              </a:rPr>
              <a:t>will </a:t>
            </a:r>
            <a:r>
              <a:rPr dirty="0" sz="3800" spc="-15">
                <a:solidFill>
                  <a:srgbClr val="131313"/>
                </a:solidFill>
                <a:latin typeface="Noto Sans"/>
                <a:cs typeface="Noto Sans"/>
              </a:rPr>
              <a:t>be less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chance  </a:t>
            </a:r>
            <a:r>
              <a:rPr dirty="0" sz="3800" spc="-30">
                <a:solidFill>
                  <a:srgbClr val="131313"/>
                </a:solidFill>
                <a:latin typeface="Noto Sans"/>
                <a:cs typeface="Noto Sans"/>
              </a:rPr>
              <a:t>that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the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eye </a:t>
            </a:r>
            <a:r>
              <a:rPr dirty="0" sz="3800" spc="-30">
                <a:solidFill>
                  <a:srgbClr val="131313"/>
                </a:solidFill>
                <a:latin typeface="Noto Sans"/>
                <a:cs typeface="Noto Sans"/>
              </a:rPr>
              <a:t>will </a:t>
            </a:r>
            <a:r>
              <a:rPr dirty="0" sz="3800" spc="-105">
                <a:solidFill>
                  <a:srgbClr val="131313"/>
                </a:solidFill>
                <a:latin typeface="Noto Sans"/>
                <a:cs typeface="Noto Sans"/>
              </a:rPr>
              <a:t>get </a:t>
            </a:r>
            <a:r>
              <a:rPr dirty="0" sz="3800" spc="-55">
                <a:solidFill>
                  <a:srgbClr val="131313"/>
                </a:solidFill>
                <a:latin typeface="Noto Sans"/>
                <a:cs typeface="Noto Sans"/>
              </a:rPr>
              <a:t>damaged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for </a:t>
            </a:r>
            <a:r>
              <a:rPr dirty="0" sz="3800" spc="-15">
                <a:solidFill>
                  <a:srgbClr val="131313"/>
                </a:solidFill>
                <a:latin typeface="Noto Sans"/>
                <a:cs typeface="Noto Sans"/>
              </a:rPr>
              <a:t>someone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who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dont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like </a:t>
            </a:r>
            <a:r>
              <a:rPr dirty="0" sz="3800" spc="-30">
                <a:solidFill>
                  <a:srgbClr val="131313"/>
                </a:solidFill>
                <a:latin typeface="Noto Sans"/>
                <a:cs typeface="Noto Sans"/>
              </a:rPr>
              <a:t>it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they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can 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switch back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to </a:t>
            </a:r>
            <a:r>
              <a:rPr dirty="0" sz="3800" spc="-75">
                <a:solidFill>
                  <a:srgbClr val="131313"/>
                </a:solidFill>
                <a:latin typeface="Noto Sans"/>
                <a:cs typeface="Noto Sans"/>
              </a:rPr>
              <a:t>light</a:t>
            </a:r>
            <a:r>
              <a:rPr dirty="0" sz="3800" spc="40">
                <a:solidFill>
                  <a:srgbClr val="131313"/>
                </a:solidFill>
                <a:latin typeface="Noto Sans"/>
                <a:cs typeface="Noto Sans"/>
              </a:rPr>
              <a:t> </a:t>
            </a:r>
            <a:r>
              <a:rPr dirty="0" sz="3800" spc="-15">
                <a:solidFill>
                  <a:srgbClr val="131313"/>
                </a:solidFill>
                <a:latin typeface="Noto Sans"/>
                <a:cs typeface="Noto Sans"/>
              </a:rPr>
              <a:t>mode.</a:t>
            </a:r>
            <a:endParaRPr sz="3800">
              <a:latin typeface="Noto Sans"/>
              <a:cs typeface="Noto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8335" y="584505"/>
            <a:ext cx="913257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25"/>
              <a:t>Darkmode</a:t>
            </a:r>
            <a:r>
              <a:rPr dirty="0" sz="8000" spc="-645"/>
              <a:t> </a:t>
            </a:r>
            <a:r>
              <a:rPr dirty="0" sz="8000" spc="370"/>
              <a:t>Feature</a:t>
            </a:r>
            <a:endParaRPr sz="8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4126" y="680154"/>
            <a:ext cx="1533524" cy="1533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58259" y="5527547"/>
            <a:ext cx="9524999" cy="4467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67948" y="2647524"/>
            <a:ext cx="15417800" cy="269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100"/>
              </a:lnSpc>
              <a:spcBef>
                <a:spcPts val="100"/>
              </a:spcBef>
            </a:pP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Most </a:t>
            </a:r>
            <a:r>
              <a:rPr dirty="0" sz="3800" spc="-15">
                <a:solidFill>
                  <a:srgbClr val="131313"/>
                </a:solidFill>
                <a:latin typeface="Noto Sans"/>
                <a:cs typeface="Noto Sans"/>
              </a:rPr>
              <a:t>of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the students </a:t>
            </a:r>
            <a:r>
              <a:rPr dirty="0" sz="3800" spc="-30">
                <a:solidFill>
                  <a:srgbClr val="131313"/>
                </a:solidFill>
                <a:latin typeface="Noto Sans"/>
                <a:cs typeface="Noto Sans"/>
              </a:rPr>
              <a:t>want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to improve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their </a:t>
            </a:r>
            <a:r>
              <a:rPr dirty="0" sz="3800" spc="-55">
                <a:solidFill>
                  <a:srgbClr val="131313"/>
                </a:solidFill>
                <a:latin typeface="Noto Sans"/>
                <a:cs typeface="Noto Sans"/>
              </a:rPr>
              <a:t>english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skills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and </a:t>
            </a:r>
            <a:r>
              <a:rPr dirty="0" sz="3800" spc="-30">
                <a:solidFill>
                  <a:srgbClr val="131313"/>
                </a:solidFill>
                <a:latin typeface="Noto Sans"/>
                <a:cs typeface="Noto Sans"/>
              </a:rPr>
              <a:t>want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to  </a:t>
            </a:r>
            <a:r>
              <a:rPr dirty="0" sz="3800" spc="-30">
                <a:solidFill>
                  <a:srgbClr val="131313"/>
                </a:solidFill>
                <a:latin typeface="Noto Sans"/>
                <a:cs typeface="Noto Sans"/>
              </a:rPr>
              <a:t>know </a:t>
            </a:r>
            <a:r>
              <a:rPr dirty="0" sz="3800" spc="-60">
                <a:solidFill>
                  <a:srgbClr val="131313"/>
                </a:solidFill>
                <a:latin typeface="Noto Sans"/>
                <a:cs typeface="Noto Sans"/>
              </a:rPr>
              <a:t>meaning </a:t>
            </a:r>
            <a:r>
              <a:rPr dirty="0" sz="3800" spc="-15">
                <a:solidFill>
                  <a:srgbClr val="131313"/>
                </a:solidFill>
                <a:latin typeface="Noto Sans"/>
                <a:cs typeface="Noto Sans"/>
              </a:rPr>
              <a:t>of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words to improve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their vocabulary therefore we  have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provided a </a:t>
            </a:r>
            <a:r>
              <a:rPr dirty="0" sz="3800" spc="-15">
                <a:solidFill>
                  <a:srgbClr val="131313"/>
                </a:solidFill>
                <a:latin typeface="Noto Sans"/>
                <a:cs typeface="Noto Sans"/>
              </a:rPr>
              <a:t>100%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accurate dictionary where </a:t>
            </a:r>
            <a:r>
              <a:rPr dirty="0" sz="3800" spc="-30">
                <a:solidFill>
                  <a:srgbClr val="131313"/>
                </a:solidFill>
                <a:latin typeface="Noto Sans"/>
                <a:cs typeface="Noto Sans"/>
              </a:rPr>
              <a:t>it </a:t>
            </a:r>
            <a:r>
              <a:rPr dirty="0" sz="3800" spc="-70">
                <a:solidFill>
                  <a:srgbClr val="131313"/>
                </a:solidFill>
                <a:latin typeface="Noto Sans"/>
                <a:cs typeface="Noto Sans"/>
              </a:rPr>
              <a:t>gives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you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result 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for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any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word </a:t>
            </a:r>
            <a:r>
              <a:rPr dirty="0" sz="3800" spc="-25">
                <a:solidFill>
                  <a:srgbClr val="131313"/>
                </a:solidFill>
                <a:latin typeface="Noto Sans"/>
                <a:cs typeface="Noto Sans"/>
              </a:rPr>
              <a:t>exist in the world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you</a:t>
            </a:r>
            <a:r>
              <a:rPr dirty="0" sz="3800" spc="125">
                <a:solidFill>
                  <a:srgbClr val="131313"/>
                </a:solidFill>
                <a:latin typeface="Noto Sans"/>
                <a:cs typeface="Noto Sans"/>
              </a:rPr>
              <a:t> </a:t>
            </a:r>
            <a:r>
              <a:rPr dirty="0" sz="3800" spc="-20">
                <a:solidFill>
                  <a:srgbClr val="131313"/>
                </a:solidFill>
                <a:latin typeface="Noto Sans"/>
                <a:cs typeface="Noto Sans"/>
              </a:rPr>
              <a:t>search...</a:t>
            </a:r>
            <a:endParaRPr sz="38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33675" y="760545"/>
            <a:ext cx="512572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355"/>
              <a:t>Dictionary</a:t>
            </a:r>
            <a:endParaRPr sz="8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8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7400"/>
              </a:lnSpc>
              <a:spcBef>
                <a:spcPts val="100"/>
              </a:spcBef>
            </a:pPr>
            <a:r>
              <a:rPr dirty="0" spc="80"/>
              <a:t>In</a:t>
            </a:r>
            <a:r>
              <a:rPr dirty="0" spc="-190"/>
              <a:t> </a:t>
            </a:r>
            <a:r>
              <a:rPr dirty="0" spc="140"/>
              <a:t>studyease</a:t>
            </a:r>
            <a:r>
              <a:rPr dirty="0" spc="-185"/>
              <a:t> </a:t>
            </a:r>
            <a:r>
              <a:rPr dirty="0" spc="45"/>
              <a:t>there</a:t>
            </a:r>
            <a:r>
              <a:rPr dirty="0" spc="-185"/>
              <a:t> </a:t>
            </a:r>
            <a:r>
              <a:rPr dirty="0" spc="30"/>
              <a:t>are</a:t>
            </a:r>
            <a:r>
              <a:rPr dirty="0" spc="-185"/>
              <a:t> </a:t>
            </a:r>
            <a:r>
              <a:rPr dirty="0" spc="305"/>
              <a:t>4</a:t>
            </a:r>
            <a:r>
              <a:rPr dirty="0" spc="-190"/>
              <a:t> </a:t>
            </a:r>
            <a:r>
              <a:rPr dirty="0" spc="70"/>
              <a:t>Competetive</a:t>
            </a:r>
            <a:r>
              <a:rPr dirty="0" spc="-185"/>
              <a:t> </a:t>
            </a:r>
            <a:r>
              <a:rPr dirty="0" spc="185"/>
              <a:t>Exams</a:t>
            </a:r>
            <a:r>
              <a:rPr dirty="0" spc="-185"/>
              <a:t> </a:t>
            </a:r>
            <a:r>
              <a:rPr dirty="0" spc="160"/>
              <a:t>courses</a:t>
            </a:r>
            <a:r>
              <a:rPr dirty="0" spc="-185"/>
              <a:t> </a:t>
            </a:r>
            <a:r>
              <a:rPr dirty="0" spc="125"/>
              <a:t>and  </a:t>
            </a:r>
            <a:r>
              <a:rPr dirty="0" spc="90"/>
              <a:t>also</a:t>
            </a:r>
            <a:r>
              <a:rPr dirty="0" spc="-190"/>
              <a:t> </a:t>
            </a:r>
            <a:r>
              <a:rPr dirty="0" spc="155"/>
              <a:t>study</a:t>
            </a:r>
            <a:r>
              <a:rPr dirty="0" spc="-185"/>
              <a:t> </a:t>
            </a:r>
            <a:r>
              <a:rPr dirty="0" spc="95"/>
              <a:t>subjects</a:t>
            </a:r>
            <a:r>
              <a:rPr dirty="0" spc="-185"/>
              <a:t> </a:t>
            </a:r>
            <a:r>
              <a:rPr dirty="0" spc="85"/>
              <a:t>where</a:t>
            </a:r>
            <a:r>
              <a:rPr dirty="0" spc="-185"/>
              <a:t> </a:t>
            </a:r>
            <a:r>
              <a:rPr dirty="0" spc="140"/>
              <a:t>students</a:t>
            </a:r>
            <a:r>
              <a:rPr dirty="0" spc="-185"/>
              <a:t> </a:t>
            </a:r>
            <a:r>
              <a:rPr dirty="0" spc="125"/>
              <a:t>ranging</a:t>
            </a:r>
            <a:r>
              <a:rPr dirty="0" spc="-185"/>
              <a:t> </a:t>
            </a:r>
            <a:r>
              <a:rPr dirty="0" spc="75"/>
              <a:t>from</a:t>
            </a:r>
            <a:r>
              <a:rPr dirty="0" spc="-185"/>
              <a:t> </a:t>
            </a:r>
            <a:r>
              <a:rPr dirty="0" spc="150"/>
              <a:t>class</a:t>
            </a:r>
            <a:r>
              <a:rPr dirty="0" spc="-185"/>
              <a:t> </a:t>
            </a:r>
            <a:r>
              <a:rPr dirty="0" spc="215"/>
              <a:t>9</a:t>
            </a:r>
            <a:r>
              <a:rPr dirty="0" spc="-185"/>
              <a:t> </a:t>
            </a:r>
            <a:r>
              <a:rPr dirty="0" spc="370"/>
              <a:t>-  </a:t>
            </a:r>
            <a:r>
              <a:rPr dirty="0" spc="-60"/>
              <a:t>12 </a:t>
            </a:r>
            <a:r>
              <a:rPr dirty="0" spc="145"/>
              <a:t>can </a:t>
            </a:r>
            <a:r>
              <a:rPr dirty="0" spc="65"/>
              <a:t>study. </a:t>
            </a:r>
            <a:r>
              <a:rPr dirty="0" spc="55"/>
              <a:t>After learning </a:t>
            </a:r>
            <a:r>
              <a:rPr dirty="0" spc="-90"/>
              <a:t>all </a:t>
            </a:r>
            <a:r>
              <a:rPr dirty="0" spc="140"/>
              <a:t>things </a:t>
            </a:r>
            <a:r>
              <a:rPr dirty="0" spc="85"/>
              <a:t>our </a:t>
            </a:r>
            <a:r>
              <a:rPr dirty="0" spc="75"/>
              <a:t>website </a:t>
            </a:r>
            <a:r>
              <a:rPr dirty="0" spc="90"/>
              <a:t>also  provides</a:t>
            </a:r>
            <a:r>
              <a:rPr dirty="0" spc="-185"/>
              <a:t> </a:t>
            </a:r>
            <a:r>
              <a:rPr dirty="0" spc="155"/>
              <a:t>you</a:t>
            </a:r>
            <a:r>
              <a:rPr dirty="0" spc="-180"/>
              <a:t> </a:t>
            </a:r>
            <a:r>
              <a:rPr dirty="0" spc="85"/>
              <a:t>a</a:t>
            </a:r>
            <a:r>
              <a:rPr dirty="0" spc="-185"/>
              <a:t> </a:t>
            </a:r>
            <a:r>
              <a:rPr dirty="0" spc="30"/>
              <a:t>Quiz</a:t>
            </a:r>
            <a:r>
              <a:rPr dirty="0" spc="-180"/>
              <a:t> </a:t>
            </a:r>
            <a:r>
              <a:rPr dirty="0" spc="85"/>
              <a:t>where</a:t>
            </a:r>
            <a:r>
              <a:rPr dirty="0" spc="-180"/>
              <a:t> </a:t>
            </a:r>
            <a:r>
              <a:rPr dirty="0" spc="155"/>
              <a:t>you</a:t>
            </a:r>
            <a:r>
              <a:rPr dirty="0" spc="-185"/>
              <a:t> </a:t>
            </a:r>
            <a:r>
              <a:rPr dirty="0" spc="145"/>
              <a:t>can</a:t>
            </a:r>
            <a:r>
              <a:rPr dirty="0" spc="-180"/>
              <a:t> </a:t>
            </a:r>
            <a:r>
              <a:rPr dirty="0" spc="70"/>
              <a:t>revise</a:t>
            </a:r>
            <a:r>
              <a:rPr dirty="0" spc="-185"/>
              <a:t> </a:t>
            </a:r>
            <a:r>
              <a:rPr dirty="0" spc="70"/>
              <a:t>the</a:t>
            </a:r>
            <a:r>
              <a:rPr dirty="0" spc="-180"/>
              <a:t> </a:t>
            </a:r>
            <a:r>
              <a:rPr dirty="0" spc="80"/>
              <a:t>chapter</a:t>
            </a:r>
            <a:r>
              <a:rPr dirty="0" spc="-180"/>
              <a:t> </a:t>
            </a:r>
            <a:r>
              <a:rPr dirty="0" spc="40"/>
              <a:t>or  </a:t>
            </a:r>
            <a:r>
              <a:rPr dirty="0" spc="105"/>
              <a:t>get</a:t>
            </a:r>
            <a:r>
              <a:rPr dirty="0" spc="-180"/>
              <a:t> </a:t>
            </a:r>
            <a:r>
              <a:rPr dirty="0" spc="35"/>
              <a:t>extra</a:t>
            </a:r>
            <a:r>
              <a:rPr dirty="0" spc="-180"/>
              <a:t> </a:t>
            </a:r>
            <a:r>
              <a:rPr dirty="0" spc="90"/>
              <a:t>knowledge</a:t>
            </a:r>
            <a:r>
              <a:rPr dirty="0" spc="-180"/>
              <a:t> </a:t>
            </a:r>
            <a:r>
              <a:rPr dirty="0" spc="-140"/>
              <a:t>/</a:t>
            </a:r>
            <a:r>
              <a:rPr dirty="0" spc="-180"/>
              <a:t> </a:t>
            </a:r>
            <a:r>
              <a:rPr dirty="0" spc="80"/>
              <a:t>test</a:t>
            </a:r>
            <a:r>
              <a:rPr dirty="0" spc="-180"/>
              <a:t> </a:t>
            </a:r>
            <a:r>
              <a:rPr dirty="0" spc="90"/>
              <a:t>knowledge</a:t>
            </a:r>
            <a:r>
              <a:rPr dirty="0" spc="-180"/>
              <a:t> </a:t>
            </a:r>
            <a:r>
              <a:rPr dirty="0" spc="55"/>
              <a:t>that</a:t>
            </a:r>
            <a:r>
              <a:rPr dirty="0" spc="-180"/>
              <a:t> </a:t>
            </a:r>
            <a:r>
              <a:rPr dirty="0" spc="165"/>
              <a:t>how</a:t>
            </a:r>
            <a:r>
              <a:rPr dirty="0" spc="-180"/>
              <a:t> </a:t>
            </a:r>
            <a:r>
              <a:rPr dirty="0" spc="180"/>
              <a:t>much</a:t>
            </a:r>
            <a:r>
              <a:rPr dirty="0" spc="-180"/>
              <a:t> </a:t>
            </a:r>
            <a:r>
              <a:rPr dirty="0" spc="155"/>
              <a:t>you  </a:t>
            </a:r>
            <a:r>
              <a:rPr dirty="0" spc="125"/>
              <a:t>know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1384" y="2593606"/>
            <a:ext cx="1062545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520">
                <a:solidFill>
                  <a:srgbClr val="FFFFFF"/>
                </a:solidFill>
              </a:rPr>
              <a:t>About</a:t>
            </a:r>
            <a:r>
              <a:rPr dirty="0" sz="8000" spc="-620">
                <a:solidFill>
                  <a:srgbClr val="FFFFFF"/>
                </a:solidFill>
              </a:rPr>
              <a:t> </a:t>
            </a:r>
            <a:r>
              <a:rPr dirty="0" sz="8000" spc="610">
                <a:solidFill>
                  <a:srgbClr val="FFFFFF"/>
                </a:solidFill>
              </a:rPr>
              <a:t>Courses</a:t>
            </a:r>
            <a:r>
              <a:rPr dirty="0" sz="8000" spc="-620">
                <a:solidFill>
                  <a:srgbClr val="FFFFFF"/>
                </a:solidFill>
              </a:rPr>
              <a:t> </a:t>
            </a:r>
            <a:r>
              <a:rPr dirty="0" sz="8000" spc="100">
                <a:solidFill>
                  <a:srgbClr val="FFFFFF"/>
                </a:solidFill>
              </a:rPr>
              <a:t>&amp;</a:t>
            </a:r>
            <a:r>
              <a:rPr dirty="0" sz="8000" spc="-620">
                <a:solidFill>
                  <a:srgbClr val="FFFFFF"/>
                </a:solidFill>
              </a:rPr>
              <a:t> </a:t>
            </a:r>
            <a:r>
              <a:rPr dirty="0" sz="8000" spc="260">
                <a:solidFill>
                  <a:srgbClr val="FFFFFF"/>
                </a:solidFill>
              </a:rPr>
              <a:t>Quiz</a:t>
            </a:r>
            <a:endParaRPr sz="8000"/>
          </a:p>
        </p:txBody>
      </p:sp>
      <p:sp>
        <p:nvSpPr>
          <p:cNvPr id="5" name="object 5"/>
          <p:cNvSpPr/>
          <p:nvPr/>
        </p:nvSpPr>
        <p:spPr>
          <a:xfrm>
            <a:off x="14593729" y="5550209"/>
            <a:ext cx="3694271" cy="4736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4147" y="0"/>
            <a:ext cx="7014845" cy="2931795"/>
            <a:chOff x="-4147" y="0"/>
            <a:chExt cx="7014845" cy="293179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6824980" cy="2146300"/>
            </a:xfrm>
            <a:custGeom>
              <a:avLst/>
              <a:gdLst/>
              <a:ahLst/>
              <a:cxnLst/>
              <a:rect l="l" t="t" r="r" b="b"/>
              <a:pathLst>
                <a:path w="6824980" h="2146300">
                  <a:moveTo>
                    <a:pt x="0" y="2146043"/>
                  </a:moveTo>
                  <a:lnTo>
                    <a:pt x="0" y="149331"/>
                  </a:lnTo>
                  <a:lnTo>
                    <a:pt x="263504" y="0"/>
                  </a:lnTo>
                  <a:lnTo>
                    <a:pt x="1647535" y="0"/>
                  </a:lnTo>
                  <a:lnTo>
                    <a:pt x="503608" y="1471427"/>
                  </a:lnTo>
                  <a:lnTo>
                    <a:pt x="0" y="2146043"/>
                  </a:lnTo>
                  <a:close/>
                </a:path>
                <a:path w="6824980" h="2146300">
                  <a:moveTo>
                    <a:pt x="5348646" y="1936079"/>
                  </a:moveTo>
                  <a:lnTo>
                    <a:pt x="4794672" y="1701985"/>
                  </a:lnTo>
                  <a:lnTo>
                    <a:pt x="4349451" y="972020"/>
                  </a:lnTo>
                  <a:lnTo>
                    <a:pt x="4652008" y="225971"/>
                  </a:lnTo>
                  <a:lnTo>
                    <a:pt x="4758363" y="0"/>
                  </a:lnTo>
                  <a:lnTo>
                    <a:pt x="6824695" y="0"/>
                  </a:lnTo>
                  <a:lnTo>
                    <a:pt x="5774739" y="1743033"/>
                  </a:lnTo>
                  <a:lnTo>
                    <a:pt x="5348646" y="1936079"/>
                  </a:lnTo>
                  <a:close/>
                </a:path>
              </a:pathLst>
            </a:custGeom>
            <a:solidFill>
              <a:srgbClr val="4A6F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76782" y="0"/>
              <a:ext cx="3871595" cy="2804160"/>
            </a:xfrm>
            <a:custGeom>
              <a:avLst/>
              <a:gdLst/>
              <a:ahLst/>
              <a:cxnLst/>
              <a:rect l="l" t="t" r="r" b="b"/>
              <a:pathLst>
                <a:path w="3871595" h="2804160">
                  <a:moveTo>
                    <a:pt x="2004045" y="2785479"/>
                  </a:moveTo>
                  <a:lnTo>
                    <a:pt x="1553112" y="2803599"/>
                  </a:lnTo>
                  <a:lnTo>
                    <a:pt x="1286395" y="2753765"/>
                  </a:lnTo>
                  <a:lnTo>
                    <a:pt x="1099128" y="2585688"/>
                  </a:lnTo>
                  <a:lnTo>
                    <a:pt x="886396" y="2248822"/>
                  </a:lnTo>
                  <a:lnTo>
                    <a:pt x="583871" y="1727530"/>
                  </a:lnTo>
                  <a:lnTo>
                    <a:pt x="297359" y="1217831"/>
                  </a:lnTo>
                  <a:lnTo>
                    <a:pt x="83805" y="830770"/>
                  </a:lnTo>
                  <a:lnTo>
                    <a:pt x="0" y="677130"/>
                  </a:lnTo>
                  <a:lnTo>
                    <a:pt x="591763" y="0"/>
                  </a:lnTo>
                  <a:lnTo>
                    <a:pt x="1957369" y="0"/>
                  </a:lnTo>
                  <a:lnTo>
                    <a:pt x="1980322" y="39032"/>
                  </a:lnTo>
                  <a:lnTo>
                    <a:pt x="2010803" y="90531"/>
                  </a:lnTo>
                  <a:lnTo>
                    <a:pt x="2042053" y="143002"/>
                  </a:lnTo>
                  <a:lnTo>
                    <a:pt x="2073996" y="196322"/>
                  </a:lnTo>
                  <a:lnTo>
                    <a:pt x="2106557" y="250364"/>
                  </a:lnTo>
                  <a:lnTo>
                    <a:pt x="2139662" y="305004"/>
                  </a:lnTo>
                  <a:lnTo>
                    <a:pt x="2173234" y="360117"/>
                  </a:lnTo>
                  <a:lnTo>
                    <a:pt x="2207199" y="415576"/>
                  </a:lnTo>
                  <a:lnTo>
                    <a:pt x="2241482" y="471258"/>
                  </a:lnTo>
                  <a:lnTo>
                    <a:pt x="2276009" y="527037"/>
                  </a:lnTo>
                  <a:lnTo>
                    <a:pt x="2310702" y="582788"/>
                  </a:lnTo>
                  <a:lnTo>
                    <a:pt x="2345489" y="638385"/>
                  </a:lnTo>
                  <a:lnTo>
                    <a:pt x="2380293" y="693703"/>
                  </a:lnTo>
                  <a:lnTo>
                    <a:pt x="2415040" y="748618"/>
                  </a:lnTo>
                  <a:lnTo>
                    <a:pt x="2449654" y="803004"/>
                  </a:lnTo>
                  <a:lnTo>
                    <a:pt x="2484061" y="856735"/>
                  </a:lnTo>
                  <a:lnTo>
                    <a:pt x="2518185" y="909687"/>
                  </a:lnTo>
                  <a:lnTo>
                    <a:pt x="2551952" y="961735"/>
                  </a:lnTo>
                  <a:lnTo>
                    <a:pt x="2585285" y="1012753"/>
                  </a:lnTo>
                  <a:lnTo>
                    <a:pt x="2618111" y="1062615"/>
                  </a:lnTo>
                  <a:lnTo>
                    <a:pt x="2650354" y="1111198"/>
                  </a:lnTo>
                  <a:lnTo>
                    <a:pt x="2681939" y="1158375"/>
                  </a:lnTo>
                  <a:lnTo>
                    <a:pt x="2712790" y="1204022"/>
                  </a:lnTo>
                  <a:lnTo>
                    <a:pt x="2742834" y="1248013"/>
                  </a:lnTo>
                  <a:lnTo>
                    <a:pt x="2771994" y="1290223"/>
                  </a:lnTo>
                  <a:lnTo>
                    <a:pt x="2800196" y="1330528"/>
                  </a:lnTo>
                  <a:lnTo>
                    <a:pt x="2827365" y="1368800"/>
                  </a:lnTo>
                  <a:lnTo>
                    <a:pt x="2853426" y="1404917"/>
                  </a:lnTo>
                  <a:lnTo>
                    <a:pt x="2878302" y="1438752"/>
                  </a:lnTo>
                  <a:lnTo>
                    <a:pt x="2901921" y="1470180"/>
                  </a:lnTo>
                  <a:lnTo>
                    <a:pt x="2945282" y="1525557"/>
                  </a:lnTo>
                  <a:lnTo>
                    <a:pt x="2982307" y="1569319"/>
                  </a:lnTo>
                  <a:lnTo>
                    <a:pt x="3240700" y="1779199"/>
                  </a:lnTo>
                  <a:lnTo>
                    <a:pt x="3528957" y="1948270"/>
                  </a:lnTo>
                  <a:lnTo>
                    <a:pt x="3770181" y="2068470"/>
                  </a:lnTo>
                  <a:lnTo>
                    <a:pt x="3871278" y="2114221"/>
                  </a:lnTo>
                  <a:lnTo>
                    <a:pt x="2004045" y="2785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-4147" y="0"/>
              <a:ext cx="7014845" cy="2931795"/>
            </a:xfrm>
            <a:custGeom>
              <a:avLst/>
              <a:gdLst/>
              <a:ahLst/>
              <a:cxnLst/>
              <a:rect l="l" t="t" r="r" b="b"/>
              <a:pathLst>
                <a:path w="7014845" h="2931795">
                  <a:moveTo>
                    <a:pt x="3909" y="327137"/>
                  </a:moveTo>
                  <a:lnTo>
                    <a:pt x="2464" y="44954"/>
                  </a:lnTo>
                  <a:lnTo>
                    <a:pt x="98831" y="11087"/>
                  </a:lnTo>
                  <a:lnTo>
                    <a:pt x="316957" y="1736"/>
                  </a:lnTo>
                  <a:lnTo>
                    <a:pt x="298776" y="21586"/>
                  </a:lnTo>
                  <a:lnTo>
                    <a:pt x="258782" y="49104"/>
                  </a:lnTo>
                  <a:lnTo>
                    <a:pt x="188539" y="127636"/>
                  </a:lnTo>
                  <a:lnTo>
                    <a:pt x="149816" y="154706"/>
                  </a:lnTo>
                  <a:lnTo>
                    <a:pt x="15213" y="309703"/>
                  </a:lnTo>
                  <a:lnTo>
                    <a:pt x="3909" y="327137"/>
                  </a:lnTo>
                  <a:close/>
                </a:path>
                <a:path w="7014845" h="2931795">
                  <a:moveTo>
                    <a:pt x="2803" y="1337136"/>
                  </a:moveTo>
                  <a:lnTo>
                    <a:pt x="1899" y="798995"/>
                  </a:lnTo>
                  <a:lnTo>
                    <a:pt x="23801" y="777836"/>
                  </a:lnTo>
                  <a:lnTo>
                    <a:pt x="52937" y="727212"/>
                  </a:lnTo>
                  <a:lnTo>
                    <a:pt x="187957" y="572069"/>
                  </a:lnTo>
                  <a:lnTo>
                    <a:pt x="218096" y="521092"/>
                  </a:lnTo>
                  <a:lnTo>
                    <a:pt x="662114" y="15048"/>
                  </a:lnTo>
                  <a:lnTo>
                    <a:pt x="679940" y="8783"/>
                  </a:lnTo>
                  <a:lnTo>
                    <a:pt x="1049664" y="0"/>
                  </a:lnTo>
                  <a:lnTo>
                    <a:pt x="1018621" y="37832"/>
                  </a:lnTo>
                  <a:lnTo>
                    <a:pt x="919389" y="153475"/>
                  </a:lnTo>
                  <a:lnTo>
                    <a:pt x="890965" y="203849"/>
                  </a:lnTo>
                  <a:lnTo>
                    <a:pt x="696519" y="433723"/>
                  </a:lnTo>
                  <a:lnTo>
                    <a:pt x="668488" y="483959"/>
                  </a:lnTo>
                  <a:lnTo>
                    <a:pt x="571913" y="598668"/>
                  </a:lnTo>
                  <a:lnTo>
                    <a:pt x="447466" y="763557"/>
                  </a:lnTo>
                  <a:lnTo>
                    <a:pt x="383065" y="840037"/>
                  </a:lnTo>
                  <a:lnTo>
                    <a:pt x="232364" y="1027614"/>
                  </a:lnTo>
                  <a:lnTo>
                    <a:pt x="146289" y="1152094"/>
                  </a:lnTo>
                  <a:lnTo>
                    <a:pt x="55787" y="1264669"/>
                  </a:lnTo>
                  <a:lnTo>
                    <a:pt x="22511" y="1303287"/>
                  </a:lnTo>
                  <a:lnTo>
                    <a:pt x="2803" y="1337136"/>
                  </a:lnTo>
                  <a:close/>
                </a:path>
                <a:path w="7014845" h="2931795">
                  <a:moveTo>
                    <a:pt x="2670" y="2441023"/>
                  </a:moveTo>
                  <a:lnTo>
                    <a:pt x="0" y="1822734"/>
                  </a:lnTo>
                  <a:lnTo>
                    <a:pt x="39000" y="1782105"/>
                  </a:lnTo>
                  <a:lnTo>
                    <a:pt x="105358" y="1704938"/>
                  </a:lnTo>
                  <a:lnTo>
                    <a:pt x="384005" y="1364704"/>
                  </a:lnTo>
                  <a:lnTo>
                    <a:pt x="410509" y="1315004"/>
                  </a:lnTo>
                  <a:lnTo>
                    <a:pt x="441194" y="1277298"/>
                  </a:lnTo>
                  <a:lnTo>
                    <a:pt x="599514" y="1087043"/>
                  </a:lnTo>
                  <a:lnTo>
                    <a:pt x="689998" y="961012"/>
                  </a:lnTo>
                  <a:lnTo>
                    <a:pt x="784960" y="846870"/>
                  </a:lnTo>
                  <a:lnTo>
                    <a:pt x="812532" y="796796"/>
                  </a:lnTo>
                  <a:lnTo>
                    <a:pt x="906056" y="683159"/>
                  </a:lnTo>
                  <a:lnTo>
                    <a:pt x="995161" y="557613"/>
                  </a:lnTo>
                  <a:lnTo>
                    <a:pt x="1213924" y="292270"/>
                  </a:lnTo>
                  <a:lnTo>
                    <a:pt x="1241260" y="242278"/>
                  </a:lnTo>
                  <a:lnTo>
                    <a:pt x="1433702" y="13109"/>
                  </a:lnTo>
                  <a:lnTo>
                    <a:pt x="1444515" y="9308"/>
                  </a:lnTo>
                  <a:lnTo>
                    <a:pt x="2349323" y="935"/>
                  </a:lnTo>
                  <a:lnTo>
                    <a:pt x="2360997" y="23755"/>
                  </a:lnTo>
                  <a:lnTo>
                    <a:pt x="2367486" y="34936"/>
                  </a:lnTo>
                  <a:lnTo>
                    <a:pt x="1810563" y="230662"/>
                  </a:lnTo>
                  <a:lnTo>
                    <a:pt x="1782674" y="267387"/>
                  </a:lnTo>
                  <a:lnTo>
                    <a:pt x="1696099" y="378581"/>
                  </a:lnTo>
                  <a:lnTo>
                    <a:pt x="1661972" y="417498"/>
                  </a:lnTo>
                  <a:lnTo>
                    <a:pt x="1632178" y="468353"/>
                  </a:lnTo>
                  <a:lnTo>
                    <a:pt x="1564233" y="546078"/>
                  </a:lnTo>
                  <a:lnTo>
                    <a:pt x="1534354" y="596963"/>
                  </a:lnTo>
                  <a:lnTo>
                    <a:pt x="1465567" y="674983"/>
                  </a:lnTo>
                  <a:lnTo>
                    <a:pt x="1450248" y="693829"/>
                  </a:lnTo>
                  <a:lnTo>
                    <a:pt x="1447513" y="721713"/>
                  </a:lnTo>
                  <a:lnTo>
                    <a:pt x="1452099" y="747024"/>
                  </a:lnTo>
                  <a:lnTo>
                    <a:pt x="1458742" y="758151"/>
                  </a:lnTo>
                  <a:lnTo>
                    <a:pt x="1485119" y="802727"/>
                  </a:lnTo>
                  <a:lnTo>
                    <a:pt x="1511339" y="847358"/>
                  </a:lnTo>
                  <a:lnTo>
                    <a:pt x="1537442" y="892030"/>
                  </a:lnTo>
                  <a:lnTo>
                    <a:pt x="1563471" y="936728"/>
                  </a:lnTo>
                  <a:lnTo>
                    <a:pt x="1608974" y="1014967"/>
                  </a:lnTo>
                  <a:lnTo>
                    <a:pt x="1049099" y="1211730"/>
                  </a:lnTo>
                  <a:lnTo>
                    <a:pt x="1017548" y="1249742"/>
                  </a:lnTo>
                  <a:lnTo>
                    <a:pt x="990927" y="1299482"/>
                  </a:lnTo>
                  <a:lnTo>
                    <a:pt x="899667" y="1412323"/>
                  </a:lnTo>
                  <a:lnTo>
                    <a:pt x="573024" y="1796348"/>
                  </a:lnTo>
                  <a:lnTo>
                    <a:pt x="544211" y="1846859"/>
                  </a:lnTo>
                  <a:lnTo>
                    <a:pt x="511037" y="1885441"/>
                  </a:lnTo>
                  <a:lnTo>
                    <a:pt x="473481" y="1912101"/>
                  </a:lnTo>
                  <a:lnTo>
                    <a:pt x="64195" y="2379016"/>
                  </a:lnTo>
                  <a:lnTo>
                    <a:pt x="25556" y="2406057"/>
                  </a:lnTo>
                  <a:lnTo>
                    <a:pt x="2670" y="2441023"/>
                  </a:lnTo>
                  <a:close/>
                </a:path>
                <a:path w="7014845" h="2931795">
                  <a:moveTo>
                    <a:pt x="4498708" y="2341689"/>
                  </a:moveTo>
                  <a:lnTo>
                    <a:pt x="3989266" y="2520728"/>
                  </a:lnTo>
                  <a:lnTo>
                    <a:pt x="3840575" y="2532600"/>
                  </a:lnTo>
                  <a:lnTo>
                    <a:pt x="3790744" y="2523190"/>
                  </a:lnTo>
                  <a:lnTo>
                    <a:pt x="3742120" y="2513355"/>
                  </a:lnTo>
                  <a:lnTo>
                    <a:pt x="3694626" y="2503124"/>
                  </a:lnTo>
                  <a:lnTo>
                    <a:pt x="3648185" y="2492522"/>
                  </a:lnTo>
                  <a:lnTo>
                    <a:pt x="3602721" y="2481577"/>
                  </a:lnTo>
                  <a:lnTo>
                    <a:pt x="3554280" y="2458217"/>
                  </a:lnTo>
                  <a:lnTo>
                    <a:pt x="3513016" y="2445796"/>
                  </a:lnTo>
                  <a:lnTo>
                    <a:pt x="3470068" y="2420505"/>
                  </a:lnTo>
                  <a:lnTo>
                    <a:pt x="3429206" y="2394481"/>
                  </a:lnTo>
                  <a:lnTo>
                    <a:pt x="3389991" y="2367879"/>
                  </a:lnTo>
                  <a:lnTo>
                    <a:pt x="3351982" y="2340853"/>
                  </a:lnTo>
                  <a:lnTo>
                    <a:pt x="3314739" y="2313557"/>
                  </a:lnTo>
                  <a:lnTo>
                    <a:pt x="3273611" y="2274165"/>
                  </a:lnTo>
                  <a:lnTo>
                    <a:pt x="3199440" y="2219463"/>
                  </a:lnTo>
                  <a:lnTo>
                    <a:pt x="3159843" y="2179533"/>
                  </a:lnTo>
                  <a:lnTo>
                    <a:pt x="3126031" y="2151032"/>
                  </a:lnTo>
                  <a:lnTo>
                    <a:pt x="3089404" y="2110058"/>
                  </a:lnTo>
                  <a:lnTo>
                    <a:pt x="3058203" y="2080639"/>
                  </a:lnTo>
                  <a:lnTo>
                    <a:pt x="3023830" y="2038873"/>
                  </a:lnTo>
                  <a:lnTo>
                    <a:pt x="2994525" y="2008788"/>
                  </a:lnTo>
                  <a:lnTo>
                    <a:pt x="2961689" y="1966482"/>
                  </a:lnTo>
                  <a:lnTo>
                    <a:pt x="2929353" y="1924000"/>
                  </a:lnTo>
                  <a:lnTo>
                    <a:pt x="2901549" y="1893387"/>
                  </a:lnTo>
                  <a:lnTo>
                    <a:pt x="2837769" y="1808110"/>
                  </a:lnTo>
                  <a:lnTo>
                    <a:pt x="2809856" y="1777536"/>
                  </a:lnTo>
                  <a:lnTo>
                    <a:pt x="2777338" y="1735118"/>
                  </a:lnTo>
                  <a:lnTo>
                    <a:pt x="2744552" y="1692795"/>
                  </a:lnTo>
                  <a:lnTo>
                    <a:pt x="2716787" y="1662168"/>
                  </a:lnTo>
                  <a:lnTo>
                    <a:pt x="2685562" y="1619296"/>
                  </a:lnTo>
                  <a:lnTo>
                    <a:pt x="2655032" y="1576180"/>
                  </a:lnTo>
                  <a:lnTo>
                    <a:pt x="2625138" y="1532840"/>
                  </a:lnTo>
                  <a:lnTo>
                    <a:pt x="2600036" y="1501277"/>
                  </a:lnTo>
                  <a:lnTo>
                    <a:pt x="2571244" y="1457550"/>
                  </a:lnTo>
                  <a:lnTo>
                    <a:pt x="2542918" y="1413659"/>
                  </a:lnTo>
                  <a:lnTo>
                    <a:pt x="2514999" y="1369625"/>
                  </a:lnTo>
                  <a:lnTo>
                    <a:pt x="2487430" y="1325468"/>
                  </a:lnTo>
                  <a:lnTo>
                    <a:pt x="2464365" y="1293190"/>
                  </a:lnTo>
                  <a:lnTo>
                    <a:pt x="2437325" y="1248847"/>
                  </a:lnTo>
                  <a:lnTo>
                    <a:pt x="2410463" y="1204442"/>
                  </a:lnTo>
                  <a:lnTo>
                    <a:pt x="2383721" y="1159994"/>
                  </a:lnTo>
                  <a:lnTo>
                    <a:pt x="2330371" y="1071052"/>
                  </a:lnTo>
                  <a:lnTo>
                    <a:pt x="2303647" y="1026598"/>
                  </a:lnTo>
                  <a:lnTo>
                    <a:pt x="2281026" y="994163"/>
                  </a:lnTo>
                  <a:lnTo>
                    <a:pt x="2254027" y="949806"/>
                  </a:lnTo>
                  <a:lnTo>
                    <a:pt x="2226805" y="905527"/>
                  </a:lnTo>
                  <a:lnTo>
                    <a:pt x="2199099" y="861418"/>
                  </a:lnTo>
                  <a:lnTo>
                    <a:pt x="2171480" y="817279"/>
                  </a:lnTo>
                  <a:lnTo>
                    <a:pt x="2143937" y="773113"/>
                  </a:lnTo>
                  <a:lnTo>
                    <a:pt x="2116456" y="728925"/>
                  </a:lnTo>
                  <a:lnTo>
                    <a:pt x="2089025" y="684719"/>
                  </a:lnTo>
                  <a:lnTo>
                    <a:pt x="1897385" y="375148"/>
                  </a:lnTo>
                  <a:lnTo>
                    <a:pt x="1869913" y="330957"/>
                  </a:lnTo>
                  <a:lnTo>
                    <a:pt x="1842380" y="286788"/>
                  </a:lnTo>
                  <a:lnTo>
                    <a:pt x="1810563" y="230662"/>
                  </a:lnTo>
                  <a:lnTo>
                    <a:pt x="2367486" y="34936"/>
                  </a:lnTo>
                  <a:lnTo>
                    <a:pt x="2386953" y="68479"/>
                  </a:lnTo>
                  <a:lnTo>
                    <a:pt x="2413035" y="113159"/>
                  </a:lnTo>
                  <a:lnTo>
                    <a:pt x="2439296" y="157775"/>
                  </a:lnTo>
                  <a:lnTo>
                    <a:pt x="2465792" y="202309"/>
                  </a:lnTo>
                  <a:lnTo>
                    <a:pt x="2487992" y="234892"/>
                  </a:lnTo>
                  <a:lnTo>
                    <a:pt x="2514495" y="279423"/>
                  </a:lnTo>
                  <a:lnTo>
                    <a:pt x="2541077" y="323927"/>
                  </a:lnTo>
                  <a:lnTo>
                    <a:pt x="2567732" y="368405"/>
                  </a:lnTo>
                  <a:lnTo>
                    <a:pt x="2594448" y="412862"/>
                  </a:lnTo>
                  <a:lnTo>
                    <a:pt x="2617005" y="445319"/>
                  </a:lnTo>
                  <a:lnTo>
                    <a:pt x="2643816" y="489742"/>
                  </a:lnTo>
                  <a:lnTo>
                    <a:pt x="2670661" y="534154"/>
                  </a:lnTo>
                  <a:lnTo>
                    <a:pt x="2800838" y="744172"/>
                  </a:lnTo>
                  <a:lnTo>
                    <a:pt x="2827729" y="788660"/>
                  </a:lnTo>
                  <a:lnTo>
                    <a:pt x="2854494" y="833007"/>
                  </a:lnTo>
                  <a:lnTo>
                    <a:pt x="2881636" y="877314"/>
                  </a:lnTo>
                  <a:lnTo>
                    <a:pt x="2935351" y="966128"/>
                  </a:lnTo>
                  <a:lnTo>
                    <a:pt x="2962521" y="1010425"/>
                  </a:lnTo>
                  <a:lnTo>
                    <a:pt x="2990300" y="1054508"/>
                  </a:lnTo>
                  <a:lnTo>
                    <a:pt x="3018986" y="1098273"/>
                  </a:lnTo>
                  <a:lnTo>
                    <a:pt x="3048879" y="1141613"/>
                  </a:lnTo>
                  <a:lnTo>
                    <a:pt x="3079101" y="1184838"/>
                  </a:lnTo>
                  <a:lnTo>
                    <a:pt x="3135276" y="1259326"/>
                  </a:lnTo>
                  <a:lnTo>
                    <a:pt x="3165492" y="1302552"/>
                  </a:lnTo>
                  <a:lnTo>
                    <a:pt x="3195760" y="1345761"/>
                  </a:lnTo>
                  <a:lnTo>
                    <a:pt x="3226106" y="1388942"/>
                  </a:lnTo>
                  <a:lnTo>
                    <a:pt x="3256557" y="1432086"/>
                  </a:lnTo>
                  <a:lnTo>
                    <a:pt x="3282929" y="1463202"/>
                  </a:lnTo>
                  <a:lnTo>
                    <a:pt x="3313671" y="1506244"/>
                  </a:lnTo>
                  <a:lnTo>
                    <a:pt x="3344599" y="1549221"/>
                  </a:lnTo>
                  <a:lnTo>
                    <a:pt x="3375738" y="1592123"/>
                  </a:lnTo>
                  <a:lnTo>
                    <a:pt x="3407117" y="1634941"/>
                  </a:lnTo>
                  <a:lnTo>
                    <a:pt x="3434551" y="1665684"/>
                  </a:lnTo>
                  <a:lnTo>
                    <a:pt x="3466488" y="1708305"/>
                  </a:lnTo>
                  <a:lnTo>
                    <a:pt x="3498745" y="1750815"/>
                  </a:lnTo>
                  <a:lnTo>
                    <a:pt x="3531348" y="1793203"/>
                  </a:lnTo>
                  <a:lnTo>
                    <a:pt x="3560114" y="1823478"/>
                  </a:lnTo>
                  <a:lnTo>
                    <a:pt x="3593289" y="1865664"/>
                  </a:lnTo>
                  <a:lnTo>
                    <a:pt x="3627931" y="1907336"/>
                  </a:lnTo>
                  <a:lnTo>
                    <a:pt x="3659724" y="1936547"/>
                  </a:lnTo>
                  <a:lnTo>
                    <a:pt x="3692770" y="1965317"/>
                  </a:lnTo>
                  <a:lnTo>
                    <a:pt x="3731177" y="2005666"/>
                  </a:lnTo>
                  <a:lnTo>
                    <a:pt x="3766415" y="2033666"/>
                  </a:lnTo>
                  <a:lnTo>
                    <a:pt x="3806802" y="2073318"/>
                  </a:lnTo>
                  <a:lnTo>
                    <a:pt x="3843808" y="2100697"/>
                  </a:lnTo>
                  <a:lnTo>
                    <a:pt x="3881540" y="2127821"/>
                  </a:lnTo>
                  <a:lnTo>
                    <a:pt x="3919891" y="2154727"/>
                  </a:lnTo>
                  <a:lnTo>
                    <a:pt x="3959207" y="2181294"/>
                  </a:lnTo>
                  <a:lnTo>
                    <a:pt x="3999672" y="2207457"/>
                  </a:lnTo>
                  <a:lnTo>
                    <a:pt x="4041359" y="2233191"/>
                  </a:lnTo>
                  <a:lnTo>
                    <a:pt x="4084337" y="2258471"/>
                  </a:lnTo>
                  <a:lnTo>
                    <a:pt x="4124466" y="2271291"/>
                  </a:lnTo>
                  <a:lnTo>
                    <a:pt x="4170236" y="2295590"/>
                  </a:lnTo>
                  <a:lnTo>
                    <a:pt x="4213298" y="2307379"/>
                  </a:lnTo>
                  <a:lnTo>
                    <a:pt x="4257931" y="2318616"/>
                  </a:lnTo>
                  <a:lnTo>
                    <a:pt x="4304206" y="2329276"/>
                  </a:lnTo>
                  <a:lnTo>
                    <a:pt x="4352193" y="2339335"/>
                  </a:lnTo>
                  <a:lnTo>
                    <a:pt x="4397752" y="2336785"/>
                  </a:lnTo>
                  <a:lnTo>
                    <a:pt x="4449374" y="2345566"/>
                  </a:lnTo>
                  <a:lnTo>
                    <a:pt x="4498708" y="2341689"/>
                  </a:lnTo>
                  <a:close/>
                </a:path>
                <a:path w="7014845" h="2931795">
                  <a:moveTo>
                    <a:pt x="5902162" y="1848457"/>
                  </a:moveTo>
                  <a:lnTo>
                    <a:pt x="5102695" y="2129423"/>
                  </a:lnTo>
                  <a:lnTo>
                    <a:pt x="5007566" y="2135932"/>
                  </a:lnTo>
                  <a:lnTo>
                    <a:pt x="4917940" y="2140508"/>
                  </a:lnTo>
                  <a:lnTo>
                    <a:pt x="4870878" y="2130124"/>
                  </a:lnTo>
                  <a:lnTo>
                    <a:pt x="4825069" y="2119300"/>
                  </a:lnTo>
                  <a:lnTo>
                    <a:pt x="4780473" y="2108050"/>
                  </a:lnTo>
                  <a:lnTo>
                    <a:pt x="4737049" y="2096388"/>
                  </a:lnTo>
                  <a:lnTo>
                    <a:pt x="4694757" y="2084329"/>
                  </a:lnTo>
                  <a:lnTo>
                    <a:pt x="4649344" y="2059904"/>
                  </a:lnTo>
                  <a:lnTo>
                    <a:pt x="4604981" y="2035111"/>
                  </a:lnTo>
                  <a:lnTo>
                    <a:pt x="4561627" y="2009963"/>
                  </a:lnTo>
                  <a:lnTo>
                    <a:pt x="4519242" y="1984474"/>
                  </a:lnTo>
                  <a:lnTo>
                    <a:pt x="4478863" y="1958281"/>
                  </a:lnTo>
                  <a:lnTo>
                    <a:pt x="4439991" y="1931558"/>
                  </a:lnTo>
                  <a:lnTo>
                    <a:pt x="4402510" y="1904346"/>
                  </a:lnTo>
                  <a:lnTo>
                    <a:pt x="4362096" y="1864703"/>
                  </a:lnTo>
                  <a:lnTo>
                    <a:pt x="4327055" y="1836633"/>
                  </a:lnTo>
                  <a:lnTo>
                    <a:pt x="4293061" y="1808196"/>
                  </a:lnTo>
                  <a:lnTo>
                    <a:pt x="4255791" y="1767448"/>
                  </a:lnTo>
                  <a:lnTo>
                    <a:pt x="4223549" y="1738395"/>
                  </a:lnTo>
                  <a:lnTo>
                    <a:pt x="4187801" y="1697112"/>
                  </a:lnTo>
                  <a:lnTo>
                    <a:pt x="4156853" y="1667605"/>
                  </a:lnTo>
                  <a:lnTo>
                    <a:pt x="4122169" y="1625948"/>
                  </a:lnTo>
                  <a:lnTo>
                    <a:pt x="4092056" y="1596147"/>
                  </a:lnTo>
                  <a:lnTo>
                    <a:pt x="4057978" y="1554277"/>
                  </a:lnTo>
                  <a:lnTo>
                    <a:pt x="4024031" y="1512362"/>
                  </a:lnTo>
                  <a:lnTo>
                    <a:pt x="3994070" y="1482507"/>
                  </a:lnTo>
                  <a:lnTo>
                    <a:pt x="3960671" y="1440399"/>
                  </a:lnTo>
                  <a:lnTo>
                    <a:pt x="3927998" y="1398035"/>
                  </a:lnTo>
                  <a:lnTo>
                    <a:pt x="3896007" y="1355433"/>
                  </a:lnTo>
                  <a:lnTo>
                    <a:pt x="3868862" y="1324588"/>
                  </a:lnTo>
                  <a:lnTo>
                    <a:pt x="3838096" y="1281555"/>
                  </a:lnTo>
                  <a:lnTo>
                    <a:pt x="3807874" y="1238330"/>
                  </a:lnTo>
                  <a:lnTo>
                    <a:pt x="3778150" y="1194930"/>
                  </a:lnTo>
                  <a:lnTo>
                    <a:pt x="3748879" y="1151372"/>
                  </a:lnTo>
                  <a:lnTo>
                    <a:pt x="3720014" y="1107670"/>
                  </a:lnTo>
                  <a:lnTo>
                    <a:pt x="3695721" y="1075823"/>
                  </a:lnTo>
                  <a:lnTo>
                    <a:pt x="3667532" y="1031884"/>
                  </a:lnTo>
                  <a:lnTo>
                    <a:pt x="3639614" y="987850"/>
                  </a:lnTo>
                  <a:lnTo>
                    <a:pt x="3611919" y="943737"/>
                  </a:lnTo>
                  <a:lnTo>
                    <a:pt x="3584402" y="899562"/>
                  </a:lnTo>
                  <a:lnTo>
                    <a:pt x="3557017" y="855340"/>
                  </a:lnTo>
                  <a:lnTo>
                    <a:pt x="3529719" y="811088"/>
                  </a:lnTo>
                  <a:lnTo>
                    <a:pt x="3475200" y="722557"/>
                  </a:lnTo>
                  <a:lnTo>
                    <a:pt x="3424600" y="646109"/>
                  </a:lnTo>
                  <a:lnTo>
                    <a:pt x="3397182" y="601899"/>
                  </a:lnTo>
                  <a:lnTo>
                    <a:pt x="3369838" y="557663"/>
                  </a:lnTo>
                  <a:lnTo>
                    <a:pt x="3342562" y="513403"/>
                  </a:lnTo>
                  <a:lnTo>
                    <a:pt x="3315349" y="469121"/>
                  </a:lnTo>
                  <a:lnTo>
                    <a:pt x="3288193" y="424819"/>
                  </a:lnTo>
                  <a:lnTo>
                    <a:pt x="3261089" y="380499"/>
                  </a:lnTo>
                  <a:lnTo>
                    <a:pt x="3234030" y="336163"/>
                  </a:lnTo>
                  <a:lnTo>
                    <a:pt x="3207011" y="291812"/>
                  </a:lnTo>
                  <a:lnTo>
                    <a:pt x="3180026" y="247450"/>
                  </a:lnTo>
                  <a:lnTo>
                    <a:pt x="3126136" y="158697"/>
                  </a:lnTo>
                  <a:lnTo>
                    <a:pt x="3045415" y="25528"/>
                  </a:lnTo>
                  <a:lnTo>
                    <a:pt x="3032414" y="3175"/>
                  </a:lnTo>
                  <a:lnTo>
                    <a:pt x="3757603" y="4081"/>
                  </a:lnTo>
                  <a:lnTo>
                    <a:pt x="3739557" y="10423"/>
                  </a:lnTo>
                  <a:lnTo>
                    <a:pt x="3753386" y="32486"/>
                  </a:lnTo>
                  <a:lnTo>
                    <a:pt x="3776193" y="64855"/>
                  </a:lnTo>
                  <a:lnTo>
                    <a:pt x="3803289" y="109178"/>
                  </a:lnTo>
                  <a:lnTo>
                    <a:pt x="3830456" y="153476"/>
                  </a:lnTo>
                  <a:lnTo>
                    <a:pt x="3857691" y="197751"/>
                  </a:lnTo>
                  <a:lnTo>
                    <a:pt x="3884989" y="242003"/>
                  </a:lnTo>
                  <a:lnTo>
                    <a:pt x="3912344" y="286235"/>
                  </a:lnTo>
                  <a:lnTo>
                    <a:pt x="3935541" y="318467"/>
                  </a:lnTo>
                  <a:lnTo>
                    <a:pt x="3990497" y="406845"/>
                  </a:lnTo>
                  <a:lnTo>
                    <a:pt x="4128477" y="627582"/>
                  </a:lnTo>
                  <a:lnTo>
                    <a:pt x="4151925" y="659726"/>
                  </a:lnTo>
                  <a:lnTo>
                    <a:pt x="4207266" y="747969"/>
                  </a:lnTo>
                  <a:lnTo>
                    <a:pt x="4796879" y="540754"/>
                  </a:lnTo>
                  <a:lnTo>
                    <a:pt x="4777096" y="588091"/>
                  </a:lnTo>
                  <a:lnTo>
                    <a:pt x="4733393" y="670758"/>
                  </a:lnTo>
                  <a:lnTo>
                    <a:pt x="4654370" y="860067"/>
                  </a:lnTo>
                  <a:lnTo>
                    <a:pt x="4630328" y="895440"/>
                  </a:lnTo>
                  <a:lnTo>
                    <a:pt x="4610442" y="942813"/>
                  </a:lnTo>
                  <a:lnTo>
                    <a:pt x="4591552" y="989836"/>
                  </a:lnTo>
                  <a:lnTo>
                    <a:pt x="4572061" y="1037070"/>
                  </a:lnTo>
                  <a:lnTo>
                    <a:pt x="4548760" y="1072182"/>
                  </a:lnTo>
                  <a:lnTo>
                    <a:pt x="4531074" y="1118782"/>
                  </a:lnTo>
                  <a:lnTo>
                    <a:pt x="4526076" y="1134000"/>
                  </a:lnTo>
                  <a:lnTo>
                    <a:pt x="4527795" y="1160319"/>
                  </a:lnTo>
                  <a:lnTo>
                    <a:pt x="4570485" y="1226085"/>
                  </a:lnTo>
                  <a:lnTo>
                    <a:pt x="4605880" y="1267491"/>
                  </a:lnTo>
                  <a:lnTo>
                    <a:pt x="4641688" y="1308753"/>
                  </a:lnTo>
                  <a:lnTo>
                    <a:pt x="4673655" y="1337903"/>
                  </a:lnTo>
                  <a:lnTo>
                    <a:pt x="4710159" y="1378919"/>
                  </a:lnTo>
                  <a:lnTo>
                    <a:pt x="4746945" y="1419837"/>
                  </a:lnTo>
                  <a:lnTo>
                    <a:pt x="4783969" y="1460671"/>
                  </a:lnTo>
                  <a:lnTo>
                    <a:pt x="4821187" y="1501437"/>
                  </a:lnTo>
                  <a:lnTo>
                    <a:pt x="5378048" y="1305733"/>
                  </a:lnTo>
                  <a:lnTo>
                    <a:pt x="5356357" y="1353740"/>
                  </a:lnTo>
                  <a:lnTo>
                    <a:pt x="5338480" y="1386946"/>
                  </a:lnTo>
                  <a:lnTo>
                    <a:pt x="5319650" y="1420487"/>
                  </a:lnTo>
                  <a:lnTo>
                    <a:pt x="5280936" y="1487938"/>
                  </a:lnTo>
                  <a:lnTo>
                    <a:pt x="5255540" y="1537248"/>
                  </a:lnTo>
                  <a:lnTo>
                    <a:pt x="5225470" y="1574739"/>
                  </a:lnTo>
                  <a:lnTo>
                    <a:pt x="5198944" y="1624445"/>
                  </a:lnTo>
                  <a:lnTo>
                    <a:pt x="5171545" y="1674459"/>
                  </a:lnTo>
                  <a:lnTo>
                    <a:pt x="5143067" y="1724852"/>
                  </a:lnTo>
                  <a:lnTo>
                    <a:pt x="5197927" y="1745956"/>
                  </a:lnTo>
                  <a:lnTo>
                    <a:pt x="5251032" y="1767677"/>
                  </a:lnTo>
                  <a:lnTo>
                    <a:pt x="5298823" y="1777804"/>
                  </a:lnTo>
                  <a:lnTo>
                    <a:pt x="5350373" y="1800072"/>
                  </a:lnTo>
                  <a:lnTo>
                    <a:pt x="5386716" y="1800761"/>
                  </a:lnTo>
                  <a:lnTo>
                    <a:pt x="5424112" y="1801080"/>
                  </a:lnTo>
                  <a:lnTo>
                    <a:pt x="6276786" y="1501415"/>
                  </a:lnTo>
                  <a:lnTo>
                    <a:pt x="6259942" y="1534257"/>
                  </a:lnTo>
                  <a:lnTo>
                    <a:pt x="6229795" y="1571775"/>
                  </a:lnTo>
                  <a:lnTo>
                    <a:pt x="6194762" y="1597549"/>
                  </a:lnTo>
                  <a:lnTo>
                    <a:pt x="6163258" y="1635543"/>
                  </a:lnTo>
                  <a:lnTo>
                    <a:pt x="6131067" y="1673779"/>
                  </a:lnTo>
                  <a:lnTo>
                    <a:pt x="6093974" y="1700277"/>
                  </a:lnTo>
                  <a:lnTo>
                    <a:pt x="6060395" y="1739001"/>
                  </a:lnTo>
                  <a:lnTo>
                    <a:pt x="5902162" y="1848457"/>
                  </a:lnTo>
                  <a:close/>
                </a:path>
                <a:path w="7014845" h="2931795">
                  <a:moveTo>
                    <a:pt x="4207266" y="747969"/>
                  </a:moveTo>
                  <a:lnTo>
                    <a:pt x="4151925" y="659726"/>
                  </a:lnTo>
                  <a:lnTo>
                    <a:pt x="4128477" y="627582"/>
                  </a:lnTo>
                  <a:lnTo>
                    <a:pt x="3990497" y="406845"/>
                  </a:lnTo>
                  <a:lnTo>
                    <a:pt x="3935541" y="318467"/>
                  </a:lnTo>
                  <a:lnTo>
                    <a:pt x="3912344" y="286235"/>
                  </a:lnTo>
                  <a:lnTo>
                    <a:pt x="3884989" y="242003"/>
                  </a:lnTo>
                  <a:lnTo>
                    <a:pt x="3857691" y="197751"/>
                  </a:lnTo>
                  <a:lnTo>
                    <a:pt x="3830456" y="153476"/>
                  </a:lnTo>
                  <a:lnTo>
                    <a:pt x="3803289" y="109178"/>
                  </a:lnTo>
                  <a:lnTo>
                    <a:pt x="3776193" y="64855"/>
                  </a:lnTo>
                  <a:lnTo>
                    <a:pt x="3753386" y="32486"/>
                  </a:lnTo>
                  <a:lnTo>
                    <a:pt x="3739557" y="10423"/>
                  </a:lnTo>
                  <a:lnTo>
                    <a:pt x="4595968" y="8664"/>
                  </a:lnTo>
                  <a:lnTo>
                    <a:pt x="4591470" y="20639"/>
                  </a:lnTo>
                  <a:lnTo>
                    <a:pt x="4565785" y="56589"/>
                  </a:lnTo>
                  <a:lnTo>
                    <a:pt x="4522740" y="152485"/>
                  </a:lnTo>
                  <a:lnTo>
                    <a:pt x="4497308" y="188346"/>
                  </a:lnTo>
                  <a:lnTo>
                    <a:pt x="4490241" y="204384"/>
                  </a:lnTo>
                  <a:lnTo>
                    <a:pt x="4455334" y="283866"/>
                  </a:lnTo>
                  <a:lnTo>
                    <a:pt x="4430316" y="319582"/>
                  </a:lnTo>
                  <a:lnTo>
                    <a:pt x="4388927" y="414896"/>
                  </a:lnTo>
                  <a:lnTo>
                    <a:pt x="4343449" y="498186"/>
                  </a:lnTo>
                  <a:lnTo>
                    <a:pt x="4302088" y="593491"/>
                  </a:lnTo>
                  <a:lnTo>
                    <a:pt x="4277095" y="629198"/>
                  </a:lnTo>
                  <a:lnTo>
                    <a:pt x="4256208" y="676923"/>
                  </a:lnTo>
                  <a:lnTo>
                    <a:pt x="4245702" y="694076"/>
                  </a:lnTo>
                  <a:lnTo>
                    <a:pt x="4233943" y="711670"/>
                  </a:lnTo>
                  <a:lnTo>
                    <a:pt x="4221081" y="729652"/>
                  </a:lnTo>
                  <a:lnTo>
                    <a:pt x="4207266" y="747969"/>
                  </a:lnTo>
                  <a:close/>
                </a:path>
                <a:path w="7014845" h="2931795">
                  <a:moveTo>
                    <a:pt x="4595968" y="8664"/>
                  </a:moveTo>
                  <a:lnTo>
                    <a:pt x="3739557" y="10423"/>
                  </a:lnTo>
                  <a:lnTo>
                    <a:pt x="3757603" y="4081"/>
                  </a:lnTo>
                  <a:lnTo>
                    <a:pt x="4597295" y="5130"/>
                  </a:lnTo>
                  <a:lnTo>
                    <a:pt x="4595968" y="8664"/>
                  </a:lnTo>
                  <a:close/>
                </a:path>
                <a:path w="7014845" h="2931795">
                  <a:moveTo>
                    <a:pt x="3398533" y="2728337"/>
                  </a:moveTo>
                  <a:lnTo>
                    <a:pt x="2954558" y="2884368"/>
                  </a:lnTo>
                  <a:lnTo>
                    <a:pt x="2903036" y="2889013"/>
                  </a:lnTo>
                  <a:lnTo>
                    <a:pt x="2808741" y="2922153"/>
                  </a:lnTo>
                  <a:lnTo>
                    <a:pt x="2756450" y="2927069"/>
                  </a:lnTo>
                  <a:lnTo>
                    <a:pt x="2706196" y="2931268"/>
                  </a:lnTo>
                  <a:lnTo>
                    <a:pt x="2653649" y="2922813"/>
                  </a:lnTo>
                  <a:lnTo>
                    <a:pt x="2602901" y="2913725"/>
                  </a:lnTo>
                  <a:lnTo>
                    <a:pt x="2553832" y="2904046"/>
                  </a:lnTo>
                  <a:lnTo>
                    <a:pt x="2502114" y="2881838"/>
                  </a:lnTo>
                  <a:lnTo>
                    <a:pt x="2451837" y="2859123"/>
                  </a:lnTo>
                  <a:lnTo>
                    <a:pt x="2402882" y="2835943"/>
                  </a:lnTo>
                  <a:lnTo>
                    <a:pt x="2356458" y="2811874"/>
                  </a:lnTo>
                  <a:lnTo>
                    <a:pt x="2312464" y="2786951"/>
                  </a:lnTo>
                  <a:lnTo>
                    <a:pt x="2270556" y="2761295"/>
                  </a:lnTo>
                  <a:lnTo>
                    <a:pt x="2226181" y="2723045"/>
                  </a:lnTo>
                  <a:lnTo>
                    <a:pt x="2187416" y="2696284"/>
                  </a:lnTo>
                  <a:lnTo>
                    <a:pt x="2145497" y="2657170"/>
                  </a:lnTo>
                  <a:lnTo>
                    <a:pt x="2108502" y="2629787"/>
                  </a:lnTo>
                  <a:lnTo>
                    <a:pt x="2026856" y="2550789"/>
                  </a:lnTo>
                  <a:lnTo>
                    <a:pt x="1991690" y="2522764"/>
                  </a:lnTo>
                  <a:lnTo>
                    <a:pt x="1953897" y="2482200"/>
                  </a:lnTo>
                  <a:lnTo>
                    <a:pt x="1921731" y="2453120"/>
                  </a:lnTo>
                  <a:lnTo>
                    <a:pt x="1886600" y="2411620"/>
                  </a:lnTo>
                  <a:lnTo>
                    <a:pt x="1852548" y="2369742"/>
                  </a:lnTo>
                  <a:lnTo>
                    <a:pt x="1823617" y="2339525"/>
                  </a:lnTo>
                  <a:lnTo>
                    <a:pt x="1791216" y="2297066"/>
                  </a:lnTo>
                  <a:lnTo>
                    <a:pt x="1759389" y="2254406"/>
                  </a:lnTo>
                  <a:lnTo>
                    <a:pt x="1727966" y="2211603"/>
                  </a:lnTo>
                  <a:lnTo>
                    <a:pt x="1696780" y="2168718"/>
                  </a:lnTo>
                  <a:lnTo>
                    <a:pt x="1669872" y="2137790"/>
                  </a:lnTo>
                  <a:lnTo>
                    <a:pt x="1638652" y="2094916"/>
                  </a:lnTo>
                  <a:lnTo>
                    <a:pt x="1607164" y="2052136"/>
                  </a:lnTo>
                  <a:lnTo>
                    <a:pt x="1543300" y="1966889"/>
                  </a:lnTo>
                  <a:lnTo>
                    <a:pt x="1516360" y="1935972"/>
                  </a:lnTo>
                  <a:lnTo>
                    <a:pt x="1485934" y="1892819"/>
                  </a:lnTo>
                  <a:lnTo>
                    <a:pt x="1456168" y="1849435"/>
                  </a:lnTo>
                  <a:lnTo>
                    <a:pt x="1426998" y="1805840"/>
                  </a:lnTo>
                  <a:lnTo>
                    <a:pt x="1398361" y="1762058"/>
                  </a:lnTo>
                  <a:lnTo>
                    <a:pt x="1370193" y="1718112"/>
                  </a:lnTo>
                  <a:lnTo>
                    <a:pt x="1346641" y="1686005"/>
                  </a:lnTo>
                  <a:lnTo>
                    <a:pt x="1319219" y="1641796"/>
                  </a:lnTo>
                  <a:lnTo>
                    <a:pt x="1292074" y="1597490"/>
                  </a:lnTo>
                  <a:lnTo>
                    <a:pt x="1265143" y="1553109"/>
                  </a:lnTo>
                  <a:lnTo>
                    <a:pt x="1238362" y="1508675"/>
                  </a:lnTo>
                  <a:lnTo>
                    <a:pt x="1184992" y="1419740"/>
                  </a:lnTo>
                  <a:lnTo>
                    <a:pt x="1158277" y="1375283"/>
                  </a:lnTo>
                  <a:lnTo>
                    <a:pt x="1131456" y="1330863"/>
                  </a:lnTo>
                  <a:lnTo>
                    <a:pt x="1104465" y="1286503"/>
                  </a:lnTo>
                  <a:lnTo>
                    <a:pt x="1081452" y="1254206"/>
                  </a:lnTo>
                  <a:lnTo>
                    <a:pt x="1074743" y="1243102"/>
                  </a:lnTo>
                  <a:lnTo>
                    <a:pt x="1067080" y="1232334"/>
                  </a:lnTo>
                  <a:lnTo>
                    <a:pt x="1058516" y="1221882"/>
                  </a:lnTo>
                  <a:lnTo>
                    <a:pt x="1049099" y="1211730"/>
                  </a:lnTo>
                  <a:lnTo>
                    <a:pt x="1608974" y="1014967"/>
                  </a:lnTo>
                  <a:lnTo>
                    <a:pt x="1641532" y="1070832"/>
                  </a:lnTo>
                  <a:lnTo>
                    <a:pt x="1663473" y="1103506"/>
                  </a:lnTo>
                  <a:lnTo>
                    <a:pt x="1689759" y="1148113"/>
                  </a:lnTo>
                  <a:lnTo>
                    <a:pt x="1716222" y="1192659"/>
                  </a:lnTo>
                  <a:lnTo>
                    <a:pt x="1742904" y="1237128"/>
                  </a:lnTo>
                  <a:lnTo>
                    <a:pt x="1769846" y="1281505"/>
                  </a:lnTo>
                  <a:lnTo>
                    <a:pt x="1797091" y="1325776"/>
                  </a:lnTo>
                  <a:lnTo>
                    <a:pt x="1824681" y="1369925"/>
                  </a:lnTo>
                  <a:lnTo>
                    <a:pt x="1848446" y="1401958"/>
                  </a:lnTo>
                  <a:lnTo>
                    <a:pt x="1876970" y="1445779"/>
                  </a:lnTo>
                  <a:lnTo>
                    <a:pt x="1905604" y="1489562"/>
                  </a:lnTo>
                  <a:lnTo>
                    <a:pt x="1934371" y="1533298"/>
                  </a:lnTo>
                  <a:lnTo>
                    <a:pt x="1963294" y="1576979"/>
                  </a:lnTo>
                  <a:lnTo>
                    <a:pt x="1992396" y="1620597"/>
                  </a:lnTo>
                  <a:lnTo>
                    <a:pt x="2021700" y="1664144"/>
                  </a:lnTo>
                  <a:lnTo>
                    <a:pt x="2051227" y="1707613"/>
                  </a:lnTo>
                  <a:lnTo>
                    <a:pt x="2081001" y="1750995"/>
                  </a:lnTo>
                  <a:lnTo>
                    <a:pt x="2111045" y="1794283"/>
                  </a:lnTo>
                  <a:lnTo>
                    <a:pt x="2141380" y="1837467"/>
                  </a:lnTo>
                  <a:lnTo>
                    <a:pt x="2167820" y="1868559"/>
                  </a:lnTo>
                  <a:lnTo>
                    <a:pt x="2198809" y="1911515"/>
                  </a:lnTo>
                  <a:lnTo>
                    <a:pt x="2230158" y="1954343"/>
                  </a:lnTo>
                  <a:lnTo>
                    <a:pt x="2261890" y="1997037"/>
                  </a:lnTo>
                  <a:lnTo>
                    <a:pt x="2294027" y="2039588"/>
                  </a:lnTo>
                  <a:lnTo>
                    <a:pt x="2326594" y="2081989"/>
                  </a:lnTo>
                  <a:lnTo>
                    <a:pt x="2355527" y="2112205"/>
                  </a:lnTo>
                  <a:lnTo>
                    <a:pt x="2389447" y="2154130"/>
                  </a:lnTo>
                  <a:lnTo>
                    <a:pt x="2424140" y="2195784"/>
                  </a:lnTo>
                  <a:lnTo>
                    <a:pt x="2459601" y="2237167"/>
                  </a:lnTo>
                  <a:lnTo>
                    <a:pt x="2491617" y="2266300"/>
                  </a:lnTo>
                  <a:lnTo>
                    <a:pt x="2528605" y="2307146"/>
                  </a:lnTo>
                  <a:lnTo>
                    <a:pt x="2566350" y="2347727"/>
                  </a:lnTo>
                  <a:lnTo>
                    <a:pt x="2600639" y="2376061"/>
                  </a:lnTo>
                  <a:lnTo>
                    <a:pt x="2639890" y="2416112"/>
                  </a:lnTo>
                  <a:lnTo>
                    <a:pt x="2675676" y="2443920"/>
                  </a:lnTo>
                  <a:lnTo>
                    <a:pt x="2716416" y="2483448"/>
                  </a:lnTo>
                  <a:lnTo>
                    <a:pt x="2791089" y="2537974"/>
                  </a:lnTo>
                  <a:lnTo>
                    <a:pt x="2834161" y="2576682"/>
                  </a:lnTo>
                  <a:lnTo>
                    <a:pt x="2874557" y="2602870"/>
                  </a:lnTo>
                  <a:lnTo>
                    <a:pt x="2916562" y="2628492"/>
                  </a:lnTo>
                  <a:lnTo>
                    <a:pt x="2956043" y="2641539"/>
                  </a:lnTo>
                  <a:lnTo>
                    <a:pt x="3001498" y="2665949"/>
                  </a:lnTo>
                  <a:lnTo>
                    <a:pt x="3048790" y="2689713"/>
                  </a:lnTo>
                  <a:lnTo>
                    <a:pt x="3093787" y="2700822"/>
                  </a:lnTo>
                  <a:lnTo>
                    <a:pt x="3140774" y="2711232"/>
                  </a:lnTo>
                  <a:lnTo>
                    <a:pt x="3189828" y="2720915"/>
                  </a:lnTo>
                  <a:lnTo>
                    <a:pt x="3241026" y="2729845"/>
                  </a:lnTo>
                  <a:lnTo>
                    <a:pt x="3290231" y="2726014"/>
                  </a:lnTo>
                  <a:lnTo>
                    <a:pt x="3398533" y="2728337"/>
                  </a:lnTo>
                  <a:close/>
                </a:path>
                <a:path w="7014845" h="2931795">
                  <a:moveTo>
                    <a:pt x="4796879" y="540754"/>
                  </a:moveTo>
                  <a:lnTo>
                    <a:pt x="4207266" y="747969"/>
                  </a:lnTo>
                  <a:lnTo>
                    <a:pt x="4221081" y="729652"/>
                  </a:lnTo>
                  <a:lnTo>
                    <a:pt x="4233943" y="711670"/>
                  </a:lnTo>
                  <a:lnTo>
                    <a:pt x="4245702" y="694076"/>
                  </a:lnTo>
                  <a:lnTo>
                    <a:pt x="4256208" y="676923"/>
                  </a:lnTo>
                  <a:lnTo>
                    <a:pt x="4277095" y="629198"/>
                  </a:lnTo>
                  <a:lnTo>
                    <a:pt x="4302088" y="593491"/>
                  </a:lnTo>
                  <a:lnTo>
                    <a:pt x="4343449" y="498186"/>
                  </a:lnTo>
                  <a:lnTo>
                    <a:pt x="4388927" y="414896"/>
                  </a:lnTo>
                  <a:lnTo>
                    <a:pt x="4430316" y="319582"/>
                  </a:lnTo>
                  <a:lnTo>
                    <a:pt x="4455334" y="283866"/>
                  </a:lnTo>
                  <a:lnTo>
                    <a:pt x="4490289" y="204274"/>
                  </a:lnTo>
                  <a:lnTo>
                    <a:pt x="4497308" y="188346"/>
                  </a:lnTo>
                  <a:lnTo>
                    <a:pt x="4522740" y="152485"/>
                  </a:lnTo>
                  <a:lnTo>
                    <a:pt x="4565785" y="56589"/>
                  </a:lnTo>
                  <a:lnTo>
                    <a:pt x="4591470" y="20639"/>
                  </a:lnTo>
                  <a:lnTo>
                    <a:pt x="4595968" y="8664"/>
                  </a:lnTo>
                  <a:lnTo>
                    <a:pt x="5049799" y="7732"/>
                  </a:lnTo>
                  <a:lnTo>
                    <a:pt x="5041521" y="24010"/>
                  </a:lnTo>
                  <a:lnTo>
                    <a:pt x="4946806" y="218834"/>
                  </a:lnTo>
                  <a:lnTo>
                    <a:pt x="4923571" y="267384"/>
                  </a:lnTo>
                  <a:lnTo>
                    <a:pt x="4900833" y="315760"/>
                  </a:lnTo>
                  <a:lnTo>
                    <a:pt x="4876523" y="351226"/>
                  </a:lnTo>
                  <a:lnTo>
                    <a:pt x="4796879" y="540754"/>
                  </a:lnTo>
                  <a:close/>
                </a:path>
                <a:path w="7014845" h="2931795">
                  <a:moveTo>
                    <a:pt x="5062668" y="7706"/>
                  </a:moveTo>
                  <a:lnTo>
                    <a:pt x="5049799" y="7732"/>
                  </a:lnTo>
                  <a:lnTo>
                    <a:pt x="5062668" y="7706"/>
                  </a:lnTo>
                  <a:close/>
                </a:path>
                <a:path w="7014845" h="2931795">
                  <a:moveTo>
                    <a:pt x="4821187" y="1501437"/>
                  </a:moveTo>
                  <a:lnTo>
                    <a:pt x="4783969" y="1460671"/>
                  </a:lnTo>
                  <a:lnTo>
                    <a:pt x="4746945" y="1419837"/>
                  </a:lnTo>
                  <a:lnTo>
                    <a:pt x="4710159" y="1378919"/>
                  </a:lnTo>
                  <a:lnTo>
                    <a:pt x="4673655" y="1337903"/>
                  </a:lnTo>
                  <a:lnTo>
                    <a:pt x="4641688" y="1308753"/>
                  </a:lnTo>
                  <a:lnTo>
                    <a:pt x="4605880" y="1267491"/>
                  </a:lnTo>
                  <a:lnTo>
                    <a:pt x="4570485" y="1226085"/>
                  </a:lnTo>
                  <a:lnTo>
                    <a:pt x="4535548" y="1184517"/>
                  </a:lnTo>
                  <a:lnTo>
                    <a:pt x="4526076" y="1134000"/>
                  </a:lnTo>
                  <a:lnTo>
                    <a:pt x="4531074" y="1118782"/>
                  </a:lnTo>
                  <a:lnTo>
                    <a:pt x="4548760" y="1072182"/>
                  </a:lnTo>
                  <a:lnTo>
                    <a:pt x="4572061" y="1037070"/>
                  </a:lnTo>
                  <a:lnTo>
                    <a:pt x="4591552" y="989836"/>
                  </a:lnTo>
                  <a:lnTo>
                    <a:pt x="4610442" y="942813"/>
                  </a:lnTo>
                  <a:lnTo>
                    <a:pt x="4630328" y="895440"/>
                  </a:lnTo>
                  <a:lnTo>
                    <a:pt x="4654370" y="860067"/>
                  </a:lnTo>
                  <a:lnTo>
                    <a:pt x="4733393" y="670758"/>
                  </a:lnTo>
                  <a:lnTo>
                    <a:pt x="4777096" y="588091"/>
                  </a:lnTo>
                  <a:lnTo>
                    <a:pt x="4876523" y="351226"/>
                  </a:lnTo>
                  <a:lnTo>
                    <a:pt x="4900833" y="315760"/>
                  </a:lnTo>
                  <a:lnTo>
                    <a:pt x="4923571" y="267384"/>
                  </a:lnTo>
                  <a:lnTo>
                    <a:pt x="4946806" y="218834"/>
                  </a:lnTo>
                  <a:lnTo>
                    <a:pt x="5041521" y="24010"/>
                  </a:lnTo>
                  <a:lnTo>
                    <a:pt x="5049799" y="7732"/>
                  </a:lnTo>
                  <a:lnTo>
                    <a:pt x="5500807" y="10673"/>
                  </a:lnTo>
                  <a:lnTo>
                    <a:pt x="5491927" y="13794"/>
                  </a:lnTo>
                  <a:lnTo>
                    <a:pt x="5451125" y="108903"/>
                  </a:lnTo>
                  <a:lnTo>
                    <a:pt x="5426740" y="144396"/>
                  </a:lnTo>
                  <a:lnTo>
                    <a:pt x="5367068" y="286520"/>
                  </a:lnTo>
                  <a:lnTo>
                    <a:pt x="5302931" y="430214"/>
                  </a:lnTo>
                  <a:lnTo>
                    <a:pt x="5054342" y="1002191"/>
                  </a:lnTo>
                  <a:lnTo>
                    <a:pt x="5035785" y="1049097"/>
                  </a:lnTo>
                  <a:lnTo>
                    <a:pt x="5012905" y="1084061"/>
                  </a:lnTo>
                  <a:lnTo>
                    <a:pt x="4956385" y="1225078"/>
                  </a:lnTo>
                  <a:lnTo>
                    <a:pt x="4933216" y="1260143"/>
                  </a:lnTo>
                  <a:lnTo>
                    <a:pt x="4857225" y="1448387"/>
                  </a:lnTo>
                  <a:lnTo>
                    <a:pt x="4848342" y="1451509"/>
                  </a:lnTo>
                  <a:lnTo>
                    <a:pt x="4842115" y="1467159"/>
                  </a:lnTo>
                  <a:lnTo>
                    <a:pt x="4833381" y="1483690"/>
                  </a:lnTo>
                  <a:lnTo>
                    <a:pt x="4821187" y="1501437"/>
                  </a:lnTo>
                  <a:close/>
                </a:path>
                <a:path w="7014845" h="2931795">
                  <a:moveTo>
                    <a:pt x="5378048" y="1305733"/>
                  </a:moveTo>
                  <a:lnTo>
                    <a:pt x="4821187" y="1501437"/>
                  </a:lnTo>
                  <a:lnTo>
                    <a:pt x="4833381" y="1483690"/>
                  </a:lnTo>
                  <a:lnTo>
                    <a:pt x="4842115" y="1467159"/>
                  </a:lnTo>
                  <a:lnTo>
                    <a:pt x="4848342" y="1451509"/>
                  </a:lnTo>
                  <a:lnTo>
                    <a:pt x="4857225" y="1448387"/>
                  </a:lnTo>
                  <a:lnTo>
                    <a:pt x="4933216" y="1260143"/>
                  </a:lnTo>
                  <a:lnTo>
                    <a:pt x="4956385" y="1225078"/>
                  </a:lnTo>
                  <a:lnTo>
                    <a:pt x="5012905" y="1084061"/>
                  </a:lnTo>
                  <a:lnTo>
                    <a:pt x="5035785" y="1049097"/>
                  </a:lnTo>
                  <a:lnTo>
                    <a:pt x="5054342" y="1002191"/>
                  </a:lnTo>
                  <a:lnTo>
                    <a:pt x="5302931" y="430214"/>
                  </a:lnTo>
                  <a:lnTo>
                    <a:pt x="5367068" y="286520"/>
                  </a:lnTo>
                  <a:lnTo>
                    <a:pt x="5426740" y="144396"/>
                  </a:lnTo>
                  <a:lnTo>
                    <a:pt x="5451125" y="108903"/>
                  </a:lnTo>
                  <a:lnTo>
                    <a:pt x="5491927" y="13794"/>
                  </a:lnTo>
                  <a:lnTo>
                    <a:pt x="5500807" y="10673"/>
                  </a:lnTo>
                  <a:lnTo>
                    <a:pt x="5062668" y="7706"/>
                  </a:lnTo>
                  <a:lnTo>
                    <a:pt x="5974222" y="5833"/>
                  </a:lnTo>
                  <a:lnTo>
                    <a:pt x="5960865" y="10528"/>
                  </a:lnTo>
                  <a:lnTo>
                    <a:pt x="5943772" y="43458"/>
                  </a:lnTo>
                  <a:lnTo>
                    <a:pt x="5857439" y="235336"/>
                  </a:lnTo>
                  <a:lnTo>
                    <a:pt x="5777727" y="424888"/>
                  </a:lnTo>
                  <a:lnTo>
                    <a:pt x="5694179" y="602327"/>
                  </a:lnTo>
                  <a:lnTo>
                    <a:pt x="5574400" y="886728"/>
                  </a:lnTo>
                  <a:lnTo>
                    <a:pt x="5490100" y="1077893"/>
                  </a:lnTo>
                  <a:lnTo>
                    <a:pt x="5468687" y="1125802"/>
                  </a:lnTo>
                  <a:lnTo>
                    <a:pt x="5442968" y="1161764"/>
                  </a:lnTo>
                  <a:lnTo>
                    <a:pt x="5378048" y="1305733"/>
                  </a:lnTo>
                  <a:close/>
                </a:path>
                <a:path w="7014845" h="2931795">
                  <a:moveTo>
                    <a:pt x="5458601" y="1788959"/>
                  </a:moveTo>
                  <a:lnTo>
                    <a:pt x="5424112" y="1801080"/>
                  </a:lnTo>
                  <a:lnTo>
                    <a:pt x="5386716" y="1800761"/>
                  </a:lnTo>
                  <a:lnTo>
                    <a:pt x="5350373" y="1800072"/>
                  </a:lnTo>
                  <a:lnTo>
                    <a:pt x="5298823" y="1777804"/>
                  </a:lnTo>
                  <a:lnTo>
                    <a:pt x="5251032" y="1767677"/>
                  </a:lnTo>
                  <a:lnTo>
                    <a:pt x="5197927" y="1745956"/>
                  </a:lnTo>
                  <a:lnTo>
                    <a:pt x="5143067" y="1724852"/>
                  </a:lnTo>
                  <a:lnTo>
                    <a:pt x="5171545" y="1674459"/>
                  </a:lnTo>
                  <a:lnTo>
                    <a:pt x="5198944" y="1624445"/>
                  </a:lnTo>
                  <a:lnTo>
                    <a:pt x="5225470" y="1574739"/>
                  </a:lnTo>
                  <a:lnTo>
                    <a:pt x="5255540" y="1537248"/>
                  </a:lnTo>
                  <a:lnTo>
                    <a:pt x="5280936" y="1487938"/>
                  </a:lnTo>
                  <a:lnTo>
                    <a:pt x="5319650" y="1420487"/>
                  </a:lnTo>
                  <a:lnTo>
                    <a:pt x="5338480" y="1386946"/>
                  </a:lnTo>
                  <a:lnTo>
                    <a:pt x="5356357" y="1353740"/>
                  </a:lnTo>
                  <a:lnTo>
                    <a:pt x="5442968" y="1161764"/>
                  </a:lnTo>
                  <a:lnTo>
                    <a:pt x="5468687" y="1125802"/>
                  </a:lnTo>
                  <a:lnTo>
                    <a:pt x="5490100" y="1077893"/>
                  </a:lnTo>
                  <a:lnTo>
                    <a:pt x="5574400" y="886728"/>
                  </a:lnTo>
                  <a:lnTo>
                    <a:pt x="5694179" y="602327"/>
                  </a:lnTo>
                  <a:lnTo>
                    <a:pt x="5777727" y="424888"/>
                  </a:lnTo>
                  <a:lnTo>
                    <a:pt x="5857439" y="235336"/>
                  </a:lnTo>
                  <a:lnTo>
                    <a:pt x="5943772" y="43458"/>
                  </a:lnTo>
                  <a:lnTo>
                    <a:pt x="6319277" y="5125"/>
                  </a:lnTo>
                  <a:lnTo>
                    <a:pt x="6440655" y="4876"/>
                  </a:lnTo>
                  <a:lnTo>
                    <a:pt x="6432601" y="33200"/>
                  </a:lnTo>
                  <a:lnTo>
                    <a:pt x="6407652" y="68891"/>
                  </a:lnTo>
                  <a:lnTo>
                    <a:pt x="6388379" y="116049"/>
                  </a:lnTo>
                  <a:lnTo>
                    <a:pt x="6294741" y="350880"/>
                  </a:lnTo>
                  <a:lnTo>
                    <a:pt x="6271690" y="385904"/>
                  </a:lnTo>
                  <a:lnTo>
                    <a:pt x="6252592" y="433000"/>
                  </a:lnTo>
                  <a:lnTo>
                    <a:pt x="6150957" y="670640"/>
                  </a:lnTo>
                  <a:lnTo>
                    <a:pt x="6126243" y="706249"/>
                  </a:lnTo>
                  <a:lnTo>
                    <a:pt x="6022562" y="944609"/>
                  </a:lnTo>
                  <a:lnTo>
                    <a:pt x="5997836" y="980222"/>
                  </a:lnTo>
                  <a:lnTo>
                    <a:pt x="5935790" y="1123181"/>
                  </a:lnTo>
                  <a:lnTo>
                    <a:pt x="5910505" y="1158989"/>
                  </a:lnTo>
                  <a:lnTo>
                    <a:pt x="5889124" y="1206888"/>
                  </a:lnTo>
                  <a:lnTo>
                    <a:pt x="5867367" y="1254919"/>
                  </a:lnTo>
                  <a:lnTo>
                    <a:pt x="5840956" y="1291124"/>
                  </a:lnTo>
                  <a:lnTo>
                    <a:pt x="5818246" y="1339490"/>
                  </a:lnTo>
                  <a:lnTo>
                    <a:pt x="5791377" y="1375855"/>
                  </a:lnTo>
                  <a:lnTo>
                    <a:pt x="5768135" y="1424408"/>
                  </a:lnTo>
                  <a:lnTo>
                    <a:pt x="5740073" y="1461193"/>
                  </a:lnTo>
                  <a:lnTo>
                    <a:pt x="5711374" y="1498202"/>
                  </a:lnTo>
                  <a:lnTo>
                    <a:pt x="5686223" y="1547425"/>
                  </a:lnTo>
                  <a:lnTo>
                    <a:pt x="5656172" y="1584910"/>
                  </a:lnTo>
                  <a:lnTo>
                    <a:pt x="5625404" y="1622646"/>
                  </a:lnTo>
                  <a:lnTo>
                    <a:pt x="5593894" y="1660642"/>
                  </a:lnTo>
                  <a:lnTo>
                    <a:pt x="5557404" y="1686928"/>
                  </a:lnTo>
                  <a:lnTo>
                    <a:pt x="5524330" y="1725475"/>
                  </a:lnTo>
                  <a:lnTo>
                    <a:pt x="5490433" y="1764310"/>
                  </a:lnTo>
                  <a:lnTo>
                    <a:pt x="5458601" y="1788959"/>
                  </a:lnTo>
                  <a:close/>
                </a:path>
                <a:path w="7014845" h="2931795">
                  <a:moveTo>
                    <a:pt x="6319277" y="5125"/>
                  </a:moveTo>
                  <a:lnTo>
                    <a:pt x="5960865" y="10528"/>
                  </a:lnTo>
                  <a:lnTo>
                    <a:pt x="5974222" y="5833"/>
                  </a:lnTo>
                  <a:lnTo>
                    <a:pt x="6319277" y="5125"/>
                  </a:lnTo>
                  <a:close/>
                </a:path>
                <a:path w="7014845" h="2931795">
                  <a:moveTo>
                    <a:pt x="6440655" y="4876"/>
                  </a:moveTo>
                  <a:lnTo>
                    <a:pt x="6319277" y="5125"/>
                  </a:lnTo>
                  <a:lnTo>
                    <a:pt x="6441106" y="3288"/>
                  </a:lnTo>
                  <a:lnTo>
                    <a:pt x="6440655" y="4876"/>
                  </a:lnTo>
                  <a:close/>
                </a:path>
                <a:path w="7014845" h="2931795">
                  <a:moveTo>
                    <a:pt x="6276786" y="1501415"/>
                  </a:moveTo>
                  <a:lnTo>
                    <a:pt x="5458601" y="1788959"/>
                  </a:lnTo>
                  <a:lnTo>
                    <a:pt x="5490433" y="1764310"/>
                  </a:lnTo>
                  <a:lnTo>
                    <a:pt x="5524330" y="1725475"/>
                  </a:lnTo>
                  <a:lnTo>
                    <a:pt x="5557404" y="1686928"/>
                  </a:lnTo>
                  <a:lnTo>
                    <a:pt x="5593894" y="1660642"/>
                  </a:lnTo>
                  <a:lnTo>
                    <a:pt x="5625404" y="1622646"/>
                  </a:lnTo>
                  <a:lnTo>
                    <a:pt x="5656172" y="1584910"/>
                  </a:lnTo>
                  <a:lnTo>
                    <a:pt x="5686223" y="1547425"/>
                  </a:lnTo>
                  <a:lnTo>
                    <a:pt x="5711374" y="1498202"/>
                  </a:lnTo>
                  <a:lnTo>
                    <a:pt x="5740073" y="1461193"/>
                  </a:lnTo>
                  <a:lnTo>
                    <a:pt x="5768135" y="1424408"/>
                  </a:lnTo>
                  <a:lnTo>
                    <a:pt x="5791377" y="1375855"/>
                  </a:lnTo>
                  <a:lnTo>
                    <a:pt x="5818246" y="1339490"/>
                  </a:lnTo>
                  <a:lnTo>
                    <a:pt x="5840956" y="1291124"/>
                  </a:lnTo>
                  <a:lnTo>
                    <a:pt x="5867367" y="1254919"/>
                  </a:lnTo>
                  <a:lnTo>
                    <a:pt x="5889124" y="1206888"/>
                  </a:lnTo>
                  <a:lnTo>
                    <a:pt x="5910505" y="1158989"/>
                  </a:lnTo>
                  <a:lnTo>
                    <a:pt x="5935790" y="1123181"/>
                  </a:lnTo>
                  <a:lnTo>
                    <a:pt x="5997836" y="980222"/>
                  </a:lnTo>
                  <a:lnTo>
                    <a:pt x="6022562" y="944609"/>
                  </a:lnTo>
                  <a:lnTo>
                    <a:pt x="6126243" y="706249"/>
                  </a:lnTo>
                  <a:lnTo>
                    <a:pt x="6150957" y="670640"/>
                  </a:lnTo>
                  <a:lnTo>
                    <a:pt x="6252592" y="433000"/>
                  </a:lnTo>
                  <a:lnTo>
                    <a:pt x="6271690" y="385904"/>
                  </a:lnTo>
                  <a:lnTo>
                    <a:pt x="6294741" y="350880"/>
                  </a:lnTo>
                  <a:lnTo>
                    <a:pt x="6388379" y="116049"/>
                  </a:lnTo>
                  <a:lnTo>
                    <a:pt x="6407652" y="68891"/>
                  </a:lnTo>
                  <a:lnTo>
                    <a:pt x="6432601" y="33200"/>
                  </a:lnTo>
                  <a:lnTo>
                    <a:pt x="6440655" y="4876"/>
                  </a:lnTo>
                  <a:lnTo>
                    <a:pt x="7014497" y="3697"/>
                  </a:lnTo>
                  <a:lnTo>
                    <a:pt x="7002496" y="34837"/>
                  </a:lnTo>
                  <a:lnTo>
                    <a:pt x="6941532" y="177416"/>
                  </a:lnTo>
                  <a:lnTo>
                    <a:pt x="6901780" y="272155"/>
                  </a:lnTo>
                  <a:lnTo>
                    <a:pt x="6857963" y="354862"/>
                  </a:lnTo>
                  <a:lnTo>
                    <a:pt x="6758053" y="591896"/>
                  </a:lnTo>
                  <a:lnTo>
                    <a:pt x="6717118" y="687051"/>
                  </a:lnTo>
                  <a:lnTo>
                    <a:pt x="6692115" y="722762"/>
                  </a:lnTo>
                  <a:lnTo>
                    <a:pt x="6671066" y="770543"/>
                  </a:lnTo>
                  <a:lnTo>
                    <a:pt x="6584634" y="962457"/>
                  </a:lnTo>
                  <a:lnTo>
                    <a:pt x="6558570" y="998540"/>
                  </a:lnTo>
                  <a:lnTo>
                    <a:pt x="6491895" y="1143125"/>
                  </a:lnTo>
                  <a:lnTo>
                    <a:pt x="6469190" y="1191489"/>
                  </a:lnTo>
                  <a:lnTo>
                    <a:pt x="6441979" y="1227975"/>
                  </a:lnTo>
                  <a:lnTo>
                    <a:pt x="6394965" y="1325267"/>
                  </a:lnTo>
                  <a:lnTo>
                    <a:pt x="6366674" y="1362133"/>
                  </a:lnTo>
                  <a:lnTo>
                    <a:pt x="6342167" y="1411129"/>
                  </a:lnTo>
                  <a:lnTo>
                    <a:pt x="6314018" y="1447945"/>
                  </a:lnTo>
                  <a:lnTo>
                    <a:pt x="6285207" y="1484994"/>
                  </a:lnTo>
                  <a:lnTo>
                    <a:pt x="6276786" y="1501415"/>
                  </a:lnTo>
                  <a:close/>
                </a:path>
                <a:path w="7014845" h="2931795">
                  <a:moveTo>
                    <a:pt x="3438577" y="2741186"/>
                  </a:moveTo>
                  <a:lnTo>
                    <a:pt x="3386822" y="2745914"/>
                  </a:lnTo>
                  <a:lnTo>
                    <a:pt x="3101177" y="2846301"/>
                  </a:lnTo>
                  <a:lnTo>
                    <a:pt x="3049432" y="2851025"/>
                  </a:lnTo>
                  <a:lnTo>
                    <a:pt x="3430690" y="2717035"/>
                  </a:lnTo>
                  <a:lnTo>
                    <a:pt x="3438577" y="2741186"/>
                  </a:lnTo>
                  <a:close/>
                </a:path>
                <a:path w="7014845" h="2931795">
                  <a:moveTo>
                    <a:pt x="4317459" y="2418849"/>
                  </a:moveTo>
                  <a:lnTo>
                    <a:pt x="4085358" y="2500419"/>
                  </a:lnTo>
                  <a:lnTo>
                    <a:pt x="4035109" y="2504617"/>
                  </a:lnTo>
                  <a:lnTo>
                    <a:pt x="4359843" y="2390492"/>
                  </a:lnTo>
                  <a:lnTo>
                    <a:pt x="4317459" y="2418849"/>
                  </a:lnTo>
                  <a:close/>
                </a:path>
                <a:path w="7014845" h="2931795">
                  <a:moveTo>
                    <a:pt x="4550034" y="2337112"/>
                  </a:moveTo>
                  <a:lnTo>
                    <a:pt x="4498708" y="2341689"/>
                  </a:lnTo>
                  <a:lnTo>
                    <a:pt x="4499447" y="2341429"/>
                  </a:lnTo>
                  <a:lnTo>
                    <a:pt x="4550034" y="2337112"/>
                  </a:lnTo>
                  <a:close/>
                </a:path>
                <a:path w="7014845" h="2931795">
                  <a:moveTo>
                    <a:pt x="5814516" y="1892720"/>
                  </a:moveTo>
                  <a:lnTo>
                    <a:pt x="5199443" y="2108883"/>
                  </a:lnTo>
                  <a:lnTo>
                    <a:pt x="5148215" y="2113425"/>
                  </a:lnTo>
                  <a:lnTo>
                    <a:pt x="5856598" y="1864470"/>
                  </a:lnTo>
                  <a:lnTo>
                    <a:pt x="5814516" y="1892720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533" y="3688171"/>
            <a:ext cx="16865623" cy="411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6444" y="952563"/>
            <a:ext cx="549529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65"/>
              <a:t>Contact</a:t>
            </a:r>
            <a:r>
              <a:rPr dirty="0" sz="8000" spc="-655"/>
              <a:t> </a:t>
            </a:r>
            <a:r>
              <a:rPr dirty="0" sz="8000" spc="770"/>
              <a:t>Us</a:t>
            </a:r>
            <a:endParaRPr sz="8000"/>
          </a:p>
        </p:txBody>
      </p:sp>
      <p:sp>
        <p:nvSpPr>
          <p:cNvPr id="4" name="object 4"/>
          <p:cNvSpPr txBox="1"/>
          <p:nvPr/>
        </p:nvSpPr>
        <p:spPr>
          <a:xfrm>
            <a:off x="3994852" y="2430593"/>
            <a:ext cx="10298430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2550" marR="5080" indent="-1340485">
              <a:lnSpc>
                <a:spcPct val="107400"/>
              </a:lnSpc>
              <a:spcBef>
                <a:spcPts val="100"/>
              </a:spcBef>
            </a:pPr>
            <a:r>
              <a:rPr dirty="0" sz="3200" spc="175">
                <a:solidFill>
                  <a:srgbClr val="131313"/>
                </a:solidFill>
                <a:latin typeface="Trebuchet MS"/>
                <a:cs typeface="Trebuchet MS"/>
              </a:rPr>
              <a:t>You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145">
                <a:solidFill>
                  <a:srgbClr val="131313"/>
                </a:solidFill>
                <a:latin typeface="Trebuchet MS"/>
                <a:cs typeface="Trebuchet MS"/>
              </a:rPr>
              <a:t>can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95">
                <a:solidFill>
                  <a:srgbClr val="131313"/>
                </a:solidFill>
                <a:latin typeface="Trebuchet MS"/>
                <a:cs typeface="Trebuchet MS"/>
              </a:rPr>
              <a:t>contact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250">
                <a:solidFill>
                  <a:srgbClr val="131313"/>
                </a:solidFill>
                <a:latin typeface="Trebuchet MS"/>
                <a:cs typeface="Trebuchet MS"/>
              </a:rPr>
              <a:t>us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90">
                <a:solidFill>
                  <a:srgbClr val="131313"/>
                </a:solidFill>
                <a:latin typeface="Trebuchet MS"/>
                <a:cs typeface="Trebuchet MS"/>
              </a:rPr>
              <a:t>regarding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70">
                <a:solidFill>
                  <a:srgbClr val="131313"/>
                </a:solidFill>
                <a:latin typeface="Trebuchet MS"/>
                <a:cs typeface="Trebuchet MS"/>
              </a:rPr>
              <a:t>the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80">
                <a:solidFill>
                  <a:srgbClr val="131313"/>
                </a:solidFill>
                <a:latin typeface="Trebuchet MS"/>
                <a:cs typeface="Trebuchet MS"/>
              </a:rPr>
              <a:t>feedback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150">
                <a:solidFill>
                  <a:srgbClr val="131313"/>
                </a:solidFill>
                <a:latin typeface="Trebuchet MS"/>
                <a:cs typeface="Trebuchet MS"/>
              </a:rPr>
              <a:t>by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131313"/>
                </a:solidFill>
                <a:latin typeface="Trebuchet MS"/>
                <a:cs typeface="Trebuchet MS"/>
              </a:rPr>
              <a:t>click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150">
                <a:solidFill>
                  <a:srgbClr val="131313"/>
                </a:solidFill>
                <a:latin typeface="Trebuchet MS"/>
                <a:cs typeface="Trebuchet MS"/>
              </a:rPr>
              <a:t>on  </a:t>
            </a:r>
            <a:r>
              <a:rPr dirty="0" sz="3200" spc="70">
                <a:solidFill>
                  <a:srgbClr val="131313"/>
                </a:solidFill>
                <a:latin typeface="Trebuchet MS"/>
                <a:cs typeface="Trebuchet MS"/>
              </a:rPr>
              <a:t>the</a:t>
            </a:r>
            <a:r>
              <a:rPr dirty="0" sz="3200" spc="-19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90">
                <a:solidFill>
                  <a:srgbClr val="131313"/>
                </a:solidFill>
                <a:latin typeface="Trebuchet MS"/>
                <a:cs typeface="Trebuchet MS"/>
              </a:rPr>
              <a:t>button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131313"/>
                </a:solidFill>
                <a:latin typeface="Trebuchet MS"/>
                <a:cs typeface="Trebuchet MS"/>
              </a:rPr>
              <a:t>in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70">
                <a:solidFill>
                  <a:srgbClr val="131313"/>
                </a:solidFill>
                <a:latin typeface="Trebuchet MS"/>
                <a:cs typeface="Trebuchet MS"/>
              </a:rPr>
              <a:t>the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80">
                <a:solidFill>
                  <a:srgbClr val="131313"/>
                </a:solidFill>
                <a:latin typeface="Trebuchet MS"/>
                <a:cs typeface="Trebuchet MS"/>
              </a:rPr>
              <a:t>bottom</a:t>
            </a:r>
            <a:r>
              <a:rPr dirty="0" sz="3200" spc="-19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80">
                <a:solidFill>
                  <a:srgbClr val="131313"/>
                </a:solidFill>
                <a:latin typeface="Trebuchet MS"/>
                <a:cs typeface="Trebuchet MS"/>
              </a:rPr>
              <a:t>of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70">
                <a:solidFill>
                  <a:srgbClr val="131313"/>
                </a:solidFill>
                <a:latin typeface="Trebuchet MS"/>
                <a:cs typeface="Trebuchet MS"/>
              </a:rPr>
              <a:t>the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131313"/>
                </a:solidFill>
                <a:latin typeface="Trebuchet MS"/>
                <a:cs typeface="Trebuchet MS"/>
              </a:rPr>
              <a:t>website.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8809" y="7941608"/>
            <a:ext cx="12350750" cy="181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99"/>
              </a:lnSpc>
              <a:spcBef>
                <a:spcPts val="100"/>
              </a:spcBef>
            </a:pPr>
            <a:r>
              <a:rPr dirty="0" sz="3350" spc="-25">
                <a:solidFill>
                  <a:srgbClr val="131313"/>
                </a:solidFill>
                <a:latin typeface="Noto Sans"/>
                <a:cs typeface="Noto Sans"/>
              </a:rPr>
              <a:t>After </a:t>
            </a:r>
            <a:r>
              <a:rPr dirty="0" sz="3350" spc="-20">
                <a:solidFill>
                  <a:srgbClr val="131313"/>
                </a:solidFill>
                <a:latin typeface="Noto Sans"/>
                <a:cs typeface="Noto Sans"/>
              </a:rPr>
              <a:t>click </a:t>
            </a:r>
            <a:r>
              <a:rPr dirty="0" sz="3350" spc="-15">
                <a:solidFill>
                  <a:srgbClr val="131313"/>
                </a:solidFill>
                <a:latin typeface="Noto Sans"/>
                <a:cs typeface="Noto Sans"/>
              </a:rPr>
              <a:t>on </a:t>
            </a:r>
            <a:r>
              <a:rPr dirty="0" sz="3350" spc="-20">
                <a:solidFill>
                  <a:srgbClr val="131313"/>
                </a:solidFill>
                <a:latin typeface="Noto Sans"/>
                <a:cs typeface="Noto Sans"/>
              </a:rPr>
              <a:t>the contact </a:t>
            </a:r>
            <a:r>
              <a:rPr dirty="0" sz="3350" spc="-15">
                <a:solidFill>
                  <a:srgbClr val="131313"/>
                </a:solidFill>
                <a:latin typeface="Noto Sans"/>
                <a:cs typeface="Noto Sans"/>
              </a:rPr>
              <a:t>us </a:t>
            </a:r>
            <a:r>
              <a:rPr dirty="0" sz="3350" spc="-20">
                <a:solidFill>
                  <a:srgbClr val="131313"/>
                </a:solidFill>
                <a:latin typeface="Noto Sans"/>
                <a:cs typeface="Noto Sans"/>
              </a:rPr>
              <a:t>button </a:t>
            </a:r>
            <a:r>
              <a:rPr dirty="0" sz="3350" spc="-15">
                <a:solidFill>
                  <a:srgbClr val="131313"/>
                </a:solidFill>
                <a:latin typeface="Noto Sans"/>
                <a:cs typeface="Noto Sans"/>
              </a:rPr>
              <a:t>you </a:t>
            </a:r>
            <a:r>
              <a:rPr dirty="0" sz="3350" spc="-25">
                <a:solidFill>
                  <a:srgbClr val="131313"/>
                </a:solidFill>
                <a:latin typeface="Noto Sans"/>
                <a:cs typeface="Noto Sans"/>
              </a:rPr>
              <a:t>will </a:t>
            </a:r>
            <a:r>
              <a:rPr dirty="0" sz="3350" spc="-15">
                <a:solidFill>
                  <a:srgbClr val="131313"/>
                </a:solidFill>
                <a:latin typeface="Noto Sans"/>
                <a:cs typeface="Noto Sans"/>
              </a:rPr>
              <a:t>be </a:t>
            </a:r>
            <a:r>
              <a:rPr dirty="0" sz="3350" spc="-20">
                <a:solidFill>
                  <a:srgbClr val="131313"/>
                </a:solidFill>
                <a:latin typeface="Noto Sans"/>
                <a:cs typeface="Noto Sans"/>
              </a:rPr>
              <a:t>redirect </a:t>
            </a:r>
            <a:r>
              <a:rPr dirty="0" sz="3350" spc="-15">
                <a:solidFill>
                  <a:srgbClr val="131313"/>
                </a:solidFill>
                <a:latin typeface="Noto Sans"/>
                <a:cs typeface="Noto Sans"/>
              </a:rPr>
              <a:t>to </a:t>
            </a:r>
            <a:r>
              <a:rPr dirty="0" sz="3350" spc="-20">
                <a:solidFill>
                  <a:srgbClr val="131313"/>
                </a:solidFill>
                <a:latin typeface="Noto Sans"/>
                <a:cs typeface="Noto Sans"/>
              </a:rPr>
              <a:t>your  default email </a:t>
            </a:r>
            <a:r>
              <a:rPr dirty="0" sz="3350" spc="-15">
                <a:solidFill>
                  <a:srgbClr val="131313"/>
                </a:solidFill>
                <a:latin typeface="Noto Sans"/>
                <a:cs typeface="Noto Sans"/>
              </a:rPr>
              <a:t>sender ( </a:t>
            </a:r>
            <a:r>
              <a:rPr dirty="0" sz="3350" spc="-20">
                <a:solidFill>
                  <a:srgbClr val="131313"/>
                </a:solidFill>
                <a:latin typeface="Noto Sans"/>
                <a:cs typeface="Noto Sans"/>
              </a:rPr>
              <a:t>Gmail </a:t>
            </a:r>
            <a:r>
              <a:rPr dirty="0" sz="3350" spc="-15">
                <a:solidFill>
                  <a:srgbClr val="131313"/>
                </a:solidFill>
                <a:latin typeface="Noto Sans"/>
                <a:cs typeface="Noto Sans"/>
              </a:rPr>
              <a:t>or </a:t>
            </a:r>
            <a:r>
              <a:rPr dirty="0" sz="3350" spc="-20">
                <a:solidFill>
                  <a:srgbClr val="131313"/>
                </a:solidFill>
                <a:latin typeface="Noto Sans"/>
                <a:cs typeface="Noto Sans"/>
              </a:rPr>
              <a:t>if </a:t>
            </a:r>
            <a:r>
              <a:rPr dirty="0" sz="3350" spc="-15">
                <a:solidFill>
                  <a:srgbClr val="131313"/>
                </a:solidFill>
                <a:latin typeface="Noto Sans"/>
                <a:cs typeface="Noto Sans"/>
              </a:rPr>
              <a:t>on </a:t>
            </a:r>
            <a:r>
              <a:rPr dirty="0" sz="3350" spc="-20">
                <a:solidFill>
                  <a:srgbClr val="131313"/>
                </a:solidFill>
                <a:latin typeface="Noto Sans"/>
                <a:cs typeface="Noto Sans"/>
              </a:rPr>
              <a:t>computer your computer  default email </a:t>
            </a:r>
            <a:r>
              <a:rPr dirty="0" sz="3350" spc="-15">
                <a:solidFill>
                  <a:srgbClr val="131313"/>
                </a:solidFill>
                <a:latin typeface="Noto Sans"/>
                <a:cs typeface="Noto Sans"/>
              </a:rPr>
              <a:t>app</a:t>
            </a:r>
            <a:r>
              <a:rPr dirty="0" sz="3350" spc="30">
                <a:solidFill>
                  <a:srgbClr val="131313"/>
                </a:solidFill>
                <a:latin typeface="Noto Sans"/>
                <a:cs typeface="Noto Sans"/>
              </a:rPr>
              <a:t> </a:t>
            </a:r>
            <a:r>
              <a:rPr dirty="0" sz="3350" spc="-15">
                <a:solidFill>
                  <a:srgbClr val="131313"/>
                </a:solidFill>
                <a:latin typeface="Noto Sans"/>
                <a:cs typeface="Noto Sans"/>
              </a:rPr>
              <a:t>)</a:t>
            </a:r>
            <a:endParaRPr sz="33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5143530"/>
            <a:ext cx="7772399" cy="4562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50902" y="5147066"/>
            <a:ext cx="7810499" cy="4562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0"/>
              <a:t>Sample</a:t>
            </a:r>
            <a:r>
              <a:rPr dirty="0" spc="-670"/>
              <a:t> </a:t>
            </a:r>
            <a:r>
              <a:rPr dirty="0" spc="425"/>
              <a:t>Paper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95763" y="2430593"/>
            <a:ext cx="11296650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7400"/>
              </a:lnSpc>
              <a:spcBef>
                <a:spcPts val="100"/>
              </a:spcBef>
            </a:pPr>
            <a:r>
              <a:rPr dirty="0" sz="3200" spc="130">
                <a:solidFill>
                  <a:srgbClr val="131313"/>
                </a:solidFill>
                <a:latin typeface="Trebuchet MS"/>
                <a:cs typeface="Trebuchet MS"/>
              </a:rPr>
              <a:t>Dont</a:t>
            </a:r>
            <a:r>
              <a:rPr dirty="0" sz="3200" spc="-19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125">
                <a:solidFill>
                  <a:srgbClr val="131313"/>
                </a:solidFill>
                <a:latin typeface="Trebuchet MS"/>
                <a:cs typeface="Trebuchet MS"/>
              </a:rPr>
              <a:t>know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165">
                <a:solidFill>
                  <a:srgbClr val="131313"/>
                </a:solidFill>
                <a:latin typeface="Trebuchet MS"/>
                <a:cs typeface="Trebuchet MS"/>
              </a:rPr>
              <a:t>how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131313"/>
                </a:solidFill>
                <a:latin typeface="Trebuchet MS"/>
                <a:cs typeface="Trebuchet MS"/>
              </a:rPr>
              <a:t>to</a:t>
            </a:r>
            <a:r>
              <a:rPr dirty="0" sz="3200" spc="-19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50">
                <a:solidFill>
                  <a:srgbClr val="131313"/>
                </a:solidFill>
                <a:latin typeface="Trebuchet MS"/>
                <a:cs typeface="Trebuchet MS"/>
              </a:rPr>
              <a:t>practice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100">
                <a:solidFill>
                  <a:srgbClr val="131313"/>
                </a:solidFill>
                <a:latin typeface="Trebuchet MS"/>
                <a:cs typeface="Trebuchet MS"/>
              </a:rPr>
              <a:t>then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50">
                <a:solidFill>
                  <a:srgbClr val="131313"/>
                </a:solidFill>
                <a:latin typeface="Trebuchet MS"/>
                <a:cs typeface="Trebuchet MS"/>
              </a:rPr>
              <a:t>practice</a:t>
            </a:r>
            <a:r>
              <a:rPr dirty="0" sz="3200" spc="-19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-85">
                <a:solidFill>
                  <a:srgbClr val="131313"/>
                </a:solidFill>
                <a:latin typeface="Trebuchet MS"/>
                <a:cs typeface="Trebuchet MS"/>
              </a:rPr>
              <a:t>it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75">
                <a:solidFill>
                  <a:srgbClr val="131313"/>
                </a:solidFill>
                <a:latin typeface="Trebuchet MS"/>
                <a:cs typeface="Trebuchet MS"/>
              </a:rPr>
              <a:t>from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85">
                <a:solidFill>
                  <a:srgbClr val="131313"/>
                </a:solidFill>
                <a:latin typeface="Trebuchet MS"/>
                <a:cs typeface="Trebuchet MS"/>
              </a:rPr>
              <a:t>our</a:t>
            </a:r>
            <a:r>
              <a:rPr dirty="0" sz="3200" spc="-19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95">
                <a:solidFill>
                  <a:srgbClr val="131313"/>
                </a:solidFill>
                <a:latin typeface="Trebuchet MS"/>
                <a:cs typeface="Trebuchet MS"/>
              </a:rPr>
              <a:t>sample  </a:t>
            </a:r>
            <a:r>
              <a:rPr dirty="0" sz="3200" spc="110">
                <a:solidFill>
                  <a:srgbClr val="131313"/>
                </a:solidFill>
                <a:latin typeface="Trebuchet MS"/>
                <a:cs typeface="Trebuchet MS"/>
              </a:rPr>
              <a:t>papers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95">
                <a:solidFill>
                  <a:srgbClr val="131313"/>
                </a:solidFill>
                <a:latin typeface="Trebuchet MS"/>
                <a:cs typeface="Trebuchet MS"/>
              </a:rPr>
              <a:t>section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85">
                <a:solidFill>
                  <a:srgbClr val="131313"/>
                </a:solidFill>
                <a:latin typeface="Trebuchet MS"/>
                <a:cs typeface="Trebuchet MS"/>
              </a:rPr>
              <a:t>where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110">
                <a:solidFill>
                  <a:srgbClr val="131313"/>
                </a:solidFill>
                <a:latin typeface="Trebuchet MS"/>
                <a:cs typeface="Trebuchet MS"/>
              </a:rPr>
              <a:t>we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60">
                <a:solidFill>
                  <a:srgbClr val="131313"/>
                </a:solidFill>
                <a:latin typeface="Trebuchet MS"/>
                <a:cs typeface="Trebuchet MS"/>
              </a:rPr>
              <a:t>provide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95">
                <a:solidFill>
                  <a:srgbClr val="131313"/>
                </a:solidFill>
                <a:latin typeface="Trebuchet MS"/>
                <a:cs typeface="Trebuchet MS"/>
              </a:rPr>
              <a:t>sample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110">
                <a:solidFill>
                  <a:srgbClr val="131313"/>
                </a:solidFill>
                <a:latin typeface="Trebuchet MS"/>
                <a:cs typeface="Trebuchet MS"/>
              </a:rPr>
              <a:t>papers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40">
                <a:solidFill>
                  <a:srgbClr val="131313"/>
                </a:solidFill>
                <a:latin typeface="Trebuchet MS"/>
                <a:cs typeface="Trebuchet MS"/>
              </a:rPr>
              <a:t>for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-90">
                <a:solidFill>
                  <a:srgbClr val="131313"/>
                </a:solidFill>
                <a:latin typeface="Trebuchet MS"/>
                <a:cs typeface="Trebuchet MS"/>
              </a:rPr>
              <a:t>all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70">
                <a:solidFill>
                  <a:srgbClr val="131313"/>
                </a:solidFill>
                <a:latin typeface="Trebuchet MS"/>
                <a:cs typeface="Trebuchet MS"/>
              </a:rPr>
              <a:t>the  </a:t>
            </a:r>
            <a:r>
              <a:rPr dirty="0" sz="3200" spc="65">
                <a:solidFill>
                  <a:srgbClr val="131313"/>
                </a:solidFill>
                <a:latin typeface="Trebuchet MS"/>
                <a:cs typeface="Trebuchet MS"/>
              </a:rPr>
              <a:t>competetive</a:t>
            </a:r>
            <a:r>
              <a:rPr dirty="0" sz="3200" spc="-19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150">
                <a:solidFill>
                  <a:srgbClr val="131313"/>
                </a:solidFill>
                <a:latin typeface="Trebuchet MS"/>
                <a:cs typeface="Trebuchet MS"/>
              </a:rPr>
              <a:t>exams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131313"/>
                </a:solidFill>
                <a:latin typeface="Trebuchet MS"/>
                <a:cs typeface="Trebuchet MS"/>
              </a:rPr>
              <a:t>in</a:t>
            </a:r>
            <a:r>
              <a:rPr dirty="0" sz="3200" spc="-185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85">
                <a:solidFill>
                  <a:srgbClr val="131313"/>
                </a:solidFill>
                <a:latin typeface="Trebuchet MS"/>
                <a:cs typeface="Trebuchet MS"/>
              </a:rPr>
              <a:t>our</a:t>
            </a:r>
            <a:r>
              <a:rPr dirty="0" sz="3200" spc="-19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131313"/>
                </a:solidFill>
                <a:latin typeface="Trebuchet MS"/>
                <a:cs typeface="Trebuchet MS"/>
              </a:rPr>
              <a:t>website.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13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Coding Fire</dc:creator>
  <cp:keywords>DAEn-2MGMkg,BAEiwvmPBbM</cp:keywords>
  <dc:title>Yellow Blue and Orange Abstract Patterns Buyer Presentation Listing Presentation</dc:title>
  <dcterms:created xsi:type="dcterms:W3CDTF">2021-08-24T04:47:37Z</dcterms:created>
  <dcterms:modified xsi:type="dcterms:W3CDTF">2021-08-24T04:47:37Z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Canva</vt:lpwstr>
  </property>
  <property fmtid="{D5CDD505-2E9C-101B-9397-08002B2CF9AE}" pid="4" name="LastSaved">
    <vt:filetime>2021-08-24T00:00:00Z</vt:filetime>
  </property>
</Properties>
</file>