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0" r:id="rId4"/>
    <p:sldId id="281" r:id="rId5"/>
    <p:sldId id="282" r:id="rId6"/>
    <p:sldId id="259" r:id="rId7"/>
    <p:sldId id="288" r:id="rId8"/>
    <p:sldId id="285" r:id="rId9"/>
    <p:sldId id="286" r:id="rId10"/>
    <p:sldId id="287" r:id="rId11"/>
    <p:sldId id="284" r:id="rId12"/>
    <p:sldId id="262" r:id="rId13"/>
    <p:sldId id="263" r:id="rId14"/>
    <p:sldId id="264" r:id="rId15"/>
    <p:sldId id="265" r:id="rId16"/>
    <p:sldId id="267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797675" cy="992822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ความปลอดภัยในระบบเทคโนโลยีสารสนเทศ</a:t>
          </a:r>
          <a:endParaRPr lang="th-TH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0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888F9BC0-73D4-45DF-9731-7BA1EFB9E2DE}" type="presOf" srcId="{E6F15660-4911-47EC-94A4-011ED62A7AC9}" destId="{9BDED75F-F4CC-4C0C-854A-0FF09D26A182}" srcOrd="1" destOrd="0" presId="urn:microsoft.com/office/officeart/2005/8/layout/list1"/>
    <dgm:cxn modelId="{6E09882C-5D75-424A-9D78-C512A18656DF}" type="presOf" srcId="{E6F15660-4911-47EC-94A4-011ED62A7AC9}" destId="{E67E54AD-78B3-4A15-B551-C8098587A660}" srcOrd="0" destOrd="0" presId="urn:microsoft.com/office/officeart/2005/8/layout/list1"/>
    <dgm:cxn modelId="{78C2ED52-DD79-48FD-BF0F-FD1520A5E05B}" type="presOf" srcId="{0A3D12E6-DB02-43E5-B5EE-1D341ADC826A}" destId="{AC339323-B24A-4D81-BC32-AF47E7D5C3AE}" srcOrd="0" destOrd="0" presId="urn:microsoft.com/office/officeart/2005/8/layout/list1"/>
    <dgm:cxn modelId="{FB5D71C5-3BC3-41BF-938A-AA0107D63C14}" type="presParOf" srcId="{AC339323-B24A-4D81-BC32-AF47E7D5C3AE}" destId="{63527504-F953-4485-B40A-B0C674E2ED92}" srcOrd="0" destOrd="0" presId="urn:microsoft.com/office/officeart/2005/8/layout/list1"/>
    <dgm:cxn modelId="{B42C5BDC-0AE2-4881-A7D8-530E6F9744F0}" type="presParOf" srcId="{63527504-F953-4485-B40A-B0C674E2ED92}" destId="{E67E54AD-78B3-4A15-B551-C8098587A660}" srcOrd="0" destOrd="0" presId="urn:microsoft.com/office/officeart/2005/8/layout/list1"/>
    <dgm:cxn modelId="{4FC92F39-6426-4DE5-B1BA-6BED78323406}" type="presParOf" srcId="{63527504-F953-4485-B40A-B0C674E2ED92}" destId="{9BDED75F-F4CC-4C0C-854A-0FF09D26A182}" srcOrd="1" destOrd="0" presId="urn:microsoft.com/office/officeart/2005/8/layout/list1"/>
    <dgm:cxn modelId="{466B07A4-E0D1-446E-9942-F49251320920}" type="presParOf" srcId="{AC339323-B24A-4D81-BC32-AF47E7D5C3AE}" destId="{EF8D5E34-CA50-42D5-9930-1031B065E475}" srcOrd="1" destOrd="0" presId="urn:microsoft.com/office/officeart/2005/8/layout/list1"/>
    <dgm:cxn modelId="{D80531D3-2691-4CA9-9CB5-448AD9F7D5B2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ความลับ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 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Confidentiality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BB2F1ACD-B4F2-480C-826A-530E2AB6FAEA}">
      <dgm:prSet/>
      <dgm:spPr/>
      <dgm:t>
        <a:bodyPr/>
        <a:lstStyle/>
        <a:p>
          <a:r>
            <a:rPr lang="th-TH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ความคงสภาพ (</a:t>
          </a:r>
          <a:r>
            <a:rPr lang="en-US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Integrity</a:t>
          </a:r>
          <a:r>
            <a:rPr lang="th-TH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en-US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216DA720-612A-4F09-9629-E28CBEC263DA}" type="parTrans" cxnId="{C641F847-D655-49E3-8FAC-58DE471EA0E2}">
      <dgm:prSet/>
      <dgm:spPr/>
      <dgm:t>
        <a:bodyPr/>
        <a:lstStyle/>
        <a:p>
          <a:endParaRPr lang="th-TH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5A93E69D-A452-4033-A91E-B65E2A611F72}" type="sibTrans" cxnId="{C641F847-D655-49E3-8FAC-58DE471EA0E2}">
      <dgm:prSet/>
      <dgm:spPr/>
      <dgm:t>
        <a:bodyPr/>
        <a:lstStyle/>
        <a:p>
          <a:endParaRPr lang="th-TH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661EC296-09B1-4374-BD20-4CF36EC9CD87}">
      <dgm:prSet/>
      <dgm:spPr/>
      <dgm:t>
        <a:bodyPr/>
        <a:lstStyle/>
        <a:p>
          <a:r>
            <a:rPr lang="th-TH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ความพร้อมใช้งาน (</a:t>
          </a:r>
          <a:r>
            <a:rPr lang="en-US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Availability</a:t>
          </a:r>
          <a:r>
            <a:rPr lang="th-TH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CCF1BAA5-53FD-4BFE-A416-BA58094899C5}" type="parTrans" cxnId="{BB14F6C1-FE13-404C-84E2-3307B68EC44E}">
      <dgm:prSet/>
      <dgm:spPr/>
      <dgm:t>
        <a:bodyPr/>
        <a:lstStyle/>
        <a:p>
          <a:endParaRPr lang="th-TH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47B0818C-E436-490D-9DFE-06F615F6FE23}" type="sibTrans" cxnId="{BB14F6C1-FE13-404C-84E2-3307B68EC44E}">
      <dgm:prSet/>
      <dgm:spPr/>
      <dgm:t>
        <a:bodyPr/>
        <a:lstStyle/>
        <a:p>
          <a:endParaRPr lang="th-TH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3">
        <dgm:presLayoutVars>
          <dgm:bulletEnabled val="1"/>
        </dgm:presLayoutVars>
      </dgm:prSet>
      <dgm:spPr/>
    </dgm:pt>
    <dgm:pt modelId="{982FF066-47CE-4E99-A4E9-DA6E675D74E4}" type="pres">
      <dgm:prSet presAssocID="{B9539CDF-9687-42BC-982A-EBA730039A12}" presName="spaceBetweenRectangles" presStyleCnt="0"/>
      <dgm:spPr/>
    </dgm:pt>
    <dgm:pt modelId="{299784CC-5344-480D-A5BF-53AEB18D6CB9}" type="pres">
      <dgm:prSet presAssocID="{BB2F1ACD-B4F2-480C-826A-530E2AB6FAEA}" presName="parentLin" presStyleCnt="0"/>
      <dgm:spPr/>
    </dgm:pt>
    <dgm:pt modelId="{AE63769A-2147-4DB5-934F-B0435A58E349}" type="pres">
      <dgm:prSet presAssocID="{BB2F1ACD-B4F2-480C-826A-530E2AB6FAEA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CE690C2D-54EE-4EAC-A5F1-38702F878325}" type="pres">
      <dgm:prSet presAssocID="{BB2F1ACD-B4F2-480C-826A-530E2AB6FA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941CCB2-E896-45E4-A989-7CF101FA4F24}" type="pres">
      <dgm:prSet presAssocID="{BB2F1ACD-B4F2-480C-826A-530E2AB6FAEA}" presName="negativeSpace" presStyleCnt="0"/>
      <dgm:spPr/>
    </dgm:pt>
    <dgm:pt modelId="{BFF52AAD-8415-4727-8594-F8872B28559E}" type="pres">
      <dgm:prSet presAssocID="{BB2F1ACD-B4F2-480C-826A-530E2AB6FAEA}" presName="childText" presStyleLbl="conFgAcc1" presStyleIdx="1" presStyleCnt="3">
        <dgm:presLayoutVars>
          <dgm:bulletEnabled val="1"/>
        </dgm:presLayoutVars>
      </dgm:prSet>
      <dgm:spPr/>
    </dgm:pt>
    <dgm:pt modelId="{91C70AA1-9CDB-4F3B-BE02-EBB70D73E8E8}" type="pres">
      <dgm:prSet presAssocID="{5A93E69D-A452-4033-A91E-B65E2A611F72}" presName="spaceBetweenRectangles" presStyleCnt="0"/>
      <dgm:spPr/>
    </dgm:pt>
    <dgm:pt modelId="{F8F5776B-5FBA-482C-9297-F4BEEFBE4D1C}" type="pres">
      <dgm:prSet presAssocID="{661EC296-09B1-4374-BD20-4CF36EC9CD87}" presName="parentLin" presStyleCnt="0"/>
      <dgm:spPr/>
    </dgm:pt>
    <dgm:pt modelId="{BB563DA4-B323-4476-BE7E-E069D002F5C2}" type="pres">
      <dgm:prSet presAssocID="{661EC296-09B1-4374-BD20-4CF36EC9CD87}" presName="parentLeftMargin" presStyleLbl="node1" presStyleIdx="1" presStyleCnt="3"/>
      <dgm:spPr/>
      <dgm:t>
        <a:bodyPr/>
        <a:lstStyle/>
        <a:p>
          <a:endParaRPr lang="th-TH"/>
        </a:p>
      </dgm:t>
    </dgm:pt>
    <dgm:pt modelId="{EA7D2BA9-8E71-4084-A7E1-231487B586C6}" type="pres">
      <dgm:prSet presAssocID="{661EC296-09B1-4374-BD20-4CF36EC9CD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FED8E76-6163-417E-925A-9615E2F6DCDB}" type="pres">
      <dgm:prSet presAssocID="{661EC296-09B1-4374-BD20-4CF36EC9CD87}" presName="negativeSpace" presStyleCnt="0"/>
      <dgm:spPr/>
    </dgm:pt>
    <dgm:pt modelId="{C2FC3F69-DB59-4F70-8749-0D61C73002FC}" type="pres">
      <dgm:prSet presAssocID="{661EC296-09B1-4374-BD20-4CF36EC9CD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9D3657-469A-4F3A-BE34-CADC0080B2A7}" type="presOf" srcId="{661EC296-09B1-4374-BD20-4CF36EC9CD87}" destId="{BB563DA4-B323-4476-BE7E-E069D002F5C2}" srcOrd="0" destOrd="0" presId="urn:microsoft.com/office/officeart/2005/8/layout/list1"/>
    <dgm:cxn modelId="{183FA8EA-60B6-49FE-AF90-F7360DEDC5C2}" type="presOf" srcId="{BB2F1ACD-B4F2-480C-826A-530E2AB6FAEA}" destId="{AE63769A-2147-4DB5-934F-B0435A58E349}" srcOrd="0" destOrd="0" presId="urn:microsoft.com/office/officeart/2005/8/layout/list1"/>
    <dgm:cxn modelId="{C641F847-D655-49E3-8FAC-58DE471EA0E2}" srcId="{567ED25C-C546-452C-8D0A-B9B2487AE8AE}" destId="{BB2F1ACD-B4F2-480C-826A-530E2AB6FAEA}" srcOrd="1" destOrd="0" parTransId="{216DA720-612A-4F09-9629-E28CBEC263DA}" sibTransId="{5A93E69D-A452-4033-A91E-B65E2A611F72}"/>
    <dgm:cxn modelId="{1F5C53DB-8172-4B6C-A65C-A97304DA6E7B}" type="presOf" srcId="{661EC296-09B1-4374-BD20-4CF36EC9CD87}" destId="{EA7D2BA9-8E71-4084-A7E1-231487B586C6}" srcOrd="1" destOrd="0" presId="urn:microsoft.com/office/officeart/2005/8/layout/list1"/>
    <dgm:cxn modelId="{BB14F6C1-FE13-404C-84E2-3307B68EC44E}" srcId="{567ED25C-C546-452C-8D0A-B9B2487AE8AE}" destId="{661EC296-09B1-4374-BD20-4CF36EC9CD87}" srcOrd="2" destOrd="0" parTransId="{CCF1BAA5-53FD-4BFE-A416-BA58094899C5}" sibTransId="{47B0818C-E436-490D-9DFE-06F615F6FE23}"/>
    <dgm:cxn modelId="{774D7019-0BC0-46AE-94CF-B63707ED5151}" type="presOf" srcId="{BD091965-F798-48E5-B673-411ED8DA13D5}" destId="{70C9751E-EC13-478D-B268-2DB85AC1CB56}" srcOrd="0" destOrd="0" presId="urn:microsoft.com/office/officeart/2005/8/layout/list1"/>
    <dgm:cxn modelId="{ED08F8A8-AA1E-412C-A7D7-36E18D3B94E8}" type="presOf" srcId="{567ED25C-C546-452C-8D0A-B9B2487AE8AE}" destId="{AD553C1E-B672-48A8-B13E-56A534A06CBE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380EB3C9-FF0B-474E-B824-F1C5FE0BEF98}" type="presOf" srcId="{BB2F1ACD-B4F2-480C-826A-530E2AB6FAEA}" destId="{CE690C2D-54EE-4EAC-A5F1-38702F878325}" srcOrd="1" destOrd="0" presId="urn:microsoft.com/office/officeart/2005/8/layout/list1"/>
    <dgm:cxn modelId="{FF410C93-85F4-4D25-8E87-93E663039541}" type="presOf" srcId="{BD091965-F798-48E5-B673-411ED8DA13D5}" destId="{077E3A49-A18E-4A4A-9CFA-3689E02AF439}" srcOrd="1" destOrd="0" presId="urn:microsoft.com/office/officeart/2005/8/layout/list1"/>
    <dgm:cxn modelId="{AFF6DFDF-C8C3-47BD-99E3-510319DAD009}" type="presParOf" srcId="{AD553C1E-B672-48A8-B13E-56A534A06CBE}" destId="{035C4250-7C0B-42FC-A326-5EF13F542677}" srcOrd="0" destOrd="0" presId="urn:microsoft.com/office/officeart/2005/8/layout/list1"/>
    <dgm:cxn modelId="{B7900001-1A57-4AFF-AEA7-48257DFAC837}" type="presParOf" srcId="{035C4250-7C0B-42FC-A326-5EF13F542677}" destId="{70C9751E-EC13-478D-B268-2DB85AC1CB56}" srcOrd="0" destOrd="0" presId="urn:microsoft.com/office/officeart/2005/8/layout/list1"/>
    <dgm:cxn modelId="{C3C3DE62-CBFC-48FF-B6E7-8295E3120E0B}" type="presParOf" srcId="{035C4250-7C0B-42FC-A326-5EF13F542677}" destId="{077E3A49-A18E-4A4A-9CFA-3689E02AF439}" srcOrd="1" destOrd="0" presId="urn:microsoft.com/office/officeart/2005/8/layout/list1"/>
    <dgm:cxn modelId="{E83A68CD-6B65-4A0C-8EE2-F200A99708AF}" type="presParOf" srcId="{AD553C1E-B672-48A8-B13E-56A534A06CBE}" destId="{820FD675-A97B-46F2-8B8B-96E1C88649FD}" srcOrd="1" destOrd="0" presId="urn:microsoft.com/office/officeart/2005/8/layout/list1"/>
    <dgm:cxn modelId="{CF41C946-B189-4E5C-89CF-92CCF6F42FAC}" type="presParOf" srcId="{AD553C1E-B672-48A8-B13E-56A534A06CBE}" destId="{7BDE37EC-5707-4245-AC80-F64DF9351BB1}" srcOrd="2" destOrd="0" presId="urn:microsoft.com/office/officeart/2005/8/layout/list1"/>
    <dgm:cxn modelId="{BB1E99D8-D7BE-4E32-92C9-3AF5951ABA1E}" type="presParOf" srcId="{AD553C1E-B672-48A8-B13E-56A534A06CBE}" destId="{982FF066-47CE-4E99-A4E9-DA6E675D74E4}" srcOrd="3" destOrd="0" presId="urn:microsoft.com/office/officeart/2005/8/layout/list1"/>
    <dgm:cxn modelId="{79920513-BDDD-4A63-B926-5C16C9B57034}" type="presParOf" srcId="{AD553C1E-B672-48A8-B13E-56A534A06CBE}" destId="{299784CC-5344-480D-A5BF-53AEB18D6CB9}" srcOrd="4" destOrd="0" presId="urn:microsoft.com/office/officeart/2005/8/layout/list1"/>
    <dgm:cxn modelId="{815FFDE2-796F-42D6-8800-392FB920FB67}" type="presParOf" srcId="{299784CC-5344-480D-A5BF-53AEB18D6CB9}" destId="{AE63769A-2147-4DB5-934F-B0435A58E349}" srcOrd="0" destOrd="0" presId="urn:microsoft.com/office/officeart/2005/8/layout/list1"/>
    <dgm:cxn modelId="{DB74911D-9865-42F6-B686-6855CBDF2EC3}" type="presParOf" srcId="{299784CC-5344-480D-A5BF-53AEB18D6CB9}" destId="{CE690C2D-54EE-4EAC-A5F1-38702F878325}" srcOrd="1" destOrd="0" presId="urn:microsoft.com/office/officeart/2005/8/layout/list1"/>
    <dgm:cxn modelId="{22FDBB6F-7B97-47B0-850D-1DB5FD50BEB1}" type="presParOf" srcId="{AD553C1E-B672-48A8-B13E-56A534A06CBE}" destId="{5941CCB2-E896-45E4-A989-7CF101FA4F24}" srcOrd="5" destOrd="0" presId="urn:microsoft.com/office/officeart/2005/8/layout/list1"/>
    <dgm:cxn modelId="{4676E96D-C12C-4A7C-9F3D-2CBA3A0636C9}" type="presParOf" srcId="{AD553C1E-B672-48A8-B13E-56A534A06CBE}" destId="{BFF52AAD-8415-4727-8594-F8872B28559E}" srcOrd="6" destOrd="0" presId="urn:microsoft.com/office/officeart/2005/8/layout/list1"/>
    <dgm:cxn modelId="{E532A692-F8C6-409B-8FEA-C55511B13DC2}" type="presParOf" srcId="{AD553C1E-B672-48A8-B13E-56A534A06CBE}" destId="{91C70AA1-9CDB-4F3B-BE02-EBB70D73E8E8}" srcOrd="7" destOrd="0" presId="urn:microsoft.com/office/officeart/2005/8/layout/list1"/>
    <dgm:cxn modelId="{8D851784-393A-4270-B304-877523C48553}" type="presParOf" srcId="{AD553C1E-B672-48A8-B13E-56A534A06CBE}" destId="{F8F5776B-5FBA-482C-9297-F4BEEFBE4D1C}" srcOrd="8" destOrd="0" presId="urn:microsoft.com/office/officeart/2005/8/layout/list1"/>
    <dgm:cxn modelId="{49C76803-3C0C-461F-A219-03235071540D}" type="presParOf" srcId="{F8F5776B-5FBA-482C-9297-F4BEEFBE4D1C}" destId="{BB563DA4-B323-4476-BE7E-E069D002F5C2}" srcOrd="0" destOrd="0" presId="urn:microsoft.com/office/officeart/2005/8/layout/list1"/>
    <dgm:cxn modelId="{93B20B7F-72E7-41E3-91D0-E43235A10F10}" type="presParOf" srcId="{F8F5776B-5FBA-482C-9297-F4BEEFBE4D1C}" destId="{EA7D2BA9-8E71-4084-A7E1-231487B586C6}" srcOrd="1" destOrd="0" presId="urn:microsoft.com/office/officeart/2005/8/layout/list1"/>
    <dgm:cxn modelId="{CF608791-905F-4F46-8502-B679616604D8}" type="presParOf" srcId="{AD553C1E-B672-48A8-B13E-56A534A06CBE}" destId="{4FED8E76-6163-417E-925A-9615E2F6DCDB}" srcOrd="9" destOrd="0" presId="urn:microsoft.com/office/officeart/2005/8/layout/list1"/>
    <dgm:cxn modelId="{4499BC32-A8DA-42C7-80F2-AA6E5C2EF6C9}" type="presParOf" srcId="{AD553C1E-B672-48A8-B13E-56A534A06CBE}" destId="{C2FC3F69-DB59-4F70-8749-0D61C73002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องค์ประกอบด้านความปลอดภัย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D8B706E5-F50A-4A08-B1ED-D6BCFA93293A}" type="presOf" srcId="{E6F15660-4911-47EC-94A4-011ED62A7AC9}" destId="{E67E54AD-78B3-4A15-B551-C8098587A660}" srcOrd="0" destOrd="0" presId="urn:microsoft.com/office/officeart/2005/8/layout/list1"/>
    <dgm:cxn modelId="{137280E8-9826-42CB-AF36-620BCCCC95A4}" type="presOf" srcId="{E6F15660-4911-47EC-94A4-011ED62A7AC9}" destId="{9BDED75F-F4CC-4C0C-854A-0FF09D26A182}" srcOrd="1" destOrd="0" presId="urn:microsoft.com/office/officeart/2005/8/layout/list1"/>
    <dgm:cxn modelId="{230943D1-062F-4FCD-8982-E35DD186812C}" type="presOf" srcId="{0A3D12E6-DB02-43E5-B5EE-1D341ADC826A}" destId="{AC339323-B24A-4D81-BC32-AF47E7D5C3AE}" srcOrd="0" destOrd="0" presId="urn:microsoft.com/office/officeart/2005/8/layout/list1"/>
    <dgm:cxn modelId="{1BB015DC-A37D-427B-939B-D20A25E9940A}" type="presParOf" srcId="{AC339323-B24A-4D81-BC32-AF47E7D5C3AE}" destId="{63527504-F953-4485-B40A-B0C674E2ED92}" srcOrd="0" destOrd="0" presId="urn:microsoft.com/office/officeart/2005/8/layout/list1"/>
    <dgm:cxn modelId="{AD7559B5-9A55-4BCE-9ED2-ED5CB3578472}" type="presParOf" srcId="{63527504-F953-4485-B40A-B0C674E2ED92}" destId="{E67E54AD-78B3-4A15-B551-C8098587A660}" srcOrd="0" destOrd="0" presId="urn:microsoft.com/office/officeart/2005/8/layout/list1"/>
    <dgm:cxn modelId="{E265F5B5-1943-449C-961C-234A6F4E1E68}" type="presParOf" srcId="{63527504-F953-4485-B40A-B0C674E2ED92}" destId="{9BDED75F-F4CC-4C0C-854A-0FF09D26A182}" srcOrd="1" destOrd="0" presId="urn:microsoft.com/office/officeart/2005/8/layout/list1"/>
    <dgm:cxn modelId="{EB8D0E7C-630A-4117-900D-4449EC46FC15}" type="presParOf" srcId="{AC339323-B24A-4D81-BC32-AF47E7D5C3AE}" destId="{EF8D5E34-CA50-42D5-9930-1031B065E475}" srcOrd="1" destOrd="0" presId="urn:microsoft.com/office/officeart/2005/8/layout/list1"/>
    <dgm:cxn modelId="{F2243E06-26AF-4DEE-A02F-2896C65ABE00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ความลับ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 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Confidentiality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56D7315-4823-4EAC-B2C0-435142608E40}" type="presOf" srcId="{BD091965-F798-48E5-B673-411ED8DA13D5}" destId="{077E3A49-A18E-4A4A-9CFA-3689E02AF439}" srcOrd="1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4E96FBE7-7F47-417E-A74B-E9A4F2411222}" type="presOf" srcId="{BD091965-F798-48E5-B673-411ED8DA13D5}" destId="{70C9751E-EC13-478D-B268-2DB85AC1CB56}" srcOrd="0" destOrd="0" presId="urn:microsoft.com/office/officeart/2005/8/layout/list1"/>
    <dgm:cxn modelId="{9584CDD7-A29E-44AB-9F5B-1BB6C0E07346}" type="presOf" srcId="{567ED25C-C546-452C-8D0A-B9B2487AE8AE}" destId="{AD553C1E-B672-48A8-B13E-56A534A06CBE}" srcOrd="0" destOrd="0" presId="urn:microsoft.com/office/officeart/2005/8/layout/list1"/>
    <dgm:cxn modelId="{C0A0C5EA-DFAF-4F47-91CE-0E5935359028}" type="presParOf" srcId="{AD553C1E-B672-48A8-B13E-56A534A06CBE}" destId="{035C4250-7C0B-42FC-A326-5EF13F542677}" srcOrd="0" destOrd="0" presId="urn:microsoft.com/office/officeart/2005/8/layout/list1"/>
    <dgm:cxn modelId="{51A468D4-7608-419B-8E40-AFD0D9AD8F17}" type="presParOf" srcId="{035C4250-7C0B-42FC-A326-5EF13F542677}" destId="{70C9751E-EC13-478D-B268-2DB85AC1CB56}" srcOrd="0" destOrd="0" presId="urn:microsoft.com/office/officeart/2005/8/layout/list1"/>
    <dgm:cxn modelId="{73C474B4-5036-44C7-B58C-8C2B5CC8CB62}" type="presParOf" srcId="{035C4250-7C0B-42FC-A326-5EF13F542677}" destId="{077E3A49-A18E-4A4A-9CFA-3689E02AF439}" srcOrd="1" destOrd="0" presId="urn:microsoft.com/office/officeart/2005/8/layout/list1"/>
    <dgm:cxn modelId="{99916E5A-EB98-45B8-85C4-7F8F496DA776}" type="presParOf" srcId="{AD553C1E-B672-48A8-B13E-56A534A06CBE}" destId="{820FD675-A97B-46F2-8B8B-96E1C88649FD}" srcOrd="1" destOrd="0" presId="urn:microsoft.com/office/officeart/2005/8/layout/list1"/>
    <dgm:cxn modelId="{A1BDB14C-8235-49DD-AD64-CB10CFC82F59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องค์ประกอบด้านความปลอดภัย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BDB7DB0-D476-41A0-84F4-14EEBB1A21F5}" type="presOf" srcId="{E6F15660-4911-47EC-94A4-011ED62A7AC9}" destId="{9BDED75F-F4CC-4C0C-854A-0FF09D26A182}" srcOrd="1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0C627A46-CDF7-4360-98EC-476FEB6E6CB1}" type="presOf" srcId="{E6F15660-4911-47EC-94A4-011ED62A7AC9}" destId="{E67E54AD-78B3-4A15-B551-C8098587A660}" srcOrd="0" destOrd="0" presId="urn:microsoft.com/office/officeart/2005/8/layout/list1"/>
    <dgm:cxn modelId="{A40CDC46-9CBC-41E0-8CD7-23BAFF7C10AB}" type="presOf" srcId="{0A3D12E6-DB02-43E5-B5EE-1D341ADC826A}" destId="{AC339323-B24A-4D81-BC32-AF47E7D5C3AE}" srcOrd="0" destOrd="0" presId="urn:microsoft.com/office/officeart/2005/8/layout/list1"/>
    <dgm:cxn modelId="{93CA0B74-97B6-4867-853B-91F910C46AEC}" type="presParOf" srcId="{AC339323-B24A-4D81-BC32-AF47E7D5C3AE}" destId="{63527504-F953-4485-B40A-B0C674E2ED92}" srcOrd="0" destOrd="0" presId="urn:microsoft.com/office/officeart/2005/8/layout/list1"/>
    <dgm:cxn modelId="{8E627992-523D-4DF0-98A9-A571722C8938}" type="presParOf" srcId="{63527504-F953-4485-B40A-B0C674E2ED92}" destId="{E67E54AD-78B3-4A15-B551-C8098587A660}" srcOrd="0" destOrd="0" presId="urn:microsoft.com/office/officeart/2005/8/layout/list1"/>
    <dgm:cxn modelId="{6EDBF6D8-0679-492C-BD46-04B569C068B6}" type="presParOf" srcId="{63527504-F953-4485-B40A-B0C674E2ED92}" destId="{9BDED75F-F4CC-4C0C-854A-0FF09D26A182}" srcOrd="1" destOrd="0" presId="urn:microsoft.com/office/officeart/2005/8/layout/list1"/>
    <dgm:cxn modelId="{FA22D111-2A9A-4AE0-B34C-D84CBC84CFDA}" type="presParOf" srcId="{AC339323-B24A-4D81-BC32-AF47E7D5C3AE}" destId="{EF8D5E34-CA50-42D5-9930-1031B065E475}" srcOrd="1" destOrd="0" presId="urn:microsoft.com/office/officeart/2005/8/layout/list1"/>
    <dgm:cxn modelId="{CDFD29CC-1773-4569-B00B-9492CB4AD010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ความคงสภาพ 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Integrity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75F89DA-E3A4-4BAD-96CF-69AF8433636E}" type="presOf" srcId="{BD091965-F798-48E5-B673-411ED8DA13D5}" destId="{077E3A49-A18E-4A4A-9CFA-3689E02AF439}" srcOrd="1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86924555-0496-4AE5-878C-BE3A19C8D604}" type="presOf" srcId="{567ED25C-C546-452C-8D0A-B9B2487AE8AE}" destId="{AD553C1E-B672-48A8-B13E-56A534A06CBE}" srcOrd="0" destOrd="0" presId="urn:microsoft.com/office/officeart/2005/8/layout/list1"/>
    <dgm:cxn modelId="{31083680-0008-402D-B74B-F120F3F1A0D8}" type="presOf" srcId="{BD091965-F798-48E5-B673-411ED8DA13D5}" destId="{70C9751E-EC13-478D-B268-2DB85AC1CB56}" srcOrd="0" destOrd="0" presId="urn:microsoft.com/office/officeart/2005/8/layout/list1"/>
    <dgm:cxn modelId="{6402389B-60B3-498D-A579-E7A2FF5B28C1}" type="presParOf" srcId="{AD553C1E-B672-48A8-B13E-56A534A06CBE}" destId="{035C4250-7C0B-42FC-A326-5EF13F542677}" srcOrd="0" destOrd="0" presId="urn:microsoft.com/office/officeart/2005/8/layout/list1"/>
    <dgm:cxn modelId="{A7B41F57-F7A0-4236-BB5E-D56C9360FF95}" type="presParOf" srcId="{035C4250-7C0B-42FC-A326-5EF13F542677}" destId="{70C9751E-EC13-478D-B268-2DB85AC1CB56}" srcOrd="0" destOrd="0" presId="urn:microsoft.com/office/officeart/2005/8/layout/list1"/>
    <dgm:cxn modelId="{1690381B-9A56-44FC-880A-8EEDF4B54EE3}" type="presParOf" srcId="{035C4250-7C0B-42FC-A326-5EF13F542677}" destId="{077E3A49-A18E-4A4A-9CFA-3689E02AF439}" srcOrd="1" destOrd="0" presId="urn:microsoft.com/office/officeart/2005/8/layout/list1"/>
    <dgm:cxn modelId="{F6C38D6F-BD33-4491-B16A-E68BE78537EB}" type="presParOf" srcId="{AD553C1E-B672-48A8-B13E-56A534A06CBE}" destId="{820FD675-A97B-46F2-8B8B-96E1C88649FD}" srcOrd="1" destOrd="0" presId="urn:microsoft.com/office/officeart/2005/8/layout/list1"/>
    <dgm:cxn modelId="{F639D6A7-6B65-4D1A-A51E-96C8B37FB83D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องค์ประกอบด้านความปลอดภัย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7E30B00-7B65-447D-8B74-CFE5F35958F3}" type="presOf" srcId="{E6F15660-4911-47EC-94A4-011ED62A7AC9}" destId="{9BDED75F-F4CC-4C0C-854A-0FF09D26A182}" srcOrd="1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FB39A442-8A71-4099-99A1-2349CC398E7D}" type="presOf" srcId="{E6F15660-4911-47EC-94A4-011ED62A7AC9}" destId="{E67E54AD-78B3-4A15-B551-C8098587A660}" srcOrd="0" destOrd="0" presId="urn:microsoft.com/office/officeart/2005/8/layout/list1"/>
    <dgm:cxn modelId="{89BB0A5A-367A-4BFC-8334-75CE99A86664}" type="presOf" srcId="{0A3D12E6-DB02-43E5-B5EE-1D341ADC826A}" destId="{AC339323-B24A-4D81-BC32-AF47E7D5C3AE}" srcOrd="0" destOrd="0" presId="urn:microsoft.com/office/officeart/2005/8/layout/list1"/>
    <dgm:cxn modelId="{AAD33FB6-CBB0-4D2E-B0DA-7370C0EF113F}" type="presParOf" srcId="{AC339323-B24A-4D81-BC32-AF47E7D5C3AE}" destId="{63527504-F953-4485-B40A-B0C674E2ED92}" srcOrd="0" destOrd="0" presId="urn:microsoft.com/office/officeart/2005/8/layout/list1"/>
    <dgm:cxn modelId="{B3426CF5-CB82-447E-B98B-A147C28A56DB}" type="presParOf" srcId="{63527504-F953-4485-B40A-B0C674E2ED92}" destId="{E67E54AD-78B3-4A15-B551-C8098587A660}" srcOrd="0" destOrd="0" presId="urn:microsoft.com/office/officeart/2005/8/layout/list1"/>
    <dgm:cxn modelId="{AA80579C-B7A2-41A0-B221-B545DBD3F2E7}" type="presParOf" srcId="{63527504-F953-4485-B40A-B0C674E2ED92}" destId="{9BDED75F-F4CC-4C0C-854A-0FF09D26A182}" srcOrd="1" destOrd="0" presId="urn:microsoft.com/office/officeart/2005/8/layout/list1"/>
    <dgm:cxn modelId="{B3638C0F-E66A-4870-B4B9-CC6B1795B140}" type="presParOf" srcId="{AC339323-B24A-4D81-BC32-AF47E7D5C3AE}" destId="{EF8D5E34-CA50-42D5-9930-1031B065E475}" srcOrd="1" destOrd="0" presId="urn:microsoft.com/office/officeart/2005/8/layout/list1"/>
    <dgm:cxn modelId="{30D8F0D6-D580-42D3-919A-300414CF4C66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ความพร้อมใช้งาน 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Availability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A171F29-9F83-4C72-9E3F-708B4D7E93DD}" type="presOf" srcId="{567ED25C-C546-452C-8D0A-B9B2487AE8AE}" destId="{AD553C1E-B672-48A8-B13E-56A534A06CBE}" srcOrd="0" destOrd="0" presId="urn:microsoft.com/office/officeart/2005/8/layout/list1"/>
    <dgm:cxn modelId="{58A8B83C-B195-44E2-8FC9-3A997A16893D}" type="presOf" srcId="{BD091965-F798-48E5-B673-411ED8DA13D5}" destId="{077E3A49-A18E-4A4A-9CFA-3689E02AF439}" srcOrd="1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23B93F62-A76F-46F0-9A1B-99B734C45E39}" type="presOf" srcId="{BD091965-F798-48E5-B673-411ED8DA13D5}" destId="{70C9751E-EC13-478D-B268-2DB85AC1CB56}" srcOrd="0" destOrd="0" presId="urn:microsoft.com/office/officeart/2005/8/layout/list1"/>
    <dgm:cxn modelId="{27A3F1AA-F7A1-440D-B4CB-B229B5C9680A}" type="presParOf" srcId="{AD553C1E-B672-48A8-B13E-56A534A06CBE}" destId="{035C4250-7C0B-42FC-A326-5EF13F542677}" srcOrd="0" destOrd="0" presId="urn:microsoft.com/office/officeart/2005/8/layout/list1"/>
    <dgm:cxn modelId="{6535D87B-F523-41FE-BF4B-731A0A3CB272}" type="presParOf" srcId="{035C4250-7C0B-42FC-A326-5EF13F542677}" destId="{70C9751E-EC13-478D-B268-2DB85AC1CB56}" srcOrd="0" destOrd="0" presId="urn:microsoft.com/office/officeart/2005/8/layout/list1"/>
    <dgm:cxn modelId="{8BC78CA9-B706-4D49-8F81-82120757A45F}" type="presParOf" srcId="{035C4250-7C0B-42FC-A326-5EF13F542677}" destId="{077E3A49-A18E-4A4A-9CFA-3689E02AF439}" srcOrd="1" destOrd="0" presId="urn:microsoft.com/office/officeart/2005/8/layout/list1"/>
    <dgm:cxn modelId="{02215774-8C54-4CB4-8CD2-C6F0DE5ACC96}" type="presParOf" srcId="{AD553C1E-B672-48A8-B13E-56A534A06CBE}" destId="{820FD675-A97B-46F2-8B8B-96E1C88649FD}" srcOrd="1" destOrd="0" presId="urn:microsoft.com/office/officeart/2005/8/layout/list1"/>
    <dgm:cxn modelId="{5B783621-2A5A-48C2-B26D-69B688087AEF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4D587FF-861A-4DF9-B884-2489900B5F20}" type="presOf" srcId="{0A3D12E6-DB02-43E5-B5EE-1D341ADC826A}" destId="{AC339323-B24A-4D81-BC32-AF47E7D5C3AE}" srcOrd="0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DB206754-CE60-4EA4-9727-1A652B00FC6F}" type="presOf" srcId="{E6F15660-4911-47EC-94A4-011ED62A7AC9}" destId="{9BDED75F-F4CC-4C0C-854A-0FF09D26A182}" srcOrd="1" destOrd="0" presId="urn:microsoft.com/office/officeart/2005/8/layout/list1"/>
    <dgm:cxn modelId="{BA3A1EA2-1A34-4C76-879A-49579F9E8F9E}" type="presOf" srcId="{E6F15660-4911-47EC-94A4-011ED62A7AC9}" destId="{E67E54AD-78B3-4A15-B551-C8098587A660}" srcOrd="0" destOrd="0" presId="urn:microsoft.com/office/officeart/2005/8/layout/list1"/>
    <dgm:cxn modelId="{4CD11EB9-867B-48F9-997C-A260346014C0}" type="presParOf" srcId="{AC339323-B24A-4D81-BC32-AF47E7D5C3AE}" destId="{63527504-F953-4485-B40A-B0C674E2ED92}" srcOrd="0" destOrd="0" presId="urn:microsoft.com/office/officeart/2005/8/layout/list1"/>
    <dgm:cxn modelId="{52449531-82AF-4696-99FB-79F6DB405CDF}" type="presParOf" srcId="{63527504-F953-4485-B40A-B0C674E2ED92}" destId="{E67E54AD-78B3-4A15-B551-C8098587A660}" srcOrd="0" destOrd="0" presId="urn:microsoft.com/office/officeart/2005/8/layout/list1"/>
    <dgm:cxn modelId="{CE99C203-0C40-4CA5-8D84-42F469AC1745}" type="presParOf" srcId="{63527504-F953-4485-B40A-B0C674E2ED92}" destId="{9BDED75F-F4CC-4C0C-854A-0FF09D26A182}" srcOrd="1" destOrd="0" presId="urn:microsoft.com/office/officeart/2005/8/layout/list1"/>
    <dgm:cxn modelId="{DEC3C16A-B0AC-424F-B8D5-58A24366377E}" type="presParOf" srcId="{AC339323-B24A-4D81-BC32-AF47E7D5C3AE}" destId="{EF8D5E34-CA50-42D5-9930-1031B065E475}" srcOrd="1" destOrd="0" presId="urn:microsoft.com/office/officeart/2005/8/layout/list1"/>
    <dgm:cxn modelId="{1E4B312F-0D74-40CC-8EB8-092BCF9CC87F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Computer Security</a:t>
          </a:r>
          <a:endParaRPr lang="th-TH" sz="2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2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2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BB2F1ACD-B4F2-480C-826A-530E2AB6FAEA}">
      <dgm:prSet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Information Security</a:t>
          </a:r>
          <a:endParaRPr lang="en-US"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216DA720-612A-4F09-9629-E28CBEC263DA}" type="parTrans" cxnId="{C641F847-D655-49E3-8FAC-58DE471EA0E2}">
      <dgm:prSet/>
      <dgm:spPr/>
      <dgm:t>
        <a:bodyPr/>
        <a:lstStyle/>
        <a:p>
          <a:endParaRPr lang="th-TH" sz="2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5A93E69D-A452-4033-A91E-B65E2A611F72}" type="sibTrans" cxnId="{C641F847-D655-49E3-8FAC-58DE471EA0E2}">
      <dgm:prSet/>
      <dgm:spPr/>
      <dgm:t>
        <a:bodyPr/>
        <a:lstStyle/>
        <a:p>
          <a:endParaRPr lang="th-TH" sz="2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661EC296-09B1-4374-BD20-4CF36EC9CD87}">
      <dgm:prSet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Network Security</a:t>
          </a:r>
          <a:endParaRPr lang="en-US" sz="2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CCF1BAA5-53FD-4BFE-A416-BA58094899C5}" type="parTrans" cxnId="{BB14F6C1-FE13-404C-84E2-3307B68EC44E}">
      <dgm:prSet/>
      <dgm:spPr/>
      <dgm:t>
        <a:bodyPr/>
        <a:lstStyle/>
        <a:p>
          <a:endParaRPr lang="th-TH" sz="2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47B0818C-E436-490D-9DFE-06F615F6FE23}" type="sibTrans" cxnId="{BB14F6C1-FE13-404C-84E2-3307B68EC44E}">
      <dgm:prSet/>
      <dgm:spPr/>
      <dgm:t>
        <a:bodyPr/>
        <a:lstStyle/>
        <a:p>
          <a:endParaRPr lang="th-TH" sz="28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61D29C1-3690-4EEF-908B-5EA8D602570D}">
      <dgm:prSet custT="1"/>
      <dgm:spPr/>
      <dgm:t>
        <a:bodyPr/>
        <a:lstStyle/>
        <a:p>
          <a:r>
            <a:rPr lang="en-US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Internet Security</a:t>
          </a:r>
          <a:endParaRPr lang="en-US" sz="2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B5C86AF0-34EE-47FD-8DEF-BFAB043EBF5C}" type="parTrans" cxnId="{649A4375-EA4F-471B-947E-B0852CAFFE2C}">
      <dgm:prSet/>
      <dgm:spPr/>
      <dgm:t>
        <a:bodyPr/>
        <a:lstStyle/>
        <a:p>
          <a:endParaRPr lang="th-TH" sz="2800">
            <a:cs typeface="+mn-cs"/>
          </a:endParaRPr>
        </a:p>
      </dgm:t>
    </dgm:pt>
    <dgm:pt modelId="{F8323F69-8AB7-4C45-8702-33F5C2C71DD5}" type="sibTrans" cxnId="{649A4375-EA4F-471B-947E-B0852CAFFE2C}">
      <dgm:prSet/>
      <dgm:spPr/>
      <dgm:t>
        <a:bodyPr/>
        <a:lstStyle/>
        <a:p>
          <a:endParaRPr lang="th-TH" sz="2800">
            <a:cs typeface="+mn-cs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4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4">
        <dgm:presLayoutVars>
          <dgm:bulletEnabled val="1"/>
        </dgm:presLayoutVars>
      </dgm:prSet>
      <dgm:spPr/>
    </dgm:pt>
    <dgm:pt modelId="{982FF066-47CE-4E99-A4E9-DA6E675D74E4}" type="pres">
      <dgm:prSet presAssocID="{B9539CDF-9687-42BC-982A-EBA730039A12}" presName="spaceBetweenRectangles" presStyleCnt="0"/>
      <dgm:spPr/>
    </dgm:pt>
    <dgm:pt modelId="{299784CC-5344-480D-A5BF-53AEB18D6CB9}" type="pres">
      <dgm:prSet presAssocID="{BB2F1ACD-B4F2-480C-826A-530E2AB6FAEA}" presName="parentLin" presStyleCnt="0"/>
      <dgm:spPr/>
    </dgm:pt>
    <dgm:pt modelId="{AE63769A-2147-4DB5-934F-B0435A58E349}" type="pres">
      <dgm:prSet presAssocID="{BB2F1ACD-B4F2-480C-826A-530E2AB6FAEA}" presName="parentLeftMargin" presStyleLbl="node1" presStyleIdx="0" presStyleCnt="4"/>
      <dgm:spPr/>
      <dgm:t>
        <a:bodyPr/>
        <a:lstStyle/>
        <a:p>
          <a:endParaRPr lang="th-TH"/>
        </a:p>
      </dgm:t>
    </dgm:pt>
    <dgm:pt modelId="{CE690C2D-54EE-4EAC-A5F1-38702F878325}" type="pres">
      <dgm:prSet presAssocID="{BB2F1ACD-B4F2-480C-826A-530E2AB6FAE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941CCB2-E896-45E4-A989-7CF101FA4F24}" type="pres">
      <dgm:prSet presAssocID="{BB2F1ACD-B4F2-480C-826A-530E2AB6FAEA}" presName="negativeSpace" presStyleCnt="0"/>
      <dgm:spPr/>
    </dgm:pt>
    <dgm:pt modelId="{BFF52AAD-8415-4727-8594-F8872B28559E}" type="pres">
      <dgm:prSet presAssocID="{BB2F1ACD-B4F2-480C-826A-530E2AB6FAEA}" presName="childText" presStyleLbl="conFgAcc1" presStyleIdx="1" presStyleCnt="4">
        <dgm:presLayoutVars>
          <dgm:bulletEnabled val="1"/>
        </dgm:presLayoutVars>
      </dgm:prSet>
      <dgm:spPr/>
    </dgm:pt>
    <dgm:pt modelId="{91C70AA1-9CDB-4F3B-BE02-EBB70D73E8E8}" type="pres">
      <dgm:prSet presAssocID="{5A93E69D-A452-4033-A91E-B65E2A611F72}" presName="spaceBetweenRectangles" presStyleCnt="0"/>
      <dgm:spPr/>
    </dgm:pt>
    <dgm:pt modelId="{F8F5776B-5FBA-482C-9297-F4BEEFBE4D1C}" type="pres">
      <dgm:prSet presAssocID="{661EC296-09B1-4374-BD20-4CF36EC9CD87}" presName="parentLin" presStyleCnt="0"/>
      <dgm:spPr/>
    </dgm:pt>
    <dgm:pt modelId="{BB563DA4-B323-4476-BE7E-E069D002F5C2}" type="pres">
      <dgm:prSet presAssocID="{661EC296-09B1-4374-BD20-4CF36EC9CD87}" presName="parentLeftMargin" presStyleLbl="node1" presStyleIdx="1" presStyleCnt="4"/>
      <dgm:spPr/>
      <dgm:t>
        <a:bodyPr/>
        <a:lstStyle/>
        <a:p>
          <a:endParaRPr lang="th-TH"/>
        </a:p>
      </dgm:t>
    </dgm:pt>
    <dgm:pt modelId="{EA7D2BA9-8E71-4084-A7E1-231487B586C6}" type="pres">
      <dgm:prSet presAssocID="{661EC296-09B1-4374-BD20-4CF36EC9CD8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FED8E76-6163-417E-925A-9615E2F6DCDB}" type="pres">
      <dgm:prSet presAssocID="{661EC296-09B1-4374-BD20-4CF36EC9CD87}" presName="negativeSpace" presStyleCnt="0"/>
      <dgm:spPr/>
    </dgm:pt>
    <dgm:pt modelId="{C2FC3F69-DB59-4F70-8749-0D61C73002FC}" type="pres">
      <dgm:prSet presAssocID="{661EC296-09B1-4374-BD20-4CF36EC9CD87}" presName="childText" presStyleLbl="conFgAcc1" presStyleIdx="2" presStyleCnt="4">
        <dgm:presLayoutVars>
          <dgm:bulletEnabled val="1"/>
        </dgm:presLayoutVars>
      </dgm:prSet>
      <dgm:spPr/>
    </dgm:pt>
    <dgm:pt modelId="{31E53691-74E2-4451-A0B7-FA6EBB8AF9F3}" type="pres">
      <dgm:prSet presAssocID="{47B0818C-E436-490D-9DFE-06F615F6FE23}" presName="spaceBetweenRectangles" presStyleCnt="0"/>
      <dgm:spPr/>
    </dgm:pt>
    <dgm:pt modelId="{FE6A93A9-EC74-4570-846F-FAA353A69FB8}" type="pres">
      <dgm:prSet presAssocID="{061D29C1-3690-4EEF-908B-5EA8D602570D}" presName="parentLin" presStyleCnt="0"/>
      <dgm:spPr/>
    </dgm:pt>
    <dgm:pt modelId="{70C8C9D3-B8DB-4161-9D65-2595EB95C369}" type="pres">
      <dgm:prSet presAssocID="{061D29C1-3690-4EEF-908B-5EA8D602570D}" presName="parentLeftMargin" presStyleLbl="node1" presStyleIdx="2" presStyleCnt="4"/>
      <dgm:spPr/>
      <dgm:t>
        <a:bodyPr/>
        <a:lstStyle/>
        <a:p>
          <a:endParaRPr lang="th-TH"/>
        </a:p>
      </dgm:t>
    </dgm:pt>
    <dgm:pt modelId="{E10D4455-F568-4BA3-9C60-B3D9C39B9457}" type="pres">
      <dgm:prSet presAssocID="{061D29C1-3690-4EEF-908B-5EA8D602570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DBE130E-2902-46B7-A1FD-EB9B2A08BAC2}" type="pres">
      <dgm:prSet presAssocID="{061D29C1-3690-4EEF-908B-5EA8D602570D}" presName="negativeSpace" presStyleCnt="0"/>
      <dgm:spPr/>
    </dgm:pt>
    <dgm:pt modelId="{0ECA66C6-7FF0-487F-91BE-5D54914D1FCF}" type="pres">
      <dgm:prSet presAssocID="{061D29C1-3690-4EEF-908B-5EA8D60257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B14F6C1-FE13-404C-84E2-3307B68EC44E}" srcId="{567ED25C-C546-452C-8D0A-B9B2487AE8AE}" destId="{661EC296-09B1-4374-BD20-4CF36EC9CD87}" srcOrd="2" destOrd="0" parTransId="{CCF1BAA5-53FD-4BFE-A416-BA58094899C5}" sibTransId="{47B0818C-E436-490D-9DFE-06F615F6FE23}"/>
    <dgm:cxn modelId="{649A4375-EA4F-471B-947E-B0852CAFFE2C}" srcId="{567ED25C-C546-452C-8D0A-B9B2487AE8AE}" destId="{061D29C1-3690-4EEF-908B-5EA8D602570D}" srcOrd="3" destOrd="0" parTransId="{B5C86AF0-34EE-47FD-8DEF-BFAB043EBF5C}" sibTransId="{F8323F69-8AB7-4C45-8702-33F5C2C71DD5}"/>
    <dgm:cxn modelId="{C641F847-D655-49E3-8FAC-58DE471EA0E2}" srcId="{567ED25C-C546-452C-8D0A-B9B2487AE8AE}" destId="{BB2F1ACD-B4F2-480C-826A-530E2AB6FAEA}" srcOrd="1" destOrd="0" parTransId="{216DA720-612A-4F09-9629-E28CBEC263DA}" sibTransId="{5A93E69D-A452-4033-A91E-B65E2A611F72}"/>
    <dgm:cxn modelId="{A2665503-3EE6-4B83-AE6E-D84A581C34CF}" type="presOf" srcId="{061D29C1-3690-4EEF-908B-5EA8D602570D}" destId="{E10D4455-F568-4BA3-9C60-B3D9C39B9457}" srcOrd="1" destOrd="0" presId="urn:microsoft.com/office/officeart/2005/8/layout/list1"/>
    <dgm:cxn modelId="{4BC226E1-8620-4817-AFFC-E690EC9DAAC6}" type="presOf" srcId="{BD091965-F798-48E5-B673-411ED8DA13D5}" destId="{077E3A49-A18E-4A4A-9CFA-3689E02AF439}" srcOrd="1" destOrd="0" presId="urn:microsoft.com/office/officeart/2005/8/layout/list1"/>
    <dgm:cxn modelId="{EDC01271-3B27-4DEF-AE65-7813EB3BEF85}" type="presOf" srcId="{661EC296-09B1-4374-BD20-4CF36EC9CD87}" destId="{EA7D2BA9-8E71-4084-A7E1-231487B586C6}" srcOrd="1" destOrd="0" presId="urn:microsoft.com/office/officeart/2005/8/layout/list1"/>
    <dgm:cxn modelId="{ED091DB5-0B25-42C7-894D-F7F4709C2CD1}" type="presOf" srcId="{BB2F1ACD-B4F2-480C-826A-530E2AB6FAEA}" destId="{CE690C2D-54EE-4EAC-A5F1-38702F878325}" srcOrd="1" destOrd="0" presId="urn:microsoft.com/office/officeart/2005/8/layout/list1"/>
    <dgm:cxn modelId="{0453AD1E-70F3-4A6B-8915-714EE7D5401E}" type="presOf" srcId="{BB2F1ACD-B4F2-480C-826A-530E2AB6FAEA}" destId="{AE63769A-2147-4DB5-934F-B0435A58E349}" srcOrd="0" destOrd="0" presId="urn:microsoft.com/office/officeart/2005/8/layout/list1"/>
    <dgm:cxn modelId="{1D86194D-F5A4-43A8-952F-BBC5E0EF839A}" type="presOf" srcId="{661EC296-09B1-4374-BD20-4CF36EC9CD87}" destId="{BB563DA4-B323-4476-BE7E-E069D002F5C2}" srcOrd="0" destOrd="0" presId="urn:microsoft.com/office/officeart/2005/8/layout/list1"/>
    <dgm:cxn modelId="{B55E549A-D440-4CB6-B0C7-D4DB928EEDBC}" type="presOf" srcId="{BD091965-F798-48E5-B673-411ED8DA13D5}" destId="{70C9751E-EC13-478D-B268-2DB85AC1CB56}" srcOrd="0" destOrd="0" presId="urn:microsoft.com/office/officeart/2005/8/layout/list1"/>
    <dgm:cxn modelId="{CAD20125-DDDF-45E8-93E5-6F3F44BB7AD2}" type="presOf" srcId="{567ED25C-C546-452C-8D0A-B9B2487AE8AE}" destId="{AD553C1E-B672-48A8-B13E-56A534A06CBE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091C68F6-E37B-4994-B015-615C9AFAAFA2}" type="presOf" srcId="{061D29C1-3690-4EEF-908B-5EA8D602570D}" destId="{70C8C9D3-B8DB-4161-9D65-2595EB95C369}" srcOrd="0" destOrd="0" presId="urn:microsoft.com/office/officeart/2005/8/layout/list1"/>
    <dgm:cxn modelId="{9A0C274D-85AC-4E50-A681-2A26AF225E37}" type="presParOf" srcId="{AD553C1E-B672-48A8-B13E-56A534A06CBE}" destId="{035C4250-7C0B-42FC-A326-5EF13F542677}" srcOrd="0" destOrd="0" presId="urn:microsoft.com/office/officeart/2005/8/layout/list1"/>
    <dgm:cxn modelId="{EDC374C5-02B3-4CA6-89BC-2F85AB6E42A1}" type="presParOf" srcId="{035C4250-7C0B-42FC-A326-5EF13F542677}" destId="{70C9751E-EC13-478D-B268-2DB85AC1CB56}" srcOrd="0" destOrd="0" presId="urn:microsoft.com/office/officeart/2005/8/layout/list1"/>
    <dgm:cxn modelId="{5BF9E590-869C-4D1E-B29E-BD5D067EA365}" type="presParOf" srcId="{035C4250-7C0B-42FC-A326-5EF13F542677}" destId="{077E3A49-A18E-4A4A-9CFA-3689E02AF439}" srcOrd="1" destOrd="0" presId="urn:microsoft.com/office/officeart/2005/8/layout/list1"/>
    <dgm:cxn modelId="{F55C210B-310C-406B-9FBA-2369BBEC18F2}" type="presParOf" srcId="{AD553C1E-B672-48A8-B13E-56A534A06CBE}" destId="{820FD675-A97B-46F2-8B8B-96E1C88649FD}" srcOrd="1" destOrd="0" presId="urn:microsoft.com/office/officeart/2005/8/layout/list1"/>
    <dgm:cxn modelId="{0BB10BF9-F890-40DB-A25F-6BC6BEDCD230}" type="presParOf" srcId="{AD553C1E-B672-48A8-B13E-56A534A06CBE}" destId="{7BDE37EC-5707-4245-AC80-F64DF9351BB1}" srcOrd="2" destOrd="0" presId="urn:microsoft.com/office/officeart/2005/8/layout/list1"/>
    <dgm:cxn modelId="{1618AA3E-33D1-4E4C-96BD-D2DC4F8086BB}" type="presParOf" srcId="{AD553C1E-B672-48A8-B13E-56A534A06CBE}" destId="{982FF066-47CE-4E99-A4E9-DA6E675D74E4}" srcOrd="3" destOrd="0" presId="urn:microsoft.com/office/officeart/2005/8/layout/list1"/>
    <dgm:cxn modelId="{ECF41D3B-0B4E-4F68-8F46-29617F6B0FC6}" type="presParOf" srcId="{AD553C1E-B672-48A8-B13E-56A534A06CBE}" destId="{299784CC-5344-480D-A5BF-53AEB18D6CB9}" srcOrd="4" destOrd="0" presId="urn:microsoft.com/office/officeart/2005/8/layout/list1"/>
    <dgm:cxn modelId="{19247258-F7AE-4454-A378-BFD70C84EB60}" type="presParOf" srcId="{299784CC-5344-480D-A5BF-53AEB18D6CB9}" destId="{AE63769A-2147-4DB5-934F-B0435A58E349}" srcOrd="0" destOrd="0" presId="urn:microsoft.com/office/officeart/2005/8/layout/list1"/>
    <dgm:cxn modelId="{A6CA3278-DB53-4FE0-B5FE-AC4910CF3362}" type="presParOf" srcId="{299784CC-5344-480D-A5BF-53AEB18D6CB9}" destId="{CE690C2D-54EE-4EAC-A5F1-38702F878325}" srcOrd="1" destOrd="0" presId="urn:microsoft.com/office/officeart/2005/8/layout/list1"/>
    <dgm:cxn modelId="{843B78A3-1386-4ED9-9613-2F631FB02B2C}" type="presParOf" srcId="{AD553C1E-B672-48A8-B13E-56A534A06CBE}" destId="{5941CCB2-E896-45E4-A989-7CF101FA4F24}" srcOrd="5" destOrd="0" presId="urn:microsoft.com/office/officeart/2005/8/layout/list1"/>
    <dgm:cxn modelId="{DF9BB17C-5546-478E-93C8-04D6688418B5}" type="presParOf" srcId="{AD553C1E-B672-48A8-B13E-56A534A06CBE}" destId="{BFF52AAD-8415-4727-8594-F8872B28559E}" srcOrd="6" destOrd="0" presId="urn:microsoft.com/office/officeart/2005/8/layout/list1"/>
    <dgm:cxn modelId="{080B1E42-C96C-4067-9B3D-5C52296477C2}" type="presParOf" srcId="{AD553C1E-B672-48A8-B13E-56A534A06CBE}" destId="{91C70AA1-9CDB-4F3B-BE02-EBB70D73E8E8}" srcOrd="7" destOrd="0" presId="urn:microsoft.com/office/officeart/2005/8/layout/list1"/>
    <dgm:cxn modelId="{A928F214-4E1D-401C-8874-A8AFB926E425}" type="presParOf" srcId="{AD553C1E-B672-48A8-B13E-56A534A06CBE}" destId="{F8F5776B-5FBA-482C-9297-F4BEEFBE4D1C}" srcOrd="8" destOrd="0" presId="urn:microsoft.com/office/officeart/2005/8/layout/list1"/>
    <dgm:cxn modelId="{4A40C836-9A56-44EA-9254-06BCBE789248}" type="presParOf" srcId="{F8F5776B-5FBA-482C-9297-F4BEEFBE4D1C}" destId="{BB563DA4-B323-4476-BE7E-E069D002F5C2}" srcOrd="0" destOrd="0" presId="urn:microsoft.com/office/officeart/2005/8/layout/list1"/>
    <dgm:cxn modelId="{AED2D338-3429-4C00-97E0-F90BF493D540}" type="presParOf" srcId="{F8F5776B-5FBA-482C-9297-F4BEEFBE4D1C}" destId="{EA7D2BA9-8E71-4084-A7E1-231487B586C6}" srcOrd="1" destOrd="0" presId="urn:microsoft.com/office/officeart/2005/8/layout/list1"/>
    <dgm:cxn modelId="{9BF98FEC-0F4F-40B0-A9E7-E7585B3CEDAC}" type="presParOf" srcId="{AD553C1E-B672-48A8-B13E-56A534A06CBE}" destId="{4FED8E76-6163-417E-925A-9615E2F6DCDB}" srcOrd="9" destOrd="0" presId="urn:microsoft.com/office/officeart/2005/8/layout/list1"/>
    <dgm:cxn modelId="{601F5110-E687-44E6-A969-729E658CC988}" type="presParOf" srcId="{AD553C1E-B672-48A8-B13E-56A534A06CBE}" destId="{C2FC3F69-DB59-4F70-8749-0D61C73002FC}" srcOrd="10" destOrd="0" presId="urn:microsoft.com/office/officeart/2005/8/layout/list1"/>
    <dgm:cxn modelId="{32F74628-5703-437B-9FAA-84983DD777BE}" type="presParOf" srcId="{AD553C1E-B672-48A8-B13E-56A534A06CBE}" destId="{31E53691-74E2-4451-A0B7-FA6EBB8AF9F3}" srcOrd="11" destOrd="0" presId="urn:microsoft.com/office/officeart/2005/8/layout/list1"/>
    <dgm:cxn modelId="{6CA60621-54B7-413D-804C-4377A9794C4C}" type="presParOf" srcId="{AD553C1E-B672-48A8-B13E-56A534A06CBE}" destId="{FE6A93A9-EC74-4570-846F-FAA353A69FB8}" srcOrd="12" destOrd="0" presId="urn:microsoft.com/office/officeart/2005/8/layout/list1"/>
    <dgm:cxn modelId="{1DCE2E50-06C6-49D2-80E3-E89664B1609C}" type="presParOf" srcId="{FE6A93A9-EC74-4570-846F-FAA353A69FB8}" destId="{70C8C9D3-B8DB-4161-9D65-2595EB95C369}" srcOrd="0" destOrd="0" presId="urn:microsoft.com/office/officeart/2005/8/layout/list1"/>
    <dgm:cxn modelId="{B7A4724F-7FCF-4759-8599-1DA829BD1BC0}" type="presParOf" srcId="{FE6A93A9-EC74-4570-846F-FAA353A69FB8}" destId="{E10D4455-F568-4BA3-9C60-B3D9C39B9457}" srcOrd="1" destOrd="0" presId="urn:microsoft.com/office/officeart/2005/8/layout/list1"/>
    <dgm:cxn modelId="{531DB55F-7E3A-4155-BE0E-C6E14AC3CBF1}" type="presParOf" srcId="{AD553C1E-B672-48A8-B13E-56A534A06CBE}" destId="{7DBE130E-2902-46B7-A1FD-EB9B2A08BAC2}" srcOrd="13" destOrd="0" presId="urn:microsoft.com/office/officeart/2005/8/layout/list1"/>
    <dgm:cxn modelId="{4223BC50-CBAC-4C4E-8CEF-042C1D5B41C0}" type="presParOf" srcId="{AD553C1E-B672-48A8-B13E-56A534A06CBE}" destId="{0ECA66C6-7FF0-487F-91BE-5D54914D1FC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F047599-E320-43C1-B075-47578BE1C4D0}" type="presOf" srcId="{E6F15660-4911-47EC-94A4-011ED62A7AC9}" destId="{9BDED75F-F4CC-4C0C-854A-0FF09D26A182}" srcOrd="1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9AB91A69-18AE-4CFA-BD44-51388A325108}" type="presOf" srcId="{E6F15660-4911-47EC-94A4-011ED62A7AC9}" destId="{E67E54AD-78B3-4A15-B551-C8098587A660}" srcOrd="0" destOrd="0" presId="urn:microsoft.com/office/officeart/2005/8/layout/list1"/>
    <dgm:cxn modelId="{5916AAC1-0C05-4C26-B38E-8CBEB75B9BD6}" type="presOf" srcId="{0A3D12E6-DB02-43E5-B5EE-1D341ADC826A}" destId="{AC339323-B24A-4D81-BC32-AF47E7D5C3AE}" srcOrd="0" destOrd="0" presId="urn:microsoft.com/office/officeart/2005/8/layout/list1"/>
    <dgm:cxn modelId="{93378FE5-853E-44E2-9DF4-AB8953D7D92E}" type="presParOf" srcId="{AC339323-B24A-4D81-BC32-AF47E7D5C3AE}" destId="{63527504-F953-4485-B40A-B0C674E2ED92}" srcOrd="0" destOrd="0" presId="urn:microsoft.com/office/officeart/2005/8/layout/list1"/>
    <dgm:cxn modelId="{83A4A0A8-D42E-4A00-9A15-57454D994EAE}" type="presParOf" srcId="{63527504-F953-4485-B40A-B0C674E2ED92}" destId="{E67E54AD-78B3-4A15-B551-C8098587A660}" srcOrd="0" destOrd="0" presId="urn:microsoft.com/office/officeart/2005/8/layout/list1"/>
    <dgm:cxn modelId="{71BCF32E-8C7C-4D20-B8A5-012026D2B357}" type="presParOf" srcId="{63527504-F953-4485-B40A-B0C674E2ED92}" destId="{9BDED75F-F4CC-4C0C-854A-0FF09D26A182}" srcOrd="1" destOrd="0" presId="urn:microsoft.com/office/officeart/2005/8/layout/list1"/>
    <dgm:cxn modelId="{98D00408-E480-4C0B-9CBE-8A207324BE0A}" type="presParOf" srcId="{AC339323-B24A-4D81-BC32-AF47E7D5C3AE}" destId="{EF8D5E34-CA50-42D5-9930-1031B065E475}" srcOrd="1" destOrd="0" presId="urn:microsoft.com/office/officeart/2005/8/layout/list1"/>
    <dgm:cxn modelId="{8D72BDCB-B06B-4852-91AC-34276AD0E24B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ความเป็นส่วนตัว(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Privacy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C4204D2-AA58-4F8C-BEED-470066AB8741}">
      <dgm:prSet phldrT="[Text]"/>
      <dgm:spPr/>
      <dgm:t>
        <a:bodyPr/>
        <a:lstStyle/>
        <a:p>
          <a:r>
            <a: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ความถูกต้อง(</a:t>
          </a:r>
          <a:r>
            <a: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Accuracy</a:t>
          </a:r>
          <a:r>
            <a: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/>
            <a:cs typeface="TH SarabunPSK"/>
          </a:endParaRPr>
        </a:p>
      </dgm:t>
    </dgm:pt>
    <dgm:pt modelId="{4F0E1F80-89DA-4E18-A60D-00F7B0D43586}" type="parTrans" cxnId="{79B833B4-AA3F-40D0-BC41-2F8353CC31D0}">
      <dgm:prSet/>
      <dgm:spPr/>
      <dgm:t>
        <a:bodyPr/>
        <a:lstStyle/>
        <a:p>
          <a:endParaRPr lang="th-TH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916448-9986-4B72-95C3-120E5629EDD8}" type="sibTrans" cxnId="{79B833B4-AA3F-40D0-BC41-2F8353CC31D0}">
      <dgm:prSet/>
      <dgm:spPr/>
      <dgm:t>
        <a:bodyPr/>
        <a:lstStyle/>
        <a:p>
          <a:endParaRPr lang="th-TH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82BE44-567C-4F7D-89AE-33ED2FD24ED3}">
      <dgm:prSet phldrT="[Text]"/>
      <dgm:spPr/>
      <dgm:t>
        <a:bodyPr/>
        <a:lstStyle/>
        <a:p>
          <a:r>
            <a: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ความเป็นเจ้าของ(</a:t>
          </a:r>
          <a:r>
            <a: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Property</a:t>
          </a:r>
          <a:r>
            <a: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/>
            <a:cs typeface="TH SarabunPSK"/>
          </a:endParaRPr>
        </a:p>
      </dgm:t>
    </dgm:pt>
    <dgm:pt modelId="{C126CAE5-CF2E-45AA-BB87-91CDBE40D49E}" type="parTrans" cxnId="{1ADA1CEC-7FC4-46E8-A222-0184CA7547F7}">
      <dgm:prSet/>
      <dgm:spPr/>
      <dgm:t>
        <a:bodyPr/>
        <a:lstStyle/>
        <a:p>
          <a:endParaRPr lang="th-TH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B2E24-5B58-4E9B-9DFD-9348C85B273A}" type="sibTrans" cxnId="{1ADA1CEC-7FC4-46E8-A222-0184CA7547F7}">
      <dgm:prSet/>
      <dgm:spPr/>
      <dgm:t>
        <a:bodyPr/>
        <a:lstStyle/>
        <a:p>
          <a:endParaRPr lang="th-TH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3">
        <dgm:presLayoutVars>
          <dgm:bulletEnabled val="1"/>
        </dgm:presLayoutVars>
      </dgm:prSet>
      <dgm:spPr/>
    </dgm:pt>
    <dgm:pt modelId="{982FF066-47CE-4E99-A4E9-DA6E675D74E4}" type="pres">
      <dgm:prSet presAssocID="{B9539CDF-9687-42BC-982A-EBA730039A12}" presName="spaceBetweenRectangles" presStyleCnt="0"/>
      <dgm:spPr/>
    </dgm:pt>
    <dgm:pt modelId="{2646FAA6-C583-4FEE-94DC-633D7E827A6E}" type="pres">
      <dgm:prSet presAssocID="{9C4204D2-AA58-4F8C-BEED-470066AB8741}" presName="parentLin" presStyleCnt="0"/>
      <dgm:spPr/>
    </dgm:pt>
    <dgm:pt modelId="{FB9C4864-9DFA-4979-92E9-B814BCE45CCB}" type="pres">
      <dgm:prSet presAssocID="{9C4204D2-AA58-4F8C-BEED-470066AB8741}" presName="parentLeftMargin" presStyleLbl="node1" presStyleIdx="0" presStyleCnt="3" custScaleX="123206"/>
      <dgm:spPr/>
      <dgm:t>
        <a:bodyPr/>
        <a:lstStyle/>
        <a:p>
          <a:endParaRPr lang="th-TH"/>
        </a:p>
      </dgm:t>
    </dgm:pt>
    <dgm:pt modelId="{5184D93F-6C14-4A8E-9890-BAFF461F2F88}" type="pres">
      <dgm:prSet presAssocID="{9C4204D2-AA58-4F8C-BEED-470066AB874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759C0B1-AD81-4073-870C-5E96FB4ABF01}" type="pres">
      <dgm:prSet presAssocID="{9C4204D2-AA58-4F8C-BEED-470066AB8741}" presName="negativeSpace" presStyleCnt="0"/>
      <dgm:spPr/>
    </dgm:pt>
    <dgm:pt modelId="{945BCB2A-2568-44F8-8B31-C60BB78292E5}" type="pres">
      <dgm:prSet presAssocID="{9C4204D2-AA58-4F8C-BEED-470066AB8741}" presName="childText" presStyleLbl="conFgAcc1" presStyleIdx="1" presStyleCnt="3">
        <dgm:presLayoutVars>
          <dgm:bulletEnabled val="1"/>
        </dgm:presLayoutVars>
      </dgm:prSet>
      <dgm:spPr/>
    </dgm:pt>
    <dgm:pt modelId="{6EFAFB67-E144-49FC-9D53-ED0E01292106}" type="pres">
      <dgm:prSet presAssocID="{71916448-9986-4B72-95C3-120E5629EDD8}" presName="spaceBetweenRectangles" presStyleCnt="0"/>
      <dgm:spPr/>
    </dgm:pt>
    <dgm:pt modelId="{66AD6613-9630-4CB8-9DEF-2010A1F1F9B9}" type="pres">
      <dgm:prSet presAssocID="{1382BE44-567C-4F7D-89AE-33ED2FD24ED3}" presName="parentLin" presStyleCnt="0"/>
      <dgm:spPr/>
    </dgm:pt>
    <dgm:pt modelId="{DB07259D-FAC6-49C4-AA2C-EC67CE9B37F7}" type="pres">
      <dgm:prSet presAssocID="{1382BE44-567C-4F7D-89AE-33ED2FD24ED3}" presName="parentLeftMargin" presStyleLbl="node1" presStyleIdx="1" presStyleCnt="3" custScaleX="120192"/>
      <dgm:spPr/>
      <dgm:t>
        <a:bodyPr/>
        <a:lstStyle/>
        <a:p>
          <a:endParaRPr lang="th-TH"/>
        </a:p>
      </dgm:t>
    </dgm:pt>
    <dgm:pt modelId="{C7091080-45E2-4A77-B2B3-4FD76962D057}" type="pres">
      <dgm:prSet presAssocID="{1382BE44-567C-4F7D-89AE-33ED2FD24E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83B37ED-5566-445B-953A-22CFD3E8A312}" type="pres">
      <dgm:prSet presAssocID="{1382BE44-567C-4F7D-89AE-33ED2FD24ED3}" presName="negativeSpace" presStyleCnt="0"/>
      <dgm:spPr/>
    </dgm:pt>
    <dgm:pt modelId="{665DCF26-0C6B-4732-BDA2-AC3D49592A3D}" type="pres">
      <dgm:prSet presAssocID="{1382BE44-567C-4F7D-89AE-33ED2FD24E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AAB7DA-CEFF-4EF9-8452-E3AC6C05A835}" type="presOf" srcId="{1382BE44-567C-4F7D-89AE-33ED2FD24ED3}" destId="{C7091080-45E2-4A77-B2B3-4FD76962D057}" srcOrd="1" destOrd="0" presId="urn:microsoft.com/office/officeart/2005/8/layout/list1"/>
    <dgm:cxn modelId="{621E6FCA-951B-4D74-83B7-5B47ACCE771D}" type="presOf" srcId="{BD091965-F798-48E5-B673-411ED8DA13D5}" destId="{70C9751E-EC13-478D-B268-2DB85AC1CB56}" srcOrd="0" destOrd="0" presId="urn:microsoft.com/office/officeart/2005/8/layout/list1"/>
    <dgm:cxn modelId="{255728D2-E9CA-4062-A441-D5CCDB13DC6B}" type="presOf" srcId="{9C4204D2-AA58-4F8C-BEED-470066AB8741}" destId="{FB9C4864-9DFA-4979-92E9-B814BCE45CCB}" srcOrd="0" destOrd="0" presId="urn:microsoft.com/office/officeart/2005/8/layout/list1"/>
    <dgm:cxn modelId="{8188D773-AC3D-4DDF-9FB5-41156A2BBE63}" type="presOf" srcId="{BD091965-F798-48E5-B673-411ED8DA13D5}" destId="{077E3A49-A18E-4A4A-9CFA-3689E02AF439}" srcOrd="1" destOrd="0" presId="urn:microsoft.com/office/officeart/2005/8/layout/list1"/>
    <dgm:cxn modelId="{F8626A3A-9A21-407D-99C5-AE0B056B050B}" type="presOf" srcId="{567ED25C-C546-452C-8D0A-B9B2487AE8AE}" destId="{AD553C1E-B672-48A8-B13E-56A534A06CBE}" srcOrd="0" destOrd="0" presId="urn:microsoft.com/office/officeart/2005/8/layout/list1"/>
    <dgm:cxn modelId="{79B833B4-AA3F-40D0-BC41-2F8353CC31D0}" srcId="{567ED25C-C546-452C-8D0A-B9B2487AE8AE}" destId="{9C4204D2-AA58-4F8C-BEED-470066AB8741}" srcOrd="1" destOrd="0" parTransId="{4F0E1F80-89DA-4E18-A60D-00F7B0D43586}" sibTransId="{71916448-9986-4B72-95C3-120E5629EDD8}"/>
    <dgm:cxn modelId="{6040CBF8-E62D-4A76-BED5-0EAD8EE81489}" type="presOf" srcId="{9C4204D2-AA58-4F8C-BEED-470066AB8741}" destId="{5184D93F-6C14-4A8E-9890-BAFF461F2F88}" srcOrd="1" destOrd="0" presId="urn:microsoft.com/office/officeart/2005/8/layout/list1"/>
    <dgm:cxn modelId="{1ADA1CEC-7FC4-46E8-A222-0184CA7547F7}" srcId="{567ED25C-C546-452C-8D0A-B9B2487AE8AE}" destId="{1382BE44-567C-4F7D-89AE-33ED2FD24ED3}" srcOrd="2" destOrd="0" parTransId="{C126CAE5-CF2E-45AA-BB87-91CDBE40D49E}" sibTransId="{DBCB2E24-5B58-4E9B-9DFD-9348C85B273A}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641AFB4F-DF2E-492A-92EB-51C7EF0D1E0F}" type="presOf" srcId="{1382BE44-567C-4F7D-89AE-33ED2FD24ED3}" destId="{DB07259D-FAC6-49C4-AA2C-EC67CE9B37F7}" srcOrd="0" destOrd="0" presId="urn:microsoft.com/office/officeart/2005/8/layout/list1"/>
    <dgm:cxn modelId="{BB7D612C-4AA6-4EB6-964F-C92EE10C8D2C}" type="presParOf" srcId="{AD553C1E-B672-48A8-B13E-56A534A06CBE}" destId="{035C4250-7C0B-42FC-A326-5EF13F542677}" srcOrd="0" destOrd="0" presId="urn:microsoft.com/office/officeart/2005/8/layout/list1"/>
    <dgm:cxn modelId="{56B23E25-3035-4544-9E29-E43C0A649C12}" type="presParOf" srcId="{035C4250-7C0B-42FC-A326-5EF13F542677}" destId="{70C9751E-EC13-478D-B268-2DB85AC1CB56}" srcOrd="0" destOrd="0" presId="urn:microsoft.com/office/officeart/2005/8/layout/list1"/>
    <dgm:cxn modelId="{D87EB767-94BE-4982-9027-519817766A97}" type="presParOf" srcId="{035C4250-7C0B-42FC-A326-5EF13F542677}" destId="{077E3A49-A18E-4A4A-9CFA-3689E02AF439}" srcOrd="1" destOrd="0" presId="urn:microsoft.com/office/officeart/2005/8/layout/list1"/>
    <dgm:cxn modelId="{ADFC6AEB-7864-4AEF-9429-CB39C5BE3A29}" type="presParOf" srcId="{AD553C1E-B672-48A8-B13E-56A534A06CBE}" destId="{820FD675-A97B-46F2-8B8B-96E1C88649FD}" srcOrd="1" destOrd="0" presId="urn:microsoft.com/office/officeart/2005/8/layout/list1"/>
    <dgm:cxn modelId="{89BEBE0A-E07A-4F3A-860C-54EECF2B8F43}" type="presParOf" srcId="{AD553C1E-B672-48A8-B13E-56A534A06CBE}" destId="{7BDE37EC-5707-4245-AC80-F64DF9351BB1}" srcOrd="2" destOrd="0" presId="urn:microsoft.com/office/officeart/2005/8/layout/list1"/>
    <dgm:cxn modelId="{2D3E7288-8252-476F-8A60-4A04EF7DC504}" type="presParOf" srcId="{AD553C1E-B672-48A8-B13E-56A534A06CBE}" destId="{982FF066-47CE-4E99-A4E9-DA6E675D74E4}" srcOrd="3" destOrd="0" presId="urn:microsoft.com/office/officeart/2005/8/layout/list1"/>
    <dgm:cxn modelId="{784DE773-C69C-4C64-A9B2-E152BC846ADE}" type="presParOf" srcId="{AD553C1E-B672-48A8-B13E-56A534A06CBE}" destId="{2646FAA6-C583-4FEE-94DC-633D7E827A6E}" srcOrd="4" destOrd="0" presId="urn:microsoft.com/office/officeart/2005/8/layout/list1"/>
    <dgm:cxn modelId="{1D25860F-76F1-4E42-B6F3-2305F2B34538}" type="presParOf" srcId="{2646FAA6-C583-4FEE-94DC-633D7E827A6E}" destId="{FB9C4864-9DFA-4979-92E9-B814BCE45CCB}" srcOrd="0" destOrd="0" presId="urn:microsoft.com/office/officeart/2005/8/layout/list1"/>
    <dgm:cxn modelId="{1E7BB510-49B3-4B16-BE24-71377C7B9494}" type="presParOf" srcId="{2646FAA6-C583-4FEE-94DC-633D7E827A6E}" destId="{5184D93F-6C14-4A8E-9890-BAFF461F2F88}" srcOrd="1" destOrd="0" presId="urn:microsoft.com/office/officeart/2005/8/layout/list1"/>
    <dgm:cxn modelId="{F357B32C-1300-437C-B63A-22256BD62198}" type="presParOf" srcId="{AD553C1E-B672-48A8-B13E-56A534A06CBE}" destId="{1759C0B1-AD81-4073-870C-5E96FB4ABF01}" srcOrd="5" destOrd="0" presId="urn:microsoft.com/office/officeart/2005/8/layout/list1"/>
    <dgm:cxn modelId="{E4F790E2-1D90-4130-8594-C3D325F51ED1}" type="presParOf" srcId="{AD553C1E-B672-48A8-B13E-56A534A06CBE}" destId="{945BCB2A-2568-44F8-8B31-C60BB78292E5}" srcOrd="6" destOrd="0" presId="urn:microsoft.com/office/officeart/2005/8/layout/list1"/>
    <dgm:cxn modelId="{A76AA2CA-60BD-4A7D-A5D7-0E7D6D84FAF2}" type="presParOf" srcId="{AD553C1E-B672-48A8-B13E-56A534A06CBE}" destId="{6EFAFB67-E144-49FC-9D53-ED0E01292106}" srcOrd="7" destOrd="0" presId="urn:microsoft.com/office/officeart/2005/8/layout/list1"/>
    <dgm:cxn modelId="{6CD079E8-C322-4EBC-8096-40B27F2DB4D6}" type="presParOf" srcId="{AD553C1E-B672-48A8-B13E-56A534A06CBE}" destId="{66AD6613-9630-4CB8-9DEF-2010A1F1F9B9}" srcOrd="8" destOrd="0" presId="urn:microsoft.com/office/officeart/2005/8/layout/list1"/>
    <dgm:cxn modelId="{B78B41A3-82EA-49A6-8677-134DC71E8870}" type="presParOf" srcId="{66AD6613-9630-4CB8-9DEF-2010A1F1F9B9}" destId="{DB07259D-FAC6-49C4-AA2C-EC67CE9B37F7}" srcOrd="0" destOrd="0" presId="urn:microsoft.com/office/officeart/2005/8/layout/list1"/>
    <dgm:cxn modelId="{89967415-09CE-460C-918D-6E3D205DFFF1}" type="presParOf" srcId="{66AD6613-9630-4CB8-9DEF-2010A1F1F9B9}" destId="{C7091080-45E2-4A77-B2B3-4FD76962D057}" srcOrd="1" destOrd="0" presId="urn:microsoft.com/office/officeart/2005/8/layout/list1"/>
    <dgm:cxn modelId="{7F5AD5BE-8F1D-4DBA-9630-FE1494993F0C}" type="presParOf" srcId="{AD553C1E-B672-48A8-B13E-56A534A06CBE}" destId="{E83B37ED-5566-445B-953A-22CFD3E8A312}" srcOrd="9" destOrd="0" presId="urn:microsoft.com/office/officeart/2005/8/layout/list1"/>
    <dgm:cxn modelId="{7F0A79BC-1F7E-4E9C-9292-F2C2C7273551}" type="presParOf" srcId="{AD553C1E-B672-48A8-B13E-56A534A06CBE}" destId="{665DCF26-0C6B-4732-BDA2-AC3D49592A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Computer Security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F20A4DA-E8D5-4428-990D-65DE71A8B7D9}" type="presOf" srcId="{BD091965-F798-48E5-B673-411ED8DA13D5}" destId="{70C9751E-EC13-478D-B268-2DB85AC1CB56}" srcOrd="0" destOrd="0" presId="urn:microsoft.com/office/officeart/2005/8/layout/list1"/>
    <dgm:cxn modelId="{C996BC4D-9AE9-4719-80AD-0F290EE5ACC7}" type="presOf" srcId="{BD091965-F798-48E5-B673-411ED8DA13D5}" destId="{077E3A49-A18E-4A4A-9CFA-3689E02AF439}" srcOrd="1" destOrd="0" presId="urn:microsoft.com/office/officeart/2005/8/layout/list1"/>
    <dgm:cxn modelId="{81577730-505F-40F3-9AF0-E41AF904DD64}" type="presOf" srcId="{567ED25C-C546-452C-8D0A-B9B2487AE8AE}" destId="{AD553C1E-B672-48A8-B13E-56A534A06CBE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1FF9FBF5-6881-435B-B40F-9690923B4A23}" type="presParOf" srcId="{AD553C1E-B672-48A8-B13E-56A534A06CBE}" destId="{035C4250-7C0B-42FC-A326-5EF13F542677}" srcOrd="0" destOrd="0" presId="urn:microsoft.com/office/officeart/2005/8/layout/list1"/>
    <dgm:cxn modelId="{C9C0EA55-642F-4995-AEA4-435713E69D5F}" type="presParOf" srcId="{035C4250-7C0B-42FC-A326-5EF13F542677}" destId="{70C9751E-EC13-478D-B268-2DB85AC1CB56}" srcOrd="0" destOrd="0" presId="urn:microsoft.com/office/officeart/2005/8/layout/list1"/>
    <dgm:cxn modelId="{EAF22B7A-F171-4F25-906C-BCD244BDBB47}" type="presParOf" srcId="{035C4250-7C0B-42FC-A326-5EF13F542677}" destId="{077E3A49-A18E-4A4A-9CFA-3689E02AF439}" srcOrd="1" destOrd="0" presId="urn:microsoft.com/office/officeart/2005/8/layout/list1"/>
    <dgm:cxn modelId="{31D0536F-D6EB-46DE-B3C1-6D1A91705FD9}" type="presParOf" srcId="{AD553C1E-B672-48A8-B13E-56A534A06CBE}" destId="{820FD675-A97B-46F2-8B8B-96E1C88649FD}" srcOrd="1" destOrd="0" presId="urn:microsoft.com/office/officeart/2005/8/layout/list1"/>
    <dgm:cxn modelId="{7E8BDA3D-2C58-4328-9759-988C4141D7E9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A7E057E-7F61-4FC5-9CC0-544E631F5C1D}" type="presOf" srcId="{E6F15660-4911-47EC-94A4-011ED62A7AC9}" destId="{9BDED75F-F4CC-4C0C-854A-0FF09D26A182}" srcOrd="1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B5112D63-8447-41DA-A878-DA98230DF5E7}" type="presOf" srcId="{E6F15660-4911-47EC-94A4-011ED62A7AC9}" destId="{E67E54AD-78B3-4A15-B551-C8098587A660}" srcOrd="0" destOrd="0" presId="urn:microsoft.com/office/officeart/2005/8/layout/list1"/>
    <dgm:cxn modelId="{DFAC7F17-66B5-43A7-B65F-7A13B5B29FBC}" type="presOf" srcId="{0A3D12E6-DB02-43E5-B5EE-1D341ADC826A}" destId="{AC339323-B24A-4D81-BC32-AF47E7D5C3AE}" srcOrd="0" destOrd="0" presId="urn:microsoft.com/office/officeart/2005/8/layout/list1"/>
    <dgm:cxn modelId="{DAA6BCAC-B1BC-47A5-A5D3-F5F24C593D57}" type="presParOf" srcId="{AC339323-B24A-4D81-BC32-AF47E7D5C3AE}" destId="{63527504-F953-4485-B40A-B0C674E2ED92}" srcOrd="0" destOrd="0" presId="urn:microsoft.com/office/officeart/2005/8/layout/list1"/>
    <dgm:cxn modelId="{6C23B06C-113C-4289-98CC-EAB71F4DAB57}" type="presParOf" srcId="{63527504-F953-4485-B40A-B0C674E2ED92}" destId="{E67E54AD-78B3-4A15-B551-C8098587A660}" srcOrd="0" destOrd="0" presId="urn:microsoft.com/office/officeart/2005/8/layout/list1"/>
    <dgm:cxn modelId="{86817CC4-03C1-45C1-AFDD-BD71DD8C5921}" type="presParOf" srcId="{63527504-F953-4485-B40A-B0C674E2ED92}" destId="{9BDED75F-F4CC-4C0C-854A-0FF09D26A182}" srcOrd="1" destOrd="0" presId="urn:microsoft.com/office/officeart/2005/8/layout/list1"/>
    <dgm:cxn modelId="{F6A45796-7508-4631-BE3A-7C581269FCFF}" type="presParOf" srcId="{AC339323-B24A-4D81-BC32-AF47E7D5C3AE}" destId="{EF8D5E34-CA50-42D5-9930-1031B065E475}" srcOrd="1" destOrd="0" presId="urn:microsoft.com/office/officeart/2005/8/layout/list1"/>
    <dgm:cxn modelId="{F2587310-0279-48AE-8ED0-B8559432F5AD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Information Security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42F3D156-04BD-415B-A4EF-FCA376D8F99B}" type="presOf" srcId="{BD091965-F798-48E5-B673-411ED8DA13D5}" destId="{077E3A49-A18E-4A4A-9CFA-3689E02AF439}" srcOrd="1" destOrd="0" presId="urn:microsoft.com/office/officeart/2005/8/layout/list1"/>
    <dgm:cxn modelId="{E69F0FA8-BD1B-4677-A536-35CB3123B55F}" type="presOf" srcId="{BD091965-F798-48E5-B673-411ED8DA13D5}" destId="{70C9751E-EC13-478D-B268-2DB85AC1CB56}" srcOrd="0" destOrd="0" presId="urn:microsoft.com/office/officeart/2005/8/layout/list1"/>
    <dgm:cxn modelId="{77B5EB37-57CD-4741-BB61-946A840CE3BD}" type="presOf" srcId="{567ED25C-C546-452C-8D0A-B9B2487AE8AE}" destId="{AD553C1E-B672-48A8-B13E-56A534A06CBE}" srcOrd="0" destOrd="0" presId="urn:microsoft.com/office/officeart/2005/8/layout/list1"/>
    <dgm:cxn modelId="{7C2974ED-EDC9-4E46-8733-A2701BFCFA96}" type="presParOf" srcId="{AD553C1E-B672-48A8-B13E-56A534A06CBE}" destId="{035C4250-7C0B-42FC-A326-5EF13F542677}" srcOrd="0" destOrd="0" presId="urn:microsoft.com/office/officeart/2005/8/layout/list1"/>
    <dgm:cxn modelId="{A9A77E66-F2FE-484F-8505-C963CCDDC6C9}" type="presParOf" srcId="{035C4250-7C0B-42FC-A326-5EF13F542677}" destId="{70C9751E-EC13-478D-B268-2DB85AC1CB56}" srcOrd="0" destOrd="0" presId="urn:microsoft.com/office/officeart/2005/8/layout/list1"/>
    <dgm:cxn modelId="{48C340A2-4698-4505-96E5-5343906412A9}" type="presParOf" srcId="{035C4250-7C0B-42FC-A326-5EF13F542677}" destId="{077E3A49-A18E-4A4A-9CFA-3689E02AF439}" srcOrd="1" destOrd="0" presId="urn:microsoft.com/office/officeart/2005/8/layout/list1"/>
    <dgm:cxn modelId="{0759EADC-FEE8-4149-BBB5-F1DCE93C5866}" type="presParOf" srcId="{AD553C1E-B672-48A8-B13E-56A534A06CBE}" destId="{820FD675-A97B-46F2-8B8B-96E1C88649FD}" srcOrd="1" destOrd="0" presId="urn:microsoft.com/office/officeart/2005/8/layout/list1"/>
    <dgm:cxn modelId="{4A83F136-9F0C-43C2-8C3D-C65B9E001805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FA0D59F-6162-41A6-A43A-EF7F170E89B8}" type="presOf" srcId="{E6F15660-4911-47EC-94A4-011ED62A7AC9}" destId="{9BDED75F-F4CC-4C0C-854A-0FF09D26A182}" srcOrd="1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AC399D9A-DC9D-4DC9-8DDC-8643A26E2FD9}" type="presOf" srcId="{E6F15660-4911-47EC-94A4-011ED62A7AC9}" destId="{E67E54AD-78B3-4A15-B551-C8098587A660}" srcOrd="0" destOrd="0" presId="urn:microsoft.com/office/officeart/2005/8/layout/list1"/>
    <dgm:cxn modelId="{30C60C7A-D8F8-4E4C-803E-EDC460694ABE}" type="presOf" srcId="{0A3D12E6-DB02-43E5-B5EE-1D341ADC826A}" destId="{AC339323-B24A-4D81-BC32-AF47E7D5C3AE}" srcOrd="0" destOrd="0" presId="urn:microsoft.com/office/officeart/2005/8/layout/list1"/>
    <dgm:cxn modelId="{229E6AE0-BBA0-44C1-B526-7506D1F520EB}" type="presParOf" srcId="{AC339323-B24A-4D81-BC32-AF47E7D5C3AE}" destId="{63527504-F953-4485-B40A-B0C674E2ED92}" srcOrd="0" destOrd="0" presId="urn:microsoft.com/office/officeart/2005/8/layout/list1"/>
    <dgm:cxn modelId="{6CFFAD0D-8D22-4B9C-B213-1480FDE43053}" type="presParOf" srcId="{63527504-F953-4485-B40A-B0C674E2ED92}" destId="{E67E54AD-78B3-4A15-B551-C8098587A660}" srcOrd="0" destOrd="0" presId="urn:microsoft.com/office/officeart/2005/8/layout/list1"/>
    <dgm:cxn modelId="{4BAC9577-8F38-4CBF-98EF-748D3D032B1A}" type="presParOf" srcId="{63527504-F953-4485-B40A-B0C674E2ED92}" destId="{9BDED75F-F4CC-4C0C-854A-0FF09D26A182}" srcOrd="1" destOrd="0" presId="urn:microsoft.com/office/officeart/2005/8/layout/list1"/>
    <dgm:cxn modelId="{510A13A1-6F6C-4FB6-87D5-ED1DEE39227E}" type="presParOf" srcId="{AC339323-B24A-4D81-BC32-AF47E7D5C3AE}" destId="{EF8D5E34-CA50-42D5-9930-1031B065E475}" srcOrd="1" destOrd="0" presId="urn:microsoft.com/office/officeart/2005/8/layout/list1"/>
    <dgm:cxn modelId="{E2BEBD8B-FFFE-4453-967A-71CE6CFE726C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Network Security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E10E97A7-7205-4890-924F-A909ECA1D85A}" type="presOf" srcId="{BD091965-F798-48E5-B673-411ED8DA13D5}" destId="{077E3A49-A18E-4A4A-9CFA-3689E02AF439}" srcOrd="1" destOrd="0" presId="urn:microsoft.com/office/officeart/2005/8/layout/list1"/>
    <dgm:cxn modelId="{C4C993BD-BE96-4605-84E6-D99C8A1A2882}" type="presOf" srcId="{567ED25C-C546-452C-8D0A-B9B2487AE8AE}" destId="{AD553C1E-B672-48A8-B13E-56A534A06CBE}" srcOrd="0" destOrd="0" presId="urn:microsoft.com/office/officeart/2005/8/layout/list1"/>
    <dgm:cxn modelId="{5D250290-2BB0-481A-8295-CF7F0AF78D92}" type="presOf" srcId="{BD091965-F798-48E5-B673-411ED8DA13D5}" destId="{70C9751E-EC13-478D-B268-2DB85AC1CB56}" srcOrd="0" destOrd="0" presId="urn:microsoft.com/office/officeart/2005/8/layout/list1"/>
    <dgm:cxn modelId="{A0168553-CAB0-4E7A-8CC2-60D04ED8E7C7}" type="presParOf" srcId="{AD553C1E-B672-48A8-B13E-56A534A06CBE}" destId="{035C4250-7C0B-42FC-A326-5EF13F542677}" srcOrd="0" destOrd="0" presId="urn:microsoft.com/office/officeart/2005/8/layout/list1"/>
    <dgm:cxn modelId="{7EF20F83-E5DD-4BF2-A383-10EAF7B3033B}" type="presParOf" srcId="{035C4250-7C0B-42FC-A326-5EF13F542677}" destId="{70C9751E-EC13-478D-B268-2DB85AC1CB56}" srcOrd="0" destOrd="0" presId="urn:microsoft.com/office/officeart/2005/8/layout/list1"/>
    <dgm:cxn modelId="{82C68D2D-D6BA-4685-AB12-FD7924D6251C}" type="presParOf" srcId="{035C4250-7C0B-42FC-A326-5EF13F542677}" destId="{077E3A49-A18E-4A4A-9CFA-3689E02AF439}" srcOrd="1" destOrd="0" presId="urn:microsoft.com/office/officeart/2005/8/layout/list1"/>
    <dgm:cxn modelId="{38A782B5-648A-4A55-A7C2-1B49FABAE8F0}" type="presParOf" srcId="{AD553C1E-B672-48A8-B13E-56A534A06CBE}" destId="{820FD675-A97B-46F2-8B8B-96E1C88649FD}" srcOrd="1" destOrd="0" presId="urn:microsoft.com/office/officeart/2005/8/layout/list1"/>
    <dgm:cxn modelId="{3C8FA0EB-511A-429E-8D70-81F4401F8C4E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DF6CB246-D777-4D5B-8655-11D28BDA7460}" type="presOf" srcId="{0A3D12E6-DB02-43E5-B5EE-1D341ADC826A}" destId="{AC339323-B24A-4D81-BC32-AF47E7D5C3AE}" srcOrd="0" destOrd="0" presId="urn:microsoft.com/office/officeart/2005/8/layout/list1"/>
    <dgm:cxn modelId="{B1A42493-09EF-41AE-B39E-2A5ED8E2DDDA}" type="presOf" srcId="{E6F15660-4911-47EC-94A4-011ED62A7AC9}" destId="{E67E54AD-78B3-4A15-B551-C8098587A660}" srcOrd="0" destOrd="0" presId="urn:microsoft.com/office/officeart/2005/8/layout/list1"/>
    <dgm:cxn modelId="{B6C999A8-C007-4F55-8DEF-56EF741CC2C9}" type="presOf" srcId="{E6F15660-4911-47EC-94A4-011ED62A7AC9}" destId="{9BDED75F-F4CC-4C0C-854A-0FF09D26A182}" srcOrd="1" destOrd="0" presId="urn:microsoft.com/office/officeart/2005/8/layout/list1"/>
    <dgm:cxn modelId="{44244069-35F8-4CDB-86C2-E566591FF5B3}" type="presParOf" srcId="{AC339323-B24A-4D81-BC32-AF47E7D5C3AE}" destId="{63527504-F953-4485-B40A-B0C674E2ED92}" srcOrd="0" destOrd="0" presId="urn:microsoft.com/office/officeart/2005/8/layout/list1"/>
    <dgm:cxn modelId="{C617924D-9C9E-4F04-B58F-E4CE348EA4BC}" type="presParOf" srcId="{63527504-F953-4485-B40A-B0C674E2ED92}" destId="{E67E54AD-78B3-4A15-B551-C8098587A660}" srcOrd="0" destOrd="0" presId="urn:microsoft.com/office/officeart/2005/8/layout/list1"/>
    <dgm:cxn modelId="{C7E9EBE5-6F40-4EE8-B0F6-E793AB8B3F7B}" type="presParOf" srcId="{63527504-F953-4485-B40A-B0C674E2ED92}" destId="{9BDED75F-F4CC-4C0C-854A-0FF09D26A182}" srcOrd="1" destOrd="0" presId="urn:microsoft.com/office/officeart/2005/8/layout/list1"/>
    <dgm:cxn modelId="{F9585324-DB79-4DF4-AE56-960DC5BC8B89}" type="presParOf" srcId="{AC339323-B24A-4D81-BC32-AF47E7D5C3AE}" destId="{EF8D5E34-CA50-42D5-9930-1031B065E475}" srcOrd="1" destOrd="0" presId="urn:microsoft.com/office/officeart/2005/8/layout/list1"/>
    <dgm:cxn modelId="{D0E01F72-E5A6-4995-9343-CC0C8B9A638B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Internet Security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3858D40-BECC-46D9-809C-8ED3CE5F7C9B}" type="presOf" srcId="{BD091965-F798-48E5-B673-411ED8DA13D5}" destId="{70C9751E-EC13-478D-B268-2DB85AC1CB56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04D01FD6-26C5-46A8-9ECE-56191D0AC0B1}" type="presOf" srcId="{BD091965-F798-48E5-B673-411ED8DA13D5}" destId="{077E3A49-A18E-4A4A-9CFA-3689E02AF439}" srcOrd="1" destOrd="0" presId="urn:microsoft.com/office/officeart/2005/8/layout/list1"/>
    <dgm:cxn modelId="{FCD40F28-6FED-43F2-A120-75E4A2D95500}" type="presOf" srcId="{567ED25C-C546-452C-8D0A-B9B2487AE8AE}" destId="{AD553C1E-B672-48A8-B13E-56A534A06CBE}" srcOrd="0" destOrd="0" presId="urn:microsoft.com/office/officeart/2005/8/layout/list1"/>
    <dgm:cxn modelId="{0F56A8BD-57E7-47B8-8D8E-2D2D6AD5EE3A}" type="presParOf" srcId="{AD553C1E-B672-48A8-B13E-56A534A06CBE}" destId="{035C4250-7C0B-42FC-A326-5EF13F542677}" srcOrd="0" destOrd="0" presId="urn:microsoft.com/office/officeart/2005/8/layout/list1"/>
    <dgm:cxn modelId="{DDB2BD05-220F-43C8-B707-0BF691EE5EDD}" type="presParOf" srcId="{035C4250-7C0B-42FC-A326-5EF13F542677}" destId="{70C9751E-EC13-478D-B268-2DB85AC1CB56}" srcOrd="0" destOrd="0" presId="urn:microsoft.com/office/officeart/2005/8/layout/list1"/>
    <dgm:cxn modelId="{D0F173E2-2FC2-4D5B-9E26-58CE15966AF0}" type="presParOf" srcId="{035C4250-7C0B-42FC-A326-5EF13F542677}" destId="{077E3A49-A18E-4A4A-9CFA-3689E02AF439}" srcOrd="1" destOrd="0" presId="urn:microsoft.com/office/officeart/2005/8/layout/list1"/>
    <dgm:cxn modelId="{B0932006-658C-4445-937D-7CB049B28EF5}" type="presParOf" srcId="{AD553C1E-B672-48A8-B13E-56A534A06CBE}" destId="{820FD675-A97B-46F2-8B8B-96E1C88649FD}" srcOrd="1" destOrd="0" presId="urn:microsoft.com/office/officeart/2005/8/layout/list1"/>
    <dgm:cxn modelId="{3430FD13-2D13-4DB7-9429-344201F1CDC8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9007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F49D2078-FF41-4499-96B0-6E979398424A}" type="presOf" srcId="{0A3D12E6-DB02-43E5-B5EE-1D341ADC826A}" destId="{AC339323-B24A-4D81-BC32-AF47E7D5C3AE}" srcOrd="0" destOrd="0" presId="urn:microsoft.com/office/officeart/2005/8/layout/list1"/>
    <dgm:cxn modelId="{0FA7E5CE-751D-4B86-A931-8F833E85EF51}" type="presOf" srcId="{E6F15660-4911-47EC-94A4-011ED62A7AC9}" destId="{9BDED75F-F4CC-4C0C-854A-0FF09D26A182}" srcOrd="1" destOrd="0" presId="urn:microsoft.com/office/officeart/2005/8/layout/list1"/>
    <dgm:cxn modelId="{86DF9488-F586-4014-BC8B-3AF20945CAD9}" type="presOf" srcId="{E6F15660-4911-47EC-94A4-011ED62A7AC9}" destId="{E67E54AD-78B3-4A15-B551-C8098587A660}" srcOrd="0" destOrd="0" presId="urn:microsoft.com/office/officeart/2005/8/layout/list1"/>
    <dgm:cxn modelId="{B0EF1D41-73FB-4771-97AC-6C391EBD9FA7}" type="presParOf" srcId="{AC339323-B24A-4D81-BC32-AF47E7D5C3AE}" destId="{63527504-F953-4485-B40A-B0C674E2ED92}" srcOrd="0" destOrd="0" presId="urn:microsoft.com/office/officeart/2005/8/layout/list1"/>
    <dgm:cxn modelId="{0A0B2F2E-67FC-4C5A-A035-1BF6DAD56082}" type="presParOf" srcId="{63527504-F953-4485-B40A-B0C674E2ED92}" destId="{E67E54AD-78B3-4A15-B551-C8098587A660}" srcOrd="0" destOrd="0" presId="urn:microsoft.com/office/officeart/2005/8/layout/list1"/>
    <dgm:cxn modelId="{1E9076C1-3FC0-4588-B9DE-D466EF726213}" type="presParOf" srcId="{63527504-F953-4485-B40A-B0C674E2ED92}" destId="{9BDED75F-F4CC-4C0C-854A-0FF09D26A182}" srcOrd="1" destOrd="0" presId="urn:microsoft.com/office/officeart/2005/8/layout/list1"/>
    <dgm:cxn modelId="{1712A2C7-093C-4045-AE61-34B27218E32B}" type="presParOf" srcId="{AC339323-B24A-4D81-BC32-AF47E7D5C3AE}" destId="{EF8D5E34-CA50-42D5-9930-1031B065E475}" srcOrd="1" destOrd="0" presId="urn:microsoft.com/office/officeart/2005/8/layout/list1"/>
    <dgm:cxn modelId="{C971BDCB-F444-4FF7-AFC6-8A56704B240E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การขัดจังหวะ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42F330B0-F8C3-41B6-98EF-4E5BBD36B746}">
      <dgm:prSet phldrT="[Text]" custT="1"/>
      <dgm:spPr/>
      <dgm:t>
        <a:bodyPr/>
        <a:lstStyle/>
        <a:p>
          <a:r>
            <a:rPr lang="th-TH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การดักจับ</a:t>
          </a:r>
          <a:endParaRPr lang="en-US" sz="3200" b="1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1DFB86-7B22-4E0B-A6F4-97261F07FDEB}" type="parTrans" cxnId="{D45ABE16-52D3-4584-873C-89F883E0E120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E4B0D67-29D3-4AA8-89FC-6DFF421C6C30}" type="sibTrans" cxnId="{D45ABE16-52D3-4584-873C-89F883E0E120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BA4577-854A-40F1-B0DE-40B375A1A2E1}">
      <dgm:prSet phldrT="[Text]" custT="1"/>
      <dgm:spPr/>
      <dgm:t>
        <a:bodyPr/>
        <a:lstStyle/>
        <a:p>
          <a:r>
            <a:rPr lang="th-TH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การแก้ไขเพิ่มเติม</a:t>
          </a:r>
          <a:endParaRPr lang="en-US" sz="3200" b="1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DDBB7A-80E1-4538-9A02-98EC72D335F1}" type="parTrans" cxnId="{D7C900F7-ED25-4713-8406-572F964A3395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B1930B-482B-43DF-97CC-6DD2529393B8}" type="sibTrans" cxnId="{D7C900F7-ED25-4713-8406-572F964A3395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610DB3-26E4-422C-AD3E-2934F8027212}">
      <dgm:prSet phldrT="[Text]" custT="1"/>
      <dgm:spPr/>
      <dgm:t>
        <a:bodyPr/>
        <a:lstStyle/>
        <a:p>
          <a:r>
            <a:rPr lang="th-TH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การปลอมตัว</a:t>
          </a:r>
          <a:endParaRPr lang="en-US" sz="3200" b="1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4AEE01-F858-4236-851E-8CAA73B03BE1}" type="parTrans" cxnId="{C3708D02-336A-4A1F-BE03-52E3DB6E9958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4C0539-C0B3-46DF-92B1-9D6A856DBB44}" type="sibTrans" cxnId="{C3708D02-336A-4A1F-BE03-52E3DB6E9958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4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4">
        <dgm:presLayoutVars>
          <dgm:bulletEnabled val="1"/>
        </dgm:presLayoutVars>
      </dgm:prSet>
      <dgm:spPr/>
    </dgm:pt>
    <dgm:pt modelId="{982FF066-47CE-4E99-A4E9-DA6E675D74E4}" type="pres">
      <dgm:prSet presAssocID="{B9539CDF-9687-42BC-982A-EBA730039A12}" presName="spaceBetweenRectangles" presStyleCnt="0"/>
      <dgm:spPr/>
    </dgm:pt>
    <dgm:pt modelId="{A422D6DF-0FF3-4583-9894-86C15429A27D}" type="pres">
      <dgm:prSet presAssocID="{42F330B0-F8C3-41B6-98EF-4E5BBD36B746}" presName="parentLin" presStyleCnt="0"/>
      <dgm:spPr/>
    </dgm:pt>
    <dgm:pt modelId="{2D57D422-045A-41DC-81C8-19261A2CDE71}" type="pres">
      <dgm:prSet presAssocID="{42F330B0-F8C3-41B6-98EF-4E5BBD36B746}" presName="parentLeftMargin" presStyleLbl="node1" presStyleIdx="0" presStyleCnt="4"/>
      <dgm:spPr/>
      <dgm:t>
        <a:bodyPr/>
        <a:lstStyle/>
        <a:p>
          <a:endParaRPr lang="th-TH"/>
        </a:p>
      </dgm:t>
    </dgm:pt>
    <dgm:pt modelId="{E9D67BFC-7205-4D71-93C4-495801E7CAD6}" type="pres">
      <dgm:prSet presAssocID="{42F330B0-F8C3-41B6-98EF-4E5BBD36B7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B2FFA94A-1AA7-4CAC-9317-74FD3E724B92}" type="pres">
      <dgm:prSet presAssocID="{42F330B0-F8C3-41B6-98EF-4E5BBD36B746}" presName="negativeSpace" presStyleCnt="0"/>
      <dgm:spPr/>
    </dgm:pt>
    <dgm:pt modelId="{38160FA9-A5C8-4612-BA58-8940471AF67E}" type="pres">
      <dgm:prSet presAssocID="{42F330B0-F8C3-41B6-98EF-4E5BBD36B746}" presName="childText" presStyleLbl="conFgAcc1" presStyleIdx="1" presStyleCnt="4">
        <dgm:presLayoutVars>
          <dgm:bulletEnabled val="1"/>
        </dgm:presLayoutVars>
      </dgm:prSet>
      <dgm:spPr/>
    </dgm:pt>
    <dgm:pt modelId="{7930741D-1873-4915-A9C3-4671BA168958}" type="pres">
      <dgm:prSet presAssocID="{2E4B0D67-29D3-4AA8-89FC-6DFF421C6C30}" presName="spaceBetweenRectangles" presStyleCnt="0"/>
      <dgm:spPr/>
    </dgm:pt>
    <dgm:pt modelId="{44BD60FE-149F-4FEF-8851-74C7141CB916}" type="pres">
      <dgm:prSet presAssocID="{08BA4577-854A-40F1-B0DE-40B375A1A2E1}" presName="parentLin" presStyleCnt="0"/>
      <dgm:spPr/>
    </dgm:pt>
    <dgm:pt modelId="{AC63E117-E9A6-42FE-97A9-672D8E1E49F7}" type="pres">
      <dgm:prSet presAssocID="{08BA4577-854A-40F1-B0DE-40B375A1A2E1}" presName="parentLeftMargin" presStyleLbl="node1" presStyleIdx="1" presStyleCnt="4"/>
      <dgm:spPr/>
      <dgm:t>
        <a:bodyPr/>
        <a:lstStyle/>
        <a:p>
          <a:endParaRPr lang="th-TH"/>
        </a:p>
      </dgm:t>
    </dgm:pt>
    <dgm:pt modelId="{79C64C42-B986-4FAF-A873-32C2E0321741}" type="pres">
      <dgm:prSet presAssocID="{08BA4577-854A-40F1-B0DE-40B375A1A2E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D60A36B7-6DDC-4F68-8E6F-88958392C56E}" type="pres">
      <dgm:prSet presAssocID="{08BA4577-854A-40F1-B0DE-40B375A1A2E1}" presName="negativeSpace" presStyleCnt="0"/>
      <dgm:spPr/>
    </dgm:pt>
    <dgm:pt modelId="{0A6EB448-9C22-4C34-91CC-9A74369FB404}" type="pres">
      <dgm:prSet presAssocID="{08BA4577-854A-40F1-B0DE-40B375A1A2E1}" presName="childText" presStyleLbl="conFgAcc1" presStyleIdx="2" presStyleCnt="4">
        <dgm:presLayoutVars>
          <dgm:bulletEnabled val="1"/>
        </dgm:presLayoutVars>
      </dgm:prSet>
      <dgm:spPr/>
    </dgm:pt>
    <dgm:pt modelId="{B4499181-7412-455D-BB41-5B5DB8D5E4A1}" type="pres">
      <dgm:prSet presAssocID="{3DB1930B-482B-43DF-97CC-6DD2529393B8}" presName="spaceBetweenRectangles" presStyleCnt="0"/>
      <dgm:spPr/>
    </dgm:pt>
    <dgm:pt modelId="{CCA67A86-F67B-48B4-AD8E-491635C91BAC}" type="pres">
      <dgm:prSet presAssocID="{2B610DB3-26E4-422C-AD3E-2934F8027212}" presName="parentLin" presStyleCnt="0"/>
      <dgm:spPr/>
    </dgm:pt>
    <dgm:pt modelId="{384567E7-2CFF-4C81-AED3-B17943996785}" type="pres">
      <dgm:prSet presAssocID="{2B610DB3-26E4-422C-AD3E-2934F8027212}" presName="parentLeftMargin" presStyleLbl="node1" presStyleIdx="2" presStyleCnt="4"/>
      <dgm:spPr/>
      <dgm:t>
        <a:bodyPr/>
        <a:lstStyle/>
        <a:p>
          <a:endParaRPr lang="th-TH"/>
        </a:p>
      </dgm:t>
    </dgm:pt>
    <dgm:pt modelId="{1282B0FC-7F10-4CC1-B4A3-5047A2071E26}" type="pres">
      <dgm:prSet presAssocID="{2B610DB3-26E4-422C-AD3E-2934F802721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9BCA410-F79F-4021-80F1-906B8A358AEC}" type="pres">
      <dgm:prSet presAssocID="{2B610DB3-26E4-422C-AD3E-2934F8027212}" presName="negativeSpace" presStyleCnt="0"/>
      <dgm:spPr/>
    </dgm:pt>
    <dgm:pt modelId="{59C25137-C0CB-4DCC-BEF3-974739EA1AFC}" type="pres">
      <dgm:prSet presAssocID="{2B610DB3-26E4-422C-AD3E-2934F802721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50349B-2A34-408E-873A-66482A65D832}" type="presOf" srcId="{08BA4577-854A-40F1-B0DE-40B375A1A2E1}" destId="{AC63E117-E9A6-42FE-97A9-672D8E1E49F7}" srcOrd="0" destOrd="0" presId="urn:microsoft.com/office/officeart/2005/8/layout/list1"/>
    <dgm:cxn modelId="{C9A8FFF7-2320-4ED3-9FE5-1598AE87F72D}" type="presOf" srcId="{42F330B0-F8C3-41B6-98EF-4E5BBD36B746}" destId="{E9D67BFC-7205-4D71-93C4-495801E7CAD6}" srcOrd="1" destOrd="0" presId="urn:microsoft.com/office/officeart/2005/8/layout/list1"/>
    <dgm:cxn modelId="{BCC10BCA-400D-4CBB-851F-7567783090AF}" type="presOf" srcId="{08BA4577-854A-40F1-B0DE-40B375A1A2E1}" destId="{79C64C42-B986-4FAF-A873-32C2E0321741}" srcOrd="1" destOrd="0" presId="urn:microsoft.com/office/officeart/2005/8/layout/list1"/>
    <dgm:cxn modelId="{55A76B9A-6BB5-4BCE-A1D4-1D58D6773398}" type="presOf" srcId="{BD091965-F798-48E5-B673-411ED8DA13D5}" destId="{70C9751E-EC13-478D-B268-2DB85AC1CB56}" srcOrd="0" destOrd="0" presId="urn:microsoft.com/office/officeart/2005/8/layout/list1"/>
    <dgm:cxn modelId="{5435DF96-488F-46EA-B3F1-6B9A49CE73DC}" type="presOf" srcId="{42F330B0-F8C3-41B6-98EF-4E5BBD36B746}" destId="{2D57D422-045A-41DC-81C8-19261A2CDE71}" srcOrd="0" destOrd="0" presId="urn:microsoft.com/office/officeart/2005/8/layout/list1"/>
    <dgm:cxn modelId="{D7C900F7-ED25-4713-8406-572F964A3395}" srcId="{567ED25C-C546-452C-8D0A-B9B2487AE8AE}" destId="{08BA4577-854A-40F1-B0DE-40B375A1A2E1}" srcOrd="2" destOrd="0" parTransId="{23DDBB7A-80E1-4538-9A02-98EC72D335F1}" sibTransId="{3DB1930B-482B-43DF-97CC-6DD2529393B8}"/>
    <dgm:cxn modelId="{D45ABE16-52D3-4584-873C-89F883E0E120}" srcId="{567ED25C-C546-452C-8D0A-B9B2487AE8AE}" destId="{42F330B0-F8C3-41B6-98EF-4E5BBD36B746}" srcOrd="1" destOrd="0" parTransId="{841DFB86-7B22-4E0B-A6F4-97261F07FDEB}" sibTransId="{2E4B0D67-29D3-4AA8-89FC-6DFF421C6C30}"/>
    <dgm:cxn modelId="{C3708D02-336A-4A1F-BE03-52E3DB6E9958}" srcId="{567ED25C-C546-452C-8D0A-B9B2487AE8AE}" destId="{2B610DB3-26E4-422C-AD3E-2934F8027212}" srcOrd="3" destOrd="0" parTransId="{264AEE01-F858-4236-851E-8CAA73B03BE1}" sibTransId="{6E4C0539-C0B3-46DF-92B1-9D6A856DBB44}"/>
    <dgm:cxn modelId="{B208DB09-0FFD-45E6-A5DE-F1A3F9268A8B}" type="presOf" srcId="{BD091965-F798-48E5-B673-411ED8DA13D5}" destId="{077E3A49-A18E-4A4A-9CFA-3689E02AF439}" srcOrd="1" destOrd="0" presId="urn:microsoft.com/office/officeart/2005/8/layout/list1"/>
    <dgm:cxn modelId="{348BDA44-CF52-413F-9197-C73F8BE1A66F}" type="presOf" srcId="{2B610DB3-26E4-422C-AD3E-2934F8027212}" destId="{1282B0FC-7F10-4CC1-B4A3-5047A2071E26}" srcOrd="1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9EC6BA96-AC6C-4848-8ADD-34AB678747AE}" type="presOf" srcId="{2B610DB3-26E4-422C-AD3E-2934F8027212}" destId="{384567E7-2CFF-4C81-AED3-B17943996785}" srcOrd="0" destOrd="0" presId="urn:microsoft.com/office/officeart/2005/8/layout/list1"/>
    <dgm:cxn modelId="{7FD0A1A0-6A42-4E36-BB11-2E0CE6F6A4D9}" type="presOf" srcId="{567ED25C-C546-452C-8D0A-B9B2487AE8AE}" destId="{AD553C1E-B672-48A8-B13E-56A534A06CBE}" srcOrd="0" destOrd="0" presId="urn:microsoft.com/office/officeart/2005/8/layout/list1"/>
    <dgm:cxn modelId="{73B9731A-C875-4066-BAEB-0B9220904F87}" type="presParOf" srcId="{AD553C1E-B672-48A8-B13E-56A534A06CBE}" destId="{035C4250-7C0B-42FC-A326-5EF13F542677}" srcOrd="0" destOrd="0" presId="urn:microsoft.com/office/officeart/2005/8/layout/list1"/>
    <dgm:cxn modelId="{92D89F71-8399-40FD-B3EA-71B92F2A6C5C}" type="presParOf" srcId="{035C4250-7C0B-42FC-A326-5EF13F542677}" destId="{70C9751E-EC13-478D-B268-2DB85AC1CB56}" srcOrd="0" destOrd="0" presId="urn:microsoft.com/office/officeart/2005/8/layout/list1"/>
    <dgm:cxn modelId="{558BCCF1-3B20-4663-861B-733FB2184358}" type="presParOf" srcId="{035C4250-7C0B-42FC-A326-5EF13F542677}" destId="{077E3A49-A18E-4A4A-9CFA-3689E02AF439}" srcOrd="1" destOrd="0" presId="urn:microsoft.com/office/officeart/2005/8/layout/list1"/>
    <dgm:cxn modelId="{31C15E03-8A0D-4219-85C5-CA0E79EC485C}" type="presParOf" srcId="{AD553C1E-B672-48A8-B13E-56A534A06CBE}" destId="{820FD675-A97B-46F2-8B8B-96E1C88649FD}" srcOrd="1" destOrd="0" presId="urn:microsoft.com/office/officeart/2005/8/layout/list1"/>
    <dgm:cxn modelId="{B17EAF63-739D-4FC0-B4FC-DB97BDC34421}" type="presParOf" srcId="{AD553C1E-B672-48A8-B13E-56A534A06CBE}" destId="{7BDE37EC-5707-4245-AC80-F64DF9351BB1}" srcOrd="2" destOrd="0" presId="urn:microsoft.com/office/officeart/2005/8/layout/list1"/>
    <dgm:cxn modelId="{18250350-5687-4242-94BA-5158E190843D}" type="presParOf" srcId="{AD553C1E-B672-48A8-B13E-56A534A06CBE}" destId="{982FF066-47CE-4E99-A4E9-DA6E675D74E4}" srcOrd="3" destOrd="0" presId="urn:microsoft.com/office/officeart/2005/8/layout/list1"/>
    <dgm:cxn modelId="{C8B3A293-6434-4C07-A4B8-6EC313C0E2E2}" type="presParOf" srcId="{AD553C1E-B672-48A8-B13E-56A534A06CBE}" destId="{A422D6DF-0FF3-4583-9894-86C15429A27D}" srcOrd="4" destOrd="0" presId="urn:microsoft.com/office/officeart/2005/8/layout/list1"/>
    <dgm:cxn modelId="{B7B1FAED-AC96-445C-9B33-2E244D882070}" type="presParOf" srcId="{A422D6DF-0FF3-4583-9894-86C15429A27D}" destId="{2D57D422-045A-41DC-81C8-19261A2CDE71}" srcOrd="0" destOrd="0" presId="urn:microsoft.com/office/officeart/2005/8/layout/list1"/>
    <dgm:cxn modelId="{62167DA2-5053-4B8E-BD4A-1A43AB221626}" type="presParOf" srcId="{A422D6DF-0FF3-4583-9894-86C15429A27D}" destId="{E9D67BFC-7205-4D71-93C4-495801E7CAD6}" srcOrd="1" destOrd="0" presId="urn:microsoft.com/office/officeart/2005/8/layout/list1"/>
    <dgm:cxn modelId="{5528E2CC-EDF2-4C75-A729-102C4F0F74E2}" type="presParOf" srcId="{AD553C1E-B672-48A8-B13E-56A534A06CBE}" destId="{B2FFA94A-1AA7-4CAC-9317-74FD3E724B92}" srcOrd="5" destOrd="0" presId="urn:microsoft.com/office/officeart/2005/8/layout/list1"/>
    <dgm:cxn modelId="{0B54DA55-4AFF-477C-9DBA-4853E47F1BC0}" type="presParOf" srcId="{AD553C1E-B672-48A8-B13E-56A534A06CBE}" destId="{38160FA9-A5C8-4612-BA58-8940471AF67E}" srcOrd="6" destOrd="0" presId="urn:microsoft.com/office/officeart/2005/8/layout/list1"/>
    <dgm:cxn modelId="{96DDD39E-1A6A-4E16-AC44-DB0E4E7A2526}" type="presParOf" srcId="{AD553C1E-B672-48A8-B13E-56A534A06CBE}" destId="{7930741D-1873-4915-A9C3-4671BA168958}" srcOrd="7" destOrd="0" presId="urn:microsoft.com/office/officeart/2005/8/layout/list1"/>
    <dgm:cxn modelId="{0DE5A01F-3B11-4CE1-9B20-4C23B3521CC5}" type="presParOf" srcId="{AD553C1E-B672-48A8-B13E-56A534A06CBE}" destId="{44BD60FE-149F-4FEF-8851-74C7141CB916}" srcOrd="8" destOrd="0" presId="urn:microsoft.com/office/officeart/2005/8/layout/list1"/>
    <dgm:cxn modelId="{689D41F7-07C4-4A07-9905-8C93D9B05995}" type="presParOf" srcId="{44BD60FE-149F-4FEF-8851-74C7141CB916}" destId="{AC63E117-E9A6-42FE-97A9-672D8E1E49F7}" srcOrd="0" destOrd="0" presId="urn:microsoft.com/office/officeart/2005/8/layout/list1"/>
    <dgm:cxn modelId="{79E27A18-1700-4C00-B4B1-6B3CFD41D89D}" type="presParOf" srcId="{44BD60FE-149F-4FEF-8851-74C7141CB916}" destId="{79C64C42-B986-4FAF-A873-32C2E0321741}" srcOrd="1" destOrd="0" presId="urn:microsoft.com/office/officeart/2005/8/layout/list1"/>
    <dgm:cxn modelId="{9DA25088-DBC8-42EE-8767-FD75BDA98FA3}" type="presParOf" srcId="{AD553C1E-B672-48A8-B13E-56A534A06CBE}" destId="{D60A36B7-6DDC-4F68-8E6F-88958392C56E}" srcOrd="9" destOrd="0" presId="urn:microsoft.com/office/officeart/2005/8/layout/list1"/>
    <dgm:cxn modelId="{E17C18B9-187F-412F-81B2-B1A75D4BFDD1}" type="presParOf" srcId="{AD553C1E-B672-48A8-B13E-56A534A06CBE}" destId="{0A6EB448-9C22-4C34-91CC-9A74369FB404}" srcOrd="10" destOrd="0" presId="urn:microsoft.com/office/officeart/2005/8/layout/list1"/>
    <dgm:cxn modelId="{4423467C-821C-4CCF-B515-6380BD59666C}" type="presParOf" srcId="{AD553C1E-B672-48A8-B13E-56A534A06CBE}" destId="{B4499181-7412-455D-BB41-5B5DB8D5E4A1}" srcOrd="11" destOrd="0" presId="urn:microsoft.com/office/officeart/2005/8/layout/list1"/>
    <dgm:cxn modelId="{EC7ADE03-3F82-49DA-B6DD-27AAA9BB2259}" type="presParOf" srcId="{AD553C1E-B672-48A8-B13E-56A534A06CBE}" destId="{CCA67A86-F67B-48B4-AD8E-491635C91BAC}" srcOrd="12" destOrd="0" presId="urn:microsoft.com/office/officeart/2005/8/layout/list1"/>
    <dgm:cxn modelId="{EC850C1F-B24C-4130-9ED2-2E4E5B2C2832}" type="presParOf" srcId="{CCA67A86-F67B-48B4-AD8E-491635C91BAC}" destId="{384567E7-2CFF-4C81-AED3-B17943996785}" srcOrd="0" destOrd="0" presId="urn:microsoft.com/office/officeart/2005/8/layout/list1"/>
    <dgm:cxn modelId="{864F55A6-6944-4A86-90DE-9DDEB688742F}" type="presParOf" srcId="{CCA67A86-F67B-48B4-AD8E-491635C91BAC}" destId="{1282B0FC-7F10-4CC1-B4A3-5047A2071E26}" srcOrd="1" destOrd="0" presId="urn:microsoft.com/office/officeart/2005/8/layout/list1"/>
    <dgm:cxn modelId="{B79EADDA-2092-405A-9542-DB9DFFA7C207}" type="presParOf" srcId="{AD553C1E-B672-48A8-B13E-56A534A06CBE}" destId="{99BCA410-F79F-4021-80F1-906B8A358AEC}" srcOrd="13" destOrd="0" presId="urn:microsoft.com/office/officeart/2005/8/layout/list1"/>
    <dgm:cxn modelId="{D73BBB1F-A7E4-49CA-B617-D74E91F82083}" type="presParOf" srcId="{AD553C1E-B672-48A8-B13E-56A534A06CBE}" destId="{59C25137-C0CB-4DCC-BEF3-974739EA1AF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6AA2340F-AB1F-476F-8ADD-54EA49E859DF}" type="presOf" srcId="{0A3D12E6-DB02-43E5-B5EE-1D341ADC826A}" destId="{AC339323-B24A-4D81-BC32-AF47E7D5C3AE}" srcOrd="0" destOrd="0" presId="urn:microsoft.com/office/officeart/2005/8/layout/list1"/>
    <dgm:cxn modelId="{00D3B5D0-61A1-4262-A818-75B568230DB6}" type="presOf" srcId="{E6F15660-4911-47EC-94A4-011ED62A7AC9}" destId="{9BDED75F-F4CC-4C0C-854A-0FF09D26A182}" srcOrd="1" destOrd="0" presId="urn:microsoft.com/office/officeart/2005/8/layout/list1"/>
    <dgm:cxn modelId="{FA04E953-B159-4B7A-BD61-DD60FEA306B0}" type="presOf" srcId="{E6F15660-4911-47EC-94A4-011ED62A7AC9}" destId="{E67E54AD-78B3-4A15-B551-C8098587A660}" srcOrd="0" destOrd="0" presId="urn:microsoft.com/office/officeart/2005/8/layout/list1"/>
    <dgm:cxn modelId="{E6AF3182-AD52-4FE2-9914-E0AE36B69A57}" type="presParOf" srcId="{AC339323-B24A-4D81-BC32-AF47E7D5C3AE}" destId="{63527504-F953-4485-B40A-B0C674E2ED92}" srcOrd="0" destOrd="0" presId="urn:microsoft.com/office/officeart/2005/8/layout/list1"/>
    <dgm:cxn modelId="{FCC0C9DE-ACD6-4B1C-94EF-D2F34E3CE4DC}" type="presParOf" srcId="{63527504-F953-4485-B40A-B0C674E2ED92}" destId="{E67E54AD-78B3-4A15-B551-C8098587A660}" srcOrd="0" destOrd="0" presId="urn:microsoft.com/office/officeart/2005/8/layout/list1"/>
    <dgm:cxn modelId="{F75D5352-FAFD-44B1-B234-3301E5729FA9}" type="presParOf" srcId="{63527504-F953-4485-B40A-B0C674E2ED92}" destId="{9BDED75F-F4CC-4C0C-854A-0FF09D26A182}" srcOrd="1" destOrd="0" presId="urn:microsoft.com/office/officeart/2005/8/layout/list1"/>
    <dgm:cxn modelId="{1F2C6CD6-D2E9-42CF-A9BD-90F114562B45}" type="presParOf" srcId="{AC339323-B24A-4D81-BC32-AF47E7D5C3AE}" destId="{EF8D5E34-CA50-42D5-9930-1031B065E475}" srcOrd="1" destOrd="0" presId="urn:microsoft.com/office/officeart/2005/8/layout/list1"/>
    <dgm:cxn modelId="{786DEC6D-8696-45D7-9584-1C99275FC453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ความปลอดภัยในระบบเทคโนโลยีสารสนเทศ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1829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09140C35-7D25-4AB9-BFB4-2B6ED49443DB}" type="presOf" srcId="{E6F15660-4911-47EC-94A4-011ED62A7AC9}" destId="{E67E54AD-78B3-4A15-B551-C8098587A660}" srcOrd="0" destOrd="0" presId="urn:microsoft.com/office/officeart/2005/8/layout/list1"/>
    <dgm:cxn modelId="{E6B98D10-EEC1-4D5D-88F1-68C7E63EF476}" type="presOf" srcId="{E6F15660-4911-47EC-94A4-011ED62A7AC9}" destId="{9BDED75F-F4CC-4C0C-854A-0FF09D26A182}" srcOrd="1" destOrd="0" presId="urn:microsoft.com/office/officeart/2005/8/layout/list1"/>
    <dgm:cxn modelId="{D58F77DD-54A5-43EE-A344-FFAAE0376CD3}" type="presOf" srcId="{0A3D12E6-DB02-43E5-B5EE-1D341ADC826A}" destId="{AC339323-B24A-4D81-BC32-AF47E7D5C3AE}" srcOrd="0" destOrd="0" presId="urn:microsoft.com/office/officeart/2005/8/layout/list1"/>
    <dgm:cxn modelId="{2FA13311-53D4-4E65-A893-E032AFAA3293}" type="presParOf" srcId="{AC339323-B24A-4D81-BC32-AF47E7D5C3AE}" destId="{63527504-F953-4485-B40A-B0C674E2ED92}" srcOrd="0" destOrd="0" presId="urn:microsoft.com/office/officeart/2005/8/layout/list1"/>
    <dgm:cxn modelId="{CBD8DE09-7E97-43B9-ADBD-B48110C08335}" type="presParOf" srcId="{63527504-F953-4485-B40A-B0C674E2ED92}" destId="{E67E54AD-78B3-4A15-B551-C8098587A660}" srcOrd="0" destOrd="0" presId="urn:microsoft.com/office/officeart/2005/8/layout/list1"/>
    <dgm:cxn modelId="{4EED011F-466D-400D-BB19-F822A7BFC216}" type="presParOf" srcId="{63527504-F953-4485-B40A-B0C674E2ED92}" destId="{9BDED75F-F4CC-4C0C-854A-0FF09D26A182}" srcOrd="1" destOrd="0" presId="urn:microsoft.com/office/officeart/2005/8/layout/list1"/>
    <dgm:cxn modelId="{FDA0E746-163E-49E6-985E-D5956ABA2EBB}" type="presParOf" srcId="{AC339323-B24A-4D81-BC32-AF47E7D5C3AE}" destId="{EF8D5E34-CA50-42D5-9930-1031B065E475}" srcOrd="1" destOrd="0" presId="urn:microsoft.com/office/officeart/2005/8/layout/list1"/>
    <dgm:cxn modelId="{5E8ACCBA-CE26-46CB-A811-58197C16DB88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การขัดจังหวะ</a:t>
          </a:r>
          <a:r>
            <a:rPr lang="en-US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 </a:t>
          </a:r>
          <a:r>
            <a:rPr lang="en-US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(Interruption)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F33F384-13F1-4CC8-800F-EEEC92B79AA9}" type="presOf" srcId="{BD091965-F798-48E5-B673-411ED8DA13D5}" destId="{70C9751E-EC13-478D-B268-2DB85AC1CB56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110AACD4-BA64-423C-8E32-4DFBBFE21D86}" type="presOf" srcId="{BD091965-F798-48E5-B673-411ED8DA13D5}" destId="{077E3A49-A18E-4A4A-9CFA-3689E02AF439}" srcOrd="1" destOrd="0" presId="urn:microsoft.com/office/officeart/2005/8/layout/list1"/>
    <dgm:cxn modelId="{49D5CD96-0C59-4A95-8AE4-BA299492BE52}" type="presOf" srcId="{567ED25C-C546-452C-8D0A-B9B2487AE8AE}" destId="{AD553C1E-B672-48A8-B13E-56A534A06CBE}" srcOrd="0" destOrd="0" presId="urn:microsoft.com/office/officeart/2005/8/layout/list1"/>
    <dgm:cxn modelId="{742F9AFF-B402-4F4E-B8FB-A4E139FC7C43}" type="presParOf" srcId="{AD553C1E-B672-48A8-B13E-56A534A06CBE}" destId="{035C4250-7C0B-42FC-A326-5EF13F542677}" srcOrd="0" destOrd="0" presId="urn:microsoft.com/office/officeart/2005/8/layout/list1"/>
    <dgm:cxn modelId="{318283C9-9E2D-4A7C-986E-1BF085B78CEE}" type="presParOf" srcId="{035C4250-7C0B-42FC-A326-5EF13F542677}" destId="{70C9751E-EC13-478D-B268-2DB85AC1CB56}" srcOrd="0" destOrd="0" presId="urn:microsoft.com/office/officeart/2005/8/layout/list1"/>
    <dgm:cxn modelId="{A0B5178E-0249-442B-95AB-BA12AB255F2C}" type="presParOf" srcId="{035C4250-7C0B-42FC-A326-5EF13F542677}" destId="{077E3A49-A18E-4A4A-9CFA-3689E02AF439}" srcOrd="1" destOrd="0" presId="urn:microsoft.com/office/officeart/2005/8/layout/list1"/>
    <dgm:cxn modelId="{CC11DB7F-FA90-4F32-98DB-C2948514B225}" type="presParOf" srcId="{AD553C1E-B672-48A8-B13E-56A534A06CBE}" destId="{820FD675-A97B-46F2-8B8B-96E1C88649FD}" srcOrd="1" destOrd="0" presId="urn:microsoft.com/office/officeart/2005/8/layout/list1"/>
    <dgm:cxn modelId="{6DA197A0-2FB0-42C4-B434-9E0481E32E87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22CC644C-7827-432C-B946-85FCC3A93D70}" type="presOf" srcId="{E6F15660-4911-47EC-94A4-011ED62A7AC9}" destId="{E67E54AD-78B3-4A15-B551-C8098587A660}" srcOrd="0" destOrd="0" presId="urn:microsoft.com/office/officeart/2005/8/layout/list1"/>
    <dgm:cxn modelId="{4B5135EF-D9E2-4677-8F88-DF6EAE897B21}" type="presOf" srcId="{0A3D12E6-DB02-43E5-B5EE-1D341ADC826A}" destId="{AC339323-B24A-4D81-BC32-AF47E7D5C3AE}" srcOrd="0" destOrd="0" presId="urn:microsoft.com/office/officeart/2005/8/layout/list1"/>
    <dgm:cxn modelId="{3A0215DD-1A26-43DD-AAB0-96D4715BF808}" type="presOf" srcId="{E6F15660-4911-47EC-94A4-011ED62A7AC9}" destId="{9BDED75F-F4CC-4C0C-854A-0FF09D26A182}" srcOrd="1" destOrd="0" presId="urn:microsoft.com/office/officeart/2005/8/layout/list1"/>
    <dgm:cxn modelId="{3136D695-361D-476C-A276-B6DDCA2594F2}" type="presParOf" srcId="{AC339323-B24A-4D81-BC32-AF47E7D5C3AE}" destId="{63527504-F953-4485-B40A-B0C674E2ED92}" srcOrd="0" destOrd="0" presId="urn:microsoft.com/office/officeart/2005/8/layout/list1"/>
    <dgm:cxn modelId="{6958027A-BCF7-42F6-85F3-01574504C22C}" type="presParOf" srcId="{63527504-F953-4485-B40A-B0C674E2ED92}" destId="{E67E54AD-78B3-4A15-B551-C8098587A660}" srcOrd="0" destOrd="0" presId="urn:microsoft.com/office/officeart/2005/8/layout/list1"/>
    <dgm:cxn modelId="{8D43003E-B301-432F-BF96-06D35C931A1F}" type="presParOf" srcId="{63527504-F953-4485-B40A-B0C674E2ED92}" destId="{9BDED75F-F4CC-4C0C-854A-0FF09D26A182}" srcOrd="1" destOrd="0" presId="urn:microsoft.com/office/officeart/2005/8/layout/list1"/>
    <dgm:cxn modelId="{CA2F5F91-C138-4675-9B00-307276F018FA}" type="presParOf" srcId="{AC339323-B24A-4D81-BC32-AF47E7D5C3AE}" destId="{EF8D5E34-CA50-42D5-9930-1031B065E475}" srcOrd="1" destOrd="0" presId="urn:microsoft.com/office/officeart/2005/8/layout/list1"/>
    <dgm:cxn modelId="{03CD0849-55DE-48CB-B809-623095FCFF00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การดักจับ</a:t>
          </a:r>
          <a:r>
            <a:rPr lang="en-US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 (Interception)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A24BCA2-C4F0-4670-AB92-73CA06DF3A4F}" type="presOf" srcId="{BD091965-F798-48E5-B673-411ED8DA13D5}" destId="{70C9751E-EC13-478D-B268-2DB85AC1CB56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A15864EE-C5B6-407E-9993-ECDE11ACC64C}" type="presOf" srcId="{567ED25C-C546-452C-8D0A-B9B2487AE8AE}" destId="{AD553C1E-B672-48A8-B13E-56A534A06CBE}" srcOrd="0" destOrd="0" presId="urn:microsoft.com/office/officeart/2005/8/layout/list1"/>
    <dgm:cxn modelId="{25B670DA-DBF0-4BF2-B3D4-12880A74294F}" type="presOf" srcId="{BD091965-F798-48E5-B673-411ED8DA13D5}" destId="{077E3A49-A18E-4A4A-9CFA-3689E02AF439}" srcOrd="1" destOrd="0" presId="urn:microsoft.com/office/officeart/2005/8/layout/list1"/>
    <dgm:cxn modelId="{EACBD25D-B693-45A3-A0D8-2E34545685DA}" type="presParOf" srcId="{AD553C1E-B672-48A8-B13E-56A534A06CBE}" destId="{035C4250-7C0B-42FC-A326-5EF13F542677}" srcOrd="0" destOrd="0" presId="urn:microsoft.com/office/officeart/2005/8/layout/list1"/>
    <dgm:cxn modelId="{2949E4F5-D0BF-46E1-B27E-5C499CE89655}" type="presParOf" srcId="{035C4250-7C0B-42FC-A326-5EF13F542677}" destId="{70C9751E-EC13-478D-B268-2DB85AC1CB56}" srcOrd="0" destOrd="0" presId="urn:microsoft.com/office/officeart/2005/8/layout/list1"/>
    <dgm:cxn modelId="{0DCBE8E8-14D2-488D-B13F-4D4FB3DFABFE}" type="presParOf" srcId="{035C4250-7C0B-42FC-A326-5EF13F542677}" destId="{077E3A49-A18E-4A4A-9CFA-3689E02AF439}" srcOrd="1" destOrd="0" presId="urn:microsoft.com/office/officeart/2005/8/layout/list1"/>
    <dgm:cxn modelId="{05F4E96B-BF57-432B-89E0-76AB0DB12F2C}" type="presParOf" srcId="{AD553C1E-B672-48A8-B13E-56A534A06CBE}" destId="{820FD675-A97B-46F2-8B8B-96E1C88649FD}" srcOrd="1" destOrd="0" presId="urn:microsoft.com/office/officeart/2005/8/layout/list1"/>
    <dgm:cxn modelId="{5B213B49-8336-46B5-ABF7-87B9D59B6BF6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8D9F1A5-F85E-4512-B199-A62ABBA38587}" type="presOf" srcId="{0A3D12E6-DB02-43E5-B5EE-1D341ADC826A}" destId="{AC339323-B24A-4D81-BC32-AF47E7D5C3AE}" srcOrd="0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A9FA308C-D03D-461A-9F43-DDD4CDE0BB90}" type="presOf" srcId="{E6F15660-4911-47EC-94A4-011ED62A7AC9}" destId="{E67E54AD-78B3-4A15-B551-C8098587A660}" srcOrd="0" destOrd="0" presId="urn:microsoft.com/office/officeart/2005/8/layout/list1"/>
    <dgm:cxn modelId="{98CCEA3D-4616-442C-9C23-FA3F3A258EEB}" type="presOf" srcId="{E6F15660-4911-47EC-94A4-011ED62A7AC9}" destId="{9BDED75F-F4CC-4C0C-854A-0FF09D26A182}" srcOrd="1" destOrd="0" presId="urn:microsoft.com/office/officeart/2005/8/layout/list1"/>
    <dgm:cxn modelId="{AA2293BE-0CE3-44BB-A724-E8FEDDEFFE94}" type="presParOf" srcId="{AC339323-B24A-4D81-BC32-AF47E7D5C3AE}" destId="{63527504-F953-4485-B40A-B0C674E2ED92}" srcOrd="0" destOrd="0" presId="urn:microsoft.com/office/officeart/2005/8/layout/list1"/>
    <dgm:cxn modelId="{567A37C7-3389-4574-B35F-7E26129A380E}" type="presParOf" srcId="{63527504-F953-4485-B40A-B0C674E2ED92}" destId="{E67E54AD-78B3-4A15-B551-C8098587A660}" srcOrd="0" destOrd="0" presId="urn:microsoft.com/office/officeart/2005/8/layout/list1"/>
    <dgm:cxn modelId="{DE7B7659-7CD8-4729-8CC8-80E54C624980}" type="presParOf" srcId="{63527504-F953-4485-B40A-B0C674E2ED92}" destId="{9BDED75F-F4CC-4C0C-854A-0FF09D26A182}" srcOrd="1" destOrd="0" presId="urn:microsoft.com/office/officeart/2005/8/layout/list1"/>
    <dgm:cxn modelId="{C6F41E98-BEE5-49B7-B868-E2AB188FBEF3}" type="presParOf" srcId="{AC339323-B24A-4D81-BC32-AF47E7D5C3AE}" destId="{EF8D5E34-CA50-42D5-9930-1031B065E475}" srcOrd="1" destOrd="0" presId="urn:microsoft.com/office/officeart/2005/8/layout/list1"/>
    <dgm:cxn modelId="{9ED5CA17-DADA-4F0B-B925-7B263964001E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การแก้ไขเพิ่มเติม</a:t>
          </a:r>
          <a:r>
            <a:rPr lang="en-US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 (Modification)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210746F-3792-441F-9FF4-2CDADA43A7FE}" type="presOf" srcId="{567ED25C-C546-452C-8D0A-B9B2487AE8AE}" destId="{AD553C1E-B672-48A8-B13E-56A534A06CBE}" srcOrd="0" destOrd="0" presId="urn:microsoft.com/office/officeart/2005/8/layout/list1"/>
    <dgm:cxn modelId="{7AD0C004-F0FB-43A4-BFBD-2AC082923FE1}" type="presOf" srcId="{BD091965-F798-48E5-B673-411ED8DA13D5}" destId="{077E3A49-A18E-4A4A-9CFA-3689E02AF439}" srcOrd="1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A6C0ECD2-0C86-4E21-9C4D-32F6A733AE33}" type="presOf" srcId="{BD091965-F798-48E5-B673-411ED8DA13D5}" destId="{70C9751E-EC13-478D-B268-2DB85AC1CB56}" srcOrd="0" destOrd="0" presId="urn:microsoft.com/office/officeart/2005/8/layout/list1"/>
    <dgm:cxn modelId="{489DDD87-3B4C-40F0-ADF8-66DD53E740F0}" type="presParOf" srcId="{AD553C1E-B672-48A8-B13E-56A534A06CBE}" destId="{035C4250-7C0B-42FC-A326-5EF13F542677}" srcOrd="0" destOrd="0" presId="urn:microsoft.com/office/officeart/2005/8/layout/list1"/>
    <dgm:cxn modelId="{C964F89B-C9C9-4B26-B519-A853412B54DA}" type="presParOf" srcId="{035C4250-7C0B-42FC-A326-5EF13F542677}" destId="{70C9751E-EC13-478D-B268-2DB85AC1CB56}" srcOrd="0" destOrd="0" presId="urn:microsoft.com/office/officeart/2005/8/layout/list1"/>
    <dgm:cxn modelId="{A772A8CC-50E2-4CA1-8962-4B0EF8FFC2FA}" type="presParOf" srcId="{035C4250-7C0B-42FC-A326-5EF13F542677}" destId="{077E3A49-A18E-4A4A-9CFA-3689E02AF439}" srcOrd="1" destOrd="0" presId="urn:microsoft.com/office/officeart/2005/8/layout/list1"/>
    <dgm:cxn modelId="{0553013D-67EF-433D-AAA2-62B53CF83E43}" type="presParOf" srcId="{AD553C1E-B672-48A8-B13E-56A534A06CBE}" destId="{820FD675-A97B-46F2-8B8B-96E1C88649FD}" srcOrd="1" destOrd="0" presId="urn:microsoft.com/office/officeart/2005/8/layout/list1"/>
    <dgm:cxn modelId="{A7203BC4-3756-4409-A3F4-6999A84935F9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8B59F331-7515-415D-9D0B-204CA9D2FB88}" type="presOf" srcId="{E6F15660-4911-47EC-94A4-011ED62A7AC9}" destId="{E67E54AD-78B3-4A15-B551-C8098587A660}" srcOrd="0" destOrd="0" presId="urn:microsoft.com/office/officeart/2005/8/layout/list1"/>
    <dgm:cxn modelId="{6FD84AF7-D39E-44DA-8CAB-A7235D6ADBD9}" type="presOf" srcId="{E6F15660-4911-47EC-94A4-011ED62A7AC9}" destId="{9BDED75F-F4CC-4C0C-854A-0FF09D26A182}" srcOrd="1" destOrd="0" presId="urn:microsoft.com/office/officeart/2005/8/layout/list1"/>
    <dgm:cxn modelId="{7887AD33-49D0-4B2F-BC37-074DD2F3E82C}" type="presOf" srcId="{0A3D12E6-DB02-43E5-B5EE-1D341ADC826A}" destId="{AC339323-B24A-4D81-BC32-AF47E7D5C3AE}" srcOrd="0" destOrd="0" presId="urn:microsoft.com/office/officeart/2005/8/layout/list1"/>
    <dgm:cxn modelId="{39F1D5E8-5A82-46F3-9134-E79530B46CB3}" type="presParOf" srcId="{AC339323-B24A-4D81-BC32-AF47E7D5C3AE}" destId="{63527504-F953-4485-B40A-B0C674E2ED92}" srcOrd="0" destOrd="0" presId="urn:microsoft.com/office/officeart/2005/8/layout/list1"/>
    <dgm:cxn modelId="{97CB7420-AC81-4F8E-B554-B27840D54E6C}" type="presParOf" srcId="{63527504-F953-4485-B40A-B0C674E2ED92}" destId="{E67E54AD-78B3-4A15-B551-C8098587A660}" srcOrd="0" destOrd="0" presId="urn:microsoft.com/office/officeart/2005/8/layout/list1"/>
    <dgm:cxn modelId="{F73029D3-A1B3-4637-8B61-AFD047E96892}" type="presParOf" srcId="{63527504-F953-4485-B40A-B0C674E2ED92}" destId="{9BDED75F-F4CC-4C0C-854A-0FF09D26A182}" srcOrd="1" destOrd="0" presId="urn:microsoft.com/office/officeart/2005/8/layout/list1"/>
    <dgm:cxn modelId="{E2FB6959-B0C8-4CAB-BC46-4F82A184BDBF}" type="presParOf" srcId="{AC339323-B24A-4D81-BC32-AF47E7D5C3AE}" destId="{EF8D5E34-CA50-42D5-9930-1031B065E475}" srcOrd="1" destOrd="0" presId="urn:microsoft.com/office/officeart/2005/8/layout/list1"/>
    <dgm:cxn modelId="{FD63354E-2EBC-4FAE-AF7A-AAF1547C9D79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การปลอมตัว</a:t>
          </a:r>
          <a:r>
            <a:rPr lang="en-US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 (Fabrication)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3504815B-7EB1-415B-B250-F123D3274925}" type="presOf" srcId="{567ED25C-C546-452C-8D0A-B9B2487AE8AE}" destId="{AD553C1E-B672-48A8-B13E-56A534A06CBE}" srcOrd="0" destOrd="0" presId="urn:microsoft.com/office/officeart/2005/8/layout/list1"/>
    <dgm:cxn modelId="{88F83000-CD44-47A4-B0D4-517FF554ED47}" type="presOf" srcId="{BD091965-F798-48E5-B673-411ED8DA13D5}" destId="{70C9751E-EC13-478D-B268-2DB85AC1CB56}" srcOrd="0" destOrd="0" presId="urn:microsoft.com/office/officeart/2005/8/layout/list1"/>
    <dgm:cxn modelId="{1C496BC3-506E-4307-B72A-6C559065D585}" type="presOf" srcId="{BD091965-F798-48E5-B673-411ED8DA13D5}" destId="{077E3A49-A18E-4A4A-9CFA-3689E02AF439}" srcOrd="1" destOrd="0" presId="urn:microsoft.com/office/officeart/2005/8/layout/list1"/>
    <dgm:cxn modelId="{9E20B956-EBE2-4FCB-BB3A-14632BEE6281}" type="presParOf" srcId="{AD553C1E-B672-48A8-B13E-56A534A06CBE}" destId="{035C4250-7C0B-42FC-A326-5EF13F542677}" srcOrd="0" destOrd="0" presId="urn:microsoft.com/office/officeart/2005/8/layout/list1"/>
    <dgm:cxn modelId="{17B8BF38-3846-4695-AB79-5ADB00BB2F0E}" type="presParOf" srcId="{035C4250-7C0B-42FC-A326-5EF13F542677}" destId="{70C9751E-EC13-478D-B268-2DB85AC1CB56}" srcOrd="0" destOrd="0" presId="urn:microsoft.com/office/officeart/2005/8/layout/list1"/>
    <dgm:cxn modelId="{4A4BBB1B-6FC3-460A-9C4A-419FF3E3B777}" type="presParOf" srcId="{035C4250-7C0B-42FC-A326-5EF13F542677}" destId="{077E3A49-A18E-4A4A-9CFA-3689E02AF439}" srcOrd="1" destOrd="0" presId="urn:microsoft.com/office/officeart/2005/8/layout/list1"/>
    <dgm:cxn modelId="{A195D2FC-57B9-479F-ABA7-E42E61847645}" type="presParOf" srcId="{AD553C1E-B672-48A8-B13E-56A534A06CBE}" destId="{820FD675-A97B-46F2-8B8B-96E1C88649FD}" srcOrd="1" destOrd="0" presId="urn:microsoft.com/office/officeart/2005/8/layout/list1"/>
    <dgm:cxn modelId="{A511F05B-51E4-4765-9E3B-E03FAF2E4859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5362BBC-EE72-41C3-8C4B-9E30C4AB67BB}" type="presOf" srcId="{E6F15660-4911-47EC-94A4-011ED62A7AC9}" destId="{E67E54AD-78B3-4A15-B551-C8098587A660}" srcOrd="0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EDF47626-B7FE-4DAF-B91D-98518C77A4DD}" type="presOf" srcId="{0A3D12E6-DB02-43E5-B5EE-1D341ADC826A}" destId="{AC339323-B24A-4D81-BC32-AF47E7D5C3AE}" srcOrd="0" destOrd="0" presId="urn:microsoft.com/office/officeart/2005/8/layout/list1"/>
    <dgm:cxn modelId="{98B94043-9D13-4B04-A0CE-144F0F148CA2}" type="presOf" srcId="{E6F15660-4911-47EC-94A4-011ED62A7AC9}" destId="{9BDED75F-F4CC-4C0C-854A-0FF09D26A182}" srcOrd="1" destOrd="0" presId="urn:microsoft.com/office/officeart/2005/8/layout/list1"/>
    <dgm:cxn modelId="{BF380A42-DECE-40E9-B40D-097AEC9A0755}" type="presParOf" srcId="{AC339323-B24A-4D81-BC32-AF47E7D5C3AE}" destId="{63527504-F953-4485-B40A-B0C674E2ED92}" srcOrd="0" destOrd="0" presId="urn:microsoft.com/office/officeart/2005/8/layout/list1"/>
    <dgm:cxn modelId="{ADC8BC22-3181-4098-8B89-EF77D4D35299}" type="presParOf" srcId="{63527504-F953-4485-B40A-B0C674E2ED92}" destId="{E67E54AD-78B3-4A15-B551-C8098587A660}" srcOrd="0" destOrd="0" presId="urn:microsoft.com/office/officeart/2005/8/layout/list1"/>
    <dgm:cxn modelId="{430F645F-6748-4951-ACAA-03B51CF2F194}" type="presParOf" srcId="{63527504-F953-4485-B40A-B0C674E2ED92}" destId="{9BDED75F-F4CC-4C0C-854A-0FF09D26A182}" srcOrd="1" destOrd="0" presId="urn:microsoft.com/office/officeart/2005/8/layout/list1"/>
    <dgm:cxn modelId="{96C24BF4-39F7-4A40-854A-A2ACE1B42A8D}" type="presParOf" srcId="{AC339323-B24A-4D81-BC32-AF47E7D5C3AE}" destId="{EF8D5E34-CA50-42D5-9930-1031B065E475}" srcOrd="1" destOrd="0" presId="urn:microsoft.com/office/officeart/2005/8/layout/list1"/>
    <dgm:cxn modelId="{1D6903DD-3D6B-4929-8227-449A862FB3CE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ช่องโหว่(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Vulnerability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B1FE388-F8A0-4DC3-97EC-14B82F14ED71}" type="presOf" srcId="{BD091965-F798-48E5-B673-411ED8DA13D5}" destId="{70C9751E-EC13-478D-B268-2DB85AC1CB56}" srcOrd="0" destOrd="0" presId="urn:microsoft.com/office/officeart/2005/8/layout/list1"/>
    <dgm:cxn modelId="{54416D6B-0340-4859-88C8-B5729BE8730A}" type="presOf" srcId="{567ED25C-C546-452C-8D0A-B9B2487AE8AE}" destId="{AD553C1E-B672-48A8-B13E-56A534A06CBE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399EDCF4-8BAC-48E7-BA5D-D06083B8C19B}" type="presOf" srcId="{BD091965-F798-48E5-B673-411ED8DA13D5}" destId="{077E3A49-A18E-4A4A-9CFA-3689E02AF439}" srcOrd="1" destOrd="0" presId="urn:microsoft.com/office/officeart/2005/8/layout/list1"/>
    <dgm:cxn modelId="{AB26DEA3-AD2F-42BE-A1EC-AB9DFAE60ADF}" type="presParOf" srcId="{AD553C1E-B672-48A8-B13E-56A534A06CBE}" destId="{035C4250-7C0B-42FC-A326-5EF13F542677}" srcOrd="0" destOrd="0" presId="urn:microsoft.com/office/officeart/2005/8/layout/list1"/>
    <dgm:cxn modelId="{C83AF1F6-78E4-49CF-9ADC-E4C29596B886}" type="presParOf" srcId="{035C4250-7C0B-42FC-A326-5EF13F542677}" destId="{70C9751E-EC13-478D-B268-2DB85AC1CB56}" srcOrd="0" destOrd="0" presId="urn:microsoft.com/office/officeart/2005/8/layout/list1"/>
    <dgm:cxn modelId="{60D5188F-217B-495B-A5D7-5E8B6B3C7113}" type="presParOf" srcId="{035C4250-7C0B-42FC-A326-5EF13F542677}" destId="{077E3A49-A18E-4A4A-9CFA-3689E02AF439}" srcOrd="1" destOrd="0" presId="urn:microsoft.com/office/officeart/2005/8/layout/list1"/>
    <dgm:cxn modelId="{28388BA9-9CB0-488C-B099-46E2B9BA8D3A}" type="presParOf" srcId="{AD553C1E-B672-48A8-B13E-56A534A06CBE}" destId="{820FD675-A97B-46F2-8B8B-96E1C88649FD}" srcOrd="1" destOrd="0" presId="urn:microsoft.com/office/officeart/2005/8/layout/list1"/>
    <dgm:cxn modelId="{C5779EB5-7246-4674-AF0B-3D4349962FEF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EC9B817-68F4-430C-8EBA-532F1C378B47}" type="presOf" srcId="{E6F15660-4911-47EC-94A4-011ED62A7AC9}" destId="{9BDED75F-F4CC-4C0C-854A-0FF09D26A182}" srcOrd="1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E11D375F-B9E7-4320-88FD-8B1942967D57}" type="presOf" srcId="{E6F15660-4911-47EC-94A4-011ED62A7AC9}" destId="{E67E54AD-78B3-4A15-B551-C8098587A660}" srcOrd="0" destOrd="0" presId="urn:microsoft.com/office/officeart/2005/8/layout/list1"/>
    <dgm:cxn modelId="{3A8CAF7B-D8AF-473B-9D60-6C2ABBD84A90}" type="presOf" srcId="{0A3D12E6-DB02-43E5-B5EE-1D341ADC826A}" destId="{AC339323-B24A-4D81-BC32-AF47E7D5C3AE}" srcOrd="0" destOrd="0" presId="urn:microsoft.com/office/officeart/2005/8/layout/list1"/>
    <dgm:cxn modelId="{8B8BF5C5-C07D-46CE-9E7A-8630212B2A45}" type="presParOf" srcId="{AC339323-B24A-4D81-BC32-AF47E7D5C3AE}" destId="{63527504-F953-4485-B40A-B0C674E2ED92}" srcOrd="0" destOrd="0" presId="urn:microsoft.com/office/officeart/2005/8/layout/list1"/>
    <dgm:cxn modelId="{D96AF131-286A-4A4D-BC74-321EA77015FD}" type="presParOf" srcId="{63527504-F953-4485-B40A-B0C674E2ED92}" destId="{E67E54AD-78B3-4A15-B551-C8098587A660}" srcOrd="0" destOrd="0" presId="urn:microsoft.com/office/officeart/2005/8/layout/list1"/>
    <dgm:cxn modelId="{A74D9FC4-9BAE-49CC-B6BE-73237E323652}" type="presParOf" srcId="{63527504-F953-4485-B40A-B0C674E2ED92}" destId="{9BDED75F-F4CC-4C0C-854A-0FF09D26A182}" srcOrd="1" destOrd="0" presId="urn:microsoft.com/office/officeart/2005/8/layout/list1"/>
    <dgm:cxn modelId="{8D0A9A00-3108-44C7-9DF8-36B0F0A54785}" type="presParOf" srcId="{AC339323-B24A-4D81-BC32-AF47E7D5C3AE}" destId="{EF8D5E34-CA50-42D5-9930-1031B065E475}" srcOrd="1" destOrd="0" presId="urn:microsoft.com/office/officeart/2005/8/layout/list1"/>
    <dgm:cxn modelId="{EAFF2304-F78A-4FA8-898E-76CA2DF7541E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ความเป็นส่วนตัว(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Privacy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7BBBE57-D736-4DC1-A1B1-77F1234612F2}" type="presOf" srcId="{567ED25C-C546-452C-8D0A-B9B2487AE8AE}" destId="{AD553C1E-B672-48A8-B13E-56A534A06CBE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D8DF7D65-A57F-454A-9C71-50EE6B0A3B31}" type="presOf" srcId="{BD091965-F798-48E5-B673-411ED8DA13D5}" destId="{70C9751E-EC13-478D-B268-2DB85AC1CB56}" srcOrd="0" destOrd="0" presId="urn:microsoft.com/office/officeart/2005/8/layout/list1"/>
    <dgm:cxn modelId="{0B1CF2FA-00C1-4CF4-BDF4-282E3BE6CEF4}" type="presOf" srcId="{BD091965-F798-48E5-B673-411ED8DA13D5}" destId="{077E3A49-A18E-4A4A-9CFA-3689E02AF439}" srcOrd="1" destOrd="0" presId="urn:microsoft.com/office/officeart/2005/8/layout/list1"/>
    <dgm:cxn modelId="{3B0EF988-B759-4928-BFB6-E5FB875213D9}" type="presParOf" srcId="{AD553C1E-B672-48A8-B13E-56A534A06CBE}" destId="{035C4250-7C0B-42FC-A326-5EF13F542677}" srcOrd="0" destOrd="0" presId="urn:microsoft.com/office/officeart/2005/8/layout/list1"/>
    <dgm:cxn modelId="{66D63DE5-8D57-4E29-BCD2-3EC90EC32AE4}" type="presParOf" srcId="{035C4250-7C0B-42FC-A326-5EF13F542677}" destId="{70C9751E-EC13-478D-B268-2DB85AC1CB56}" srcOrd="0" destOrd="0" presId="urn:microsoft.com/office/officeart/2005/8/layout/list1"/>
    <dgm:cxn modelId="{029365BF-20BD-4DD3-96AC-16813D33C437}" type="presParOf" srcId="{035C4250-7C0B-42FC-A326-5EF13F542677}" destId="{077E3A49-A18E-4A4A-9CFA-3689E02AF439}" srcOrd="1" destOrd="0" presId="urn:microsoft.com/office/officeart/2005/8/layout/list1"/>
    <dgm:cxn modelId="{5C531321-63CF-4A2B-B447-01A3444D68C9}" type="presParOf" srcId="{AD553C1E-B672-48A8-B13E-56A534A06CBE}" destId="{820FD675-A97B-46F2-8B8B-96E1C88649FD}" srcOrd="1" destOrd="0" presId="urn:microsoft.com/office/officeart/2005/8/layout/list1"/>
    <dgm:cxn modelId="{3279E6A5-552D-49BF-BD7A-4EEE6B301953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ภัยคุกคาม(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Threat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17E2CB0-9486-4621-AAFF-5116FF29141B}" type="presOf" srcId="{567ED25C-C546-452C-8D0A-B9B2487AE8AE}" destId="{AD553C1E-B672-48A8-B13E-56A534A06CBE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B3C13A7C-EDF4-4254-91B5-1A3CF6082EA7}" type="presOf" srcId="{BD091965-F798-48E5-B673-411ED8DA13D5}" destId="{077E3A49-A18E-4A4A-9CFA-3689E02AF439}" srcOrd="1" destOrd="0" presId="urn:microsoft.com/office/officeart/2005/8/layout/list1"/>
    <dgm:cxn modelId="{567D2CA4-382F-48E1-A2A5-E87E7543C3CF}" type="presOf" srcId="{BD091965-F798-48E5-B673-411ED8DA13D5}" destId="{70C9751E-EC13-478D-B268-2DB85AC1CB56}" srcOrd="0" destOrd="0" presId="urn:microsoft.com/office/officeart/2005/8/layout/list1"/>
    <dgm:cxn modelId="{39782BD3-20B2-4D39-887A-DC7F84F04A5B}" type="presParOf" srcId="{AD553C1E-B672-48A8-B13E-56A534A06CBE}" destId="{035C4250-7C0B-42FC-A326-5EF13F542677}" srcOrd="0" destOrd="0" presId="urn:microsoft.com/office/officeart/2005/8/layout/list1"/>
    <dgm:cxn modelId="{CD884B75-62BE-47D2-B48B-1E6B98484D58}" type="presParOf" srcId="{035C4250-7C0B-42FC-A326-5EF13F542677}" destId="{70C9751E-EC13-478D-B268-2DB85AC1CB56}" srcOrd="0" destOrd="0" presId="urn:microsoft.com/office/officeart/2005/8/layout/list1"/>
    <dgm:cxn modelId="{DC5E4FE3-B9A5-4B5A-AED0-0E5DA0F298B0}" type="presParOf" srcId="{035C4250-7C0B-42FC-A326-5EF13F542677}" destId="{077E3A49-A18E-4A4A-9CFA-3689E02AF439}" srcOrd="1" destOrd="0" presId="urn:microsoft.com/office/officeart/2005/8/layout/list1"/>
    <dgm:cxn modelId="{C43CE370-88BD-45C0-8610-BCE59F7C6B01}" type="presParOf" srcId="{AD553C1E-B672-48A8-B13E-56A534A06CBE}" destId="{820FD675-A97B-46F2-8B8B-96E1C88649FD}" srcOrd="1" destOrd="0" presId="urn:microsoft.com/office/officeart/2005/8/layout/list1"/>
    <dgm:cxn modelId="{7917AEFC-75B2-4240-98A2-2DDC65389721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42DCB3C-1C8D-471C-A22A-65A5DDE8DECB}" type="presOf" srcId="{0A3D12E6-DB02-43E5-B5EE-1D341ADC826A}" destId="{AC339323-B24A-4D81-BC32-AF47E7D5C3AE}" srcOrd="0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0B14D6FF-FD49-4DBD-A8C6-C46F1DA7323E}" type="presOf" srcId="{E6F15660-4911-47EC-94A4-011ED62A7AC9}" destId="{9BDED75F-F4CC-4C0C-854A-0FF09D26A182}" srcOrd="1" destOrd="0" presId="urn:microsoft.com/office/officeart/2005/8/layout/list1"/>
    <dgm:cxn modelId="{FB6CFB52-BF70-4C8A-AF5B-B1C849471C7B}" type="presOf" srcId="{E6F15660-4911-47EC-94A4-011ED62A7AC9}" destId="{E67E54AD-78B3-4A15-B551-C8098587A660}" srcOrd="0" destOrd="0" presId="urn:microsoft.com/office/officeart/2005/8/layout/list1"/>
    <dgm:cxn modelId="{00992DAA-3C59-44EC-BA83-7C80E7E06FB2}" type="presParOf" srcId="{AC339323-B24A-4D81-BC32-AF47E7D5C3AE}" destId="{63527504-F953-4485-B40A-B0C674E2ED92}" srcOrd="0" destOrd="0" presId="urn:microsoft.com/office/officeart/2005/8/layout/list1"/>
    <dgm:cxn modelId="{95CFB5F3-DBA2-48BC-BD75-91ABCFB87BFE}" type="presParOf" srcId="{63527504-F953-4485-B40A-B0C674E2ED92}" destId="{E67E54AD-78B3-4A15-B551-C8098587A660}" srcOrd="0" destOrd="0" presId="urn:microsoft.com/office/officeart/2005/8/layout/list1"/>
    <dgm:cxn modelId="{5EDAA97F-279F-413D-9BB8-05199D3B0439}" type="presParOf" srcId="{63527504-F953-4485-B40A-B0C674E2ED92}" destId="{9BDED75F-F4CC-4C0C-854A-0FF09D26A182}" srcOrd="1" destOrd="0" presId="urn:microsoft.com/office/officeart/2005/8/layout/list1"/>
    <dgm:cxn modelId="{49E59474-7D42-42AC-87F5-A2DB181420D0}" type="presParOf" srcId="{AC339323-B24A-4D81-BC32-AF47E7D5C3AE}" destId="{EF8D5E34-CA50-42D5-9930-1031B065E475}" srcOrd="1" destOrd="0" presId="urn:microsoft.com/office/officeart/2005/8/layout/list1"/>
    <dgm:cxn modelId="{5F5AE7AB-4335-4F87-A25F-F9326D50154A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การโจมตี (</a:t>
          </a:r>
          <a:r>
            <a:rPr lang="en-US" sz="32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Attrack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353EAA2B-A88D-4A61-9196-78F27FB94B96}" type="presOf" srcId="{567ED25C-C546-452C-8D0A-B9B2487AE8AE}" destId="{AD553C1E-B672-48A8-B13E-56A534A06CBE}" srcOrd="0" destOrd="0" presId="urn:microsoft.com/office/officeart/2005/8/layout/list1"/>
    <dgm:cxn modelId="{BF6DDF8B-1F75-47D9-BBC0-DED214328A73}" type="presOf" srcId="{BD091965-F798-48E5-B673-411ED8DA13D5}" destId="{077E3A49-A18E-4A4A-9CFA-3689E02AF439}" srcOrd="1" destOrd="0" presId="urn:microsoft.com/office/officeart/2005/8/layout/list1"/>
    <dgm:cxn modelId="{A32C8F41-BA91-45E9-B57C-95E7F1B7CB1C}" type="presOf" srcId="{BD091965-F798-48E5-B673-411ED8DA13D5}" destId="{70C9751E-EC13-478D-B268-2DB85AC1CB56}" srcOrd="0" destOrd="0" presId="urn:microsoft.com/office/officeart/2005/8/layout/list1"/>
    <dgm:cxn modelId="{19B3E30B-3D80-4EAF-A5C7-D7521CA897F7}" type="presParOf" srcId="{AD553C1E-B672-48A8-B13E-56A534A06CBE}" destId="{035C4250-7C0B-42FC-A326-5EF13F542677}" srcOrd="0" destOrd="0" presId="urn:microsoft.com/office/officeart/2005/8/layout/list1"/>
    <dgm:cxn modelId="{3701734C-AF46-442B-9071-3256C6932307}" type="presParOf" srcId="{035C4250-7C0B-42FC-A326-5EF13F542677}" destId="{70C9751E-EC13-478D-B268-2DB85AC1CB56}" srcOrd="0" destOrd="0" presId="urn:microsoft.com/office/officeart/2005/8/layout/list1"/>
    <dgm:cxn modelId="{C3C0D936-C496-472E-9216-6BBC7057DDF6}" type="presParOf" srcId="{035C4250-7C0B-42FC-A326-5EF13F542677}" destId="{077E3A49-A18E-4A4A-9CFA-3689E02AF439}" srcOrd="1" destOrd="0" presId="urn:microsoft.com/office/officeart/2005/8/layout/list1"/>
    <dgm:cxn modelId="{254D8164-D12F-44BB-B1C1-A6F51802C739}" type="presParOf" srcId="{AD553C1E-B672-48A8-B13E-56A534A06CBE}" destId="{820FD675-A97B-46F2-8B8B-96E1C88649FD}" srcOrd="1" destOrd="0" presId="urn:microsoft.com/office/officeart/2005/8/layout/list1"/>
    <dgm:cxn modelId="{A7F27169-1D43-4938-9C48-DD49DD7D2EE1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913D2F7-6D18-45F1-BF65-61B0FB1FA772}" type="presOf" srcId="{0A3D12E6-DB02-43E5-B5EE-1D341ADC826A}" destId="{AC339323-B24A-4D81-BC32-AF47E7D5C3AE}" srcOrd="0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AC70774B-1E94-4CDB-A91D-0892907A09E8}" type="presOf" srcId="{E6F15660-4911-47EC-94A4-011ED62A7AC9}" destId="{9BDED75F-F4CC-4C0C-854A-0FF09D26A182}" srcOrd="1" destOrd="0" presId="urn:microsoft.com/office/officeart/2005/8/layout/list1"/>
    <dgm:cxn modelId="{A8397964-4E98-45A4-8D4B-BA29AD6F2ED8}" type="presOf" srcId="{E6F15660-4911-47EC-94A4-011ED62A7AC9}" destId="{E67E54AD-78B3-4A15-B551-C8098587A660}" srcOrd="0" destOrd="0" presId="urn:microsoft.com/office/officeart/2005/8/layout/list1"/>
    <dgm:cxn modelId="{93649628-0B1B-47AF-A7DC-4A4A2CA975A8}" type="presParOf" srcId="{AC339323-B24A-4D81-BC32-AF47E7D5C3AE}" destId="{63527504-F953-4485-B40A-B0C674E2ED92}" srcOrd="0" destOrd="0" presId="urn:microsoft.com/office/officeart/2005/8/layout/list1"/>
    <dgm:cxn modelId="{44BE1E45-1415-4851-87A5-378B887B4DD7}" type="presParOf" srcId="{63527504-F953-4485-B40A-B0C674E2ED92}" destId="{E67E54AD-78B3-4A15-B551-C8098587A660}" srcOrd="0" destOrd="0" presId="urn:microsoft.com/office/officeart/2005/8/layout/list1"/>
    <dgm:cxn modelId="{F5BFCDDE-F31B-47E2-B988-062AD7A21CEB}" type="presParOf" srcId="{63527504-F953-4485-B40A-B0C674E2ED92}" destId="{9BDED75F-F4CC-4C0C-854A-0FF09D26A182}" srcOrd="1" destOrd="0" presId="urn:microsoft.com/office/officeart/2005/8/layout/list1"/>
    <dgm:cxn modelId="{42F2025B-DF2C-407C-B0FF-38B0469CDB5B}" type="presParOf" srcId="{AC339323-B24A-4D81-BC32-AF47E7D5C3AE}" destId="{EF8D5E34-CA50-42D5-9930-1031B065E475}" srcOrd="1" destOrd="0" presId="urn:microsoft.com/office/officeart/2005/8/layout/list1"/>
    <dgm:cxn modelId="{6E1E6DD4-D770-46A3-A551-D3008A6B8CB9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การโจมตี (</a:t>
          </a:r>
          <a:r>
            <a:rPr lang="en-US" sz="32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Attrack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9F112F3-6980-4081-B0AD-E71C8AFB86D7}" type="presOf" srcId="{BD091965-F798-48E5-B673-411ED8DA13D5}" destId="{077E3A49-A18E-4A4A-9CFA-3689E02AF439}" srcOrd="1" destOrd="0" presId="urn:microsoft.com/office/officeart/2005/8/layout/list1"/>
    <dgm:cxn modelId="{0F069BB5-7C6C-4870-AE16-126638627E54}" type="presOf" srcId="{567ED25C-C546-452C-8D0A-B9B2487AE8AE}" destId="{AD553C1E-B672-48A8-B13E-56A534A06CBE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651A92E4-B59D-4137-B232-E8BE92A85A18}" type="presOf" srcId="{BD091965-F798-48E5-B673-411ED8DA13D5}" destId="{70C9751E-EC13-478D-B268-2DB85AC1CB56}" srcOrd="0" destOrd="0" presId="urn:microsoft.com/office/officeart/2005/8/layout/list1"/>
    <dgm:cxn modelId="{21689AF1-EAC7-4B07-B8E8-5622C23A00A6}" type="presParOf" srcId="{AD553C1E-B672-48A8-B13E-56A534A06CBE}" destId="{035C4250-7C0B-42FC-A326-5EF13F542677}" srcOrd="0" destOrd="0" presId="urn:microsoft.com/office/officeart/2005/8/layout/list1"/>
    <dgm:cxn modelId="{8BF98BF3-5A5D-4063-B394-949D37683CA3}" type="presParOf" srcId="{035C4250-7C0B-42FC-A326-5EF13F542677}" destId="{70C9751E-EC13-478D-B268-2DB85AC1CB56}" srcOrd="0" destOrd="0" presId="urn:microsoft.com/office/officeart/2005/8/layout/list1"/>
    <dgm:cxn modelId="{36493342-0D1A-429D-A743-C1D18FC63B6A}" type="presParOf" srcId="{035C4250-7C0B-42FC-A326-5EF13F542677}" destId="{077E3A49-A18E-4A4A-9CFA-3689E02AF439}" srcOrd="1" destOrd="0" presId="urn:microsoft.com/office/officeart/2005/8/layout/list1"/>
    <dgm:cxn modelId="{79768D98-8A0C-49D2-A930-87E14DC9998B}" type="presParOf" srcId="{AD553C1E-B672-48A8-B13E-56A534A06CBE}" destId="{820FD675-A97B-46F2-8B8B-96E1C88649FD}" srcOrd="1" destOrd="0" presId="urn:microsoft.com/office/officeart/2005/8/layout/list1"/>
    <dgm:cxn modelId="{27C53C3B-B190-4B30-BD3E-31E2D1B659FF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B90FBB89-AC70-4ED7-B294-736A267E5D31}" type="presOf" srcId="{E6F15660-4911-47EC-94A4-011ED62A7AC9}" destId="{E67E54AD-78B3-4A15-B551-C8098587A660}" srcOrd="0" destOrd="0" presId="urn:microsoft.com/office/officeart/2005/8/layout/list1"/>
    <dgm:cxn modelId="{5A5F604A-85BF-4142-B216-441BFDEF1EA2}" type="presOf" srcId="{0A3D12E6-DB02-43E5-B5EE-1D341ADC826A}" destId="{AC339323-B24A-4D81-BC32-AF47E7D5C3AE}" srcOrd="0" destOrd="0" presId="urn:microsoft.com/office/officeart/2005/8/layout/list1"/>
    <dgm:cxn modelId="{AC1A422A-8FA5-4634-812B-6250F40AC95A}" type="presOf" srcId="{E6F15660-4911-47EC-94A4-011ED62A7AC9}" destId="{9BDED75F-F4CC-4C0C-854A-0FF09D26A182}" srcOrd="1" destOrd="0" presId="urn:microsoft.com/office/officeart/2005/8/layout/list1"/>
    <dgm:cxn modelId="{4A52F44B-E476-4BF7-A391-C0FF7723EF82}" type="presParOf" srcId="{AC339323-B24A-4D81-BC32-AF47E7D5C3AE}" destId="{63527504-F953-4485-B40A-B0C674E2ED92}" srcOrd="0" destOrd="0" presId="urn:microsoft.com/office/officeart/2005/8/layout/list1"/>
    <dgm:cxn modelId="{81761F0B-732F-45FC-A696-AC5926D4AF50}" type="presParOf" srcId="{63527504-F953-4485-B40A-B0C674E2ED92}" destId="{E67E54AD-78B3-4A15-B551-C8098587A660}" srcOrd="0" destOrd="0" presId="urn:microsoft.com/office/officeart/2005/8/layout/list1"/>
    <dgm:cxn modelId="{02E4D0EC-6D1B-489D-A771-EE611E101BAF}" type="presParOf" srcId="{63527504-F953-4485-B40A-B0C674E2ED92}" destId="{9BDED75F-F4CC-4C0C-854A-0FF09D26A182}" srcOrd="1" destOrd="0" presId="urn:microsoft.com/office/officeart/2005/8/layout/list1"/>
    <dgm:cxn modelId="{6418476A-976B-4052-9C89-B767601CCAC7}" type="presParOf" srcId="{AC339323-B24A-4D81-BC32-AF47E7D5C3AE}" destId="{EF8D5E34-CA50-42D5-9930-1031B065E475}" srcOrd="1" destOrd="0" presId="urn:microsoft.com/office/officeart/2005/8/layout/list1"/>
    <dgm:cxn modelId="{05F62ADE-9145-41B8-85F9-0D2AD0A8B4FF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การโจมตี (</a:t>
          </a:r>
          <a:r>
            <a:rPr lang="en-US" sz="32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Attrack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AC971B4-D2F7-43E1-8E24-C80E037F0143}" type="presOf" srcId="{BD091965-F798-48E5-B673-411ED8DA13D5}" destId="{077E3A49-A18E-4A4A-9CFA-3689E02AF439}" srcOrd="1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D1914CC1-AB94-47AB-A128-E2BD94282CAB}" type="presOf" srcId="{BD091965-F798-48E5-B673-411ED8DA13D5}" destId="{70C9751E-EC13-478D-B268-2DB85AC1CB56}" srcOrd="0" destOrd="0" presId="urn:microsoft.com/office/officeart/2005/8/layout/list1"/>
    <dgm:cxn modelId="{4826671A-D984-4258-81A9-189FD26487B4}" type="presOf" srcId="{567ED25C-C546-452C-8D0A-B9B2487AE8AE}" destId="{AD553C1E-B672-48A8-B13E-56A534A06CBE}" srcOrd="0" destOrd="0" presId="urn:microsoft.com/office/officeart/2005/8/layout/list1"/>
    <dgm:cxn modelId="{F7FDE83D-8061-47B3-832E-2D354911A530}" type="presParOf" srcId="{AD553C1E-B672-48A8-B13E-56A534A06CBE}" destId="{035C4250-7C0B-42FC-A326-5EF13F542677}" srcOrd="0" destOrd="0" presId="urn:microsoft.com/office/officeart/2005/8/layout/list1"/>
    <dgm:cxn modelId="{6C3D8479-9DD5-47DC-9F67-A13E14E8184F}" type="presParOf" srcId="{035C4250-7C0B-42FC-A326-5EF13F542677}" destId="{70C9751E-EC13-478D-B268-2DB85AC1CB56}" srcOrd="0" destOrd="0" presId="urn:microsoft.com/office/officeart/2005/8/layout/list1"/>
    <dgm:cxn modelId="{E5295119-B8AC-49D8-B5FC-823AFA2C451D}" type="presParOf" srcId="{035C4250-7C0B-42FC-A326-5EF13F542677}" destId="{077E3A49-A18E-4A4A-9CFA-3689E02AF439}" srcOrd="1" destOrd="0" presId="urn:microsoft.com/office/officeart/2005/8/layout/list1"/>
    <dgm:cxn modelId="{2F42819E-6D58-4CB1-85E4-048F99824B75}" type="presParOf" srcId="{AD553C1E-B672-48A8-B13E-56A534A06CBE}" destId="{820FD675-A97B-46F2-8B8B-96E1C88649FD}" srcOrd="1" destOrd="0" presId="urn:microsoft.com/office/officeart/2005/8/layout/list1"/>
    <dgm:cxn modelId="{A610D81F-23BA-4A35-A1EA-C112086C9404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ผู้โจมตีระบบคอมพิวเตอร์และเครือข่าย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996F443D-0BE7-436F-9CCB-ACC1DE6CC100}" type="presOf" srcId="{0A3D12E6-DB02-43E5-B5EE-1D341ADC826A}" destId="{AC339323-B24A-4D81-BC32-AF47E7D5C3AE}" srcOrd="0" destOrd="0" presId="urn:microsoft.com/office/officeart/2005/8/layout/list1"/>
    <dgm:cxn modelId="{865B7B5A-F7A6-48DF-A445-CC2047EC739A}" type="presOf" srcId="{E6F15660-4911-47EC-94A4-011ED62A7AC9}" destId="{E67E54AD-78B3-4A15-B551-C8098587A660}" srcOrd="0" destOrd="0" presId="urn:microsoft.com/office/officeart/2005/8/layout/list1"/>
    <dgm:cxn modelId="{31A573B5-5F4B-410D-8543-DE8DE77D1238}" type="presOf" srcId="{E6F15660-4911-47EC-94A4-011ED62A7AC9}" destId="{9BDED75F-F4CC-4C0C-854A-0FF09D26A182}" srcOrd="1" destOrd="0" presId="urn:microsoft.com/office/officeart/2005/8/layout/list1"/>
    <dgm:cxn modelId="{2DEFEBB8-14A0-4D73-97E2-AE8A05404726}" type="presParOf" srcId="{AC339323-B24A-4D81-BC32-AF47E7D5C3AE}" destId="{63527504-F953-4485-B40A-B0C674E2ED92}" srcOrd="0" destOrd="0" presId="urn:microsoft.com/office/officeart/2005/8/layout/list1"/>
    <dgm:cxn modelId="{7A6B84E9-3574-4EC9-A703-D52DDEB37378}" type="presParOf" srcId="{63527504-F953-4485-B40A-B0C674E2ED92}" destId="{E67E54AD-78B3-4A15-B551-C8098587A660}" srcOrd="0" destOrd="0" presId="urn:microsoft.com/office/officeart/2005/8/layout/list1"/>
    <dgm:cxn modelId="{1DE2CAB2-399B-430D-A7E9-BFB5D8042422}" type="presParOf" srcId="{63527504-F953-4485-B40A-B0C674E2ED92}" destId="{9BDED75F-F4CC-4C0C-854A-0FF09D26A182}" srcOrd="1" destOrd="0" presId="urn:microsoft.com/office/officeart/2005/8/layout/list1"/>
    <dgm:cxn modelId="{7286D1F6-D897-43D7-9D09-DB8B65B9844E}" type="presParOf" srcId="{AC339323-B24A-4D81-BC32-AF47E7D5C3AE}" destId="{EF8D5E34-CA50-42D5-9930-1031B065E475}" srcOrd="1" destOrd="0" presId="urn:microsoft.com/office/officeart/2005/8/layout/list1"/>
    <dgm:cxn modelId="{859645A3-DBDC-4DF9-9375-E0FF9037FCFD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พนักงานและพนักงานเก่า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4A20E255-091C-4DB2-9E73-31BD402639CF}">
      <dgm:prSet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คู่แข่งทางธุรกิจ</a:t>
          </a:r>
        </a:p>
      </dgm:t>
    </dgm:pt>
    <dgm:pt modelId="{A53B3F9E-4BDE-4577-A7A3-D0588EB15B83}" type="parTrans" cxnId="{474A4805-2AEA-41F9-9893-4955533D1663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162559-9CFA-48A6-ACB7-A69460A870AF}" type="sibTrans" cxnId="{474A4805-2AEA-41F9-9893-4955533D1663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D851F8-85C0-4D0B-950B-C367B0DAEE63}">
      <dgm:prSet custT="1"/>
      <dgm:spPr/>
      <dgm:t>
        <a:bodyPr/>
        <a:lstStyle/>
        <a:p>
          <a:r>
            <a:rPr lang="th-TH" sz="32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แฮคเกอร์</a:t>
          </a:r>
          <a:endParaRPr lang="th-TH" sz="32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85EE2D-982D-4CEB-A86C-2065724B3DF1}" type="parTrans" cxnId="{93517FF7-67CB-47F6-9149-1B9049B5688E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063C7D-498D-4F85-AB87-0ED43CE25E18}" type="sibTrans" cxnId="{93517FF7-67CB-47F6-9149-1B9049B5688E}">
      <dgm:prSet/>
      <dgm:spPr/>
      <dgm:t>
        <a:bodyPr/>
        <a:lstStyle/>
        <a:p>
          <a:endParaRPr lang="th-TH" sz="32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3">
        <dgm:presLayoutVars>
          <dgm:bulletEnabled val="1"/>
        </dgm:presLayoutVars>
      </dgm:prSet>
      <dgm:spPr/>
    </dgm:pt>
    <dgm:pt modelId="{982FF066-47CE-4E99-A4E9-DA6E675D74E4}" type="pres">
      <dgm:prSet presAssocID="{B9539CDF-9687-42BC-982A-EBA730039A12}" presName="spaceBetweenRectangles" presStyleCnt="0"/>
      <dgm:spPr/>
    </dgm:pt>
    <dgm:pt modelId="{6C037898-6FF8-4104-BDAE-CF9E52015648}" type="pres">
      <dgm:prSet presAssocID="{4A20E255-091C-4DB2-9E73-31BD402639CF}" presName="parentLin" presStyleCnt="0"/>
      <dgm:spPr/>
    </dgm:pt>
    <dgm:pt modelId="{741DD557-D511-486A-ABEF-72E87BC06184}" type="pres">
      <dgm:prSet presAssocID="{4A20E255-091C-4DB2-9E73-31BD402639CF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F2100919-655F-4020-A752-56B3568AE27D}" type="pres">
      <dgm:prSet presAssocID="{4A20E255-091C-4DB2-9E73-31BD402639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D6E74DBA-405E-4AB5-9FAC-956D9CE1B8AF}" type="pres">
      <dgm:prSet presAssocID="{4A20E255-091C-4DB2-9E73-31BD402639CF}" presName="negativeSpace" presStyleCnt="0"/>
      <dgm:spPr/>
    </dgm:pt>
    <dgm:pt modelId="{59599935-0F7F-4425-8959-509CE4FE5CC1}" type="pres">
      <dgm:prSet presAssocID="{4A20E255-091C-4DB2-9E73-31BD402639CF}" presName="childText" presStyleLbl="conFgAcc1" presStyleIdx="1" presStyleCnt="3">
        <dgm:presLayoutVars>
          <dgm:bulletEnabled val="1"/>
        </dgm:presLayoutVars>
      </dgm:prSet>
      <dgm:spPr/>
    </dgm:pt>
    <dgm:pt modelId="{AE51054A-4B57-4FF2-AB00-9A1FA128AF65}" type="pres">
      <dgm:prSet presAssocID="{BC162559-9CFA-48A6-ACB7-A69460A870AF}" presName="spaceBetweenRectangles" presStyleCnt="0"/>
      <dgm:spPr/>
    </dgm:pt>
    <dgm:pt modelId="{71B7116D-7C3B-4E00-A576-79C348E0CC26}" type="pres">
      <dgm:prSet presAssocID="{3DD851F8-85C0-4D0B-950B-C367B0DAEE63}" presName="parentLin" presStyleCnt="0"/>
      <dgm:spPr/>
    </dgm:pt>
    <dgm:pt modelId="{34741FA8-D643-433F-83D7-35BC7F76624F}" type="pres">
      <dgm:prSet presAssocID="{3DD851F8-85C0-4D0B-950B-C367B0DAEE63}" presName="parentLeftMargin" presStyleLbl="node1" presStyleIdx="1" presStyleCnt="3"/>
      <dgm:spPr/>
      <dgm:t>
        <a:bodyPr/>
        <a:lstStyle/>
        <a:p>
          <a:endParaRPr lang="th-TH"/>
        </a:p>
      </dgm:t>
    </dgm:pt>
    <dgm:pt modelId="{6FC87100-1E99-403C-861F-7CA699B139D8}" type="pres">
      <dgm:prSet presAssocID="{3DD851F8-85C0-4D0B-950B-C367B0DAEE6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F8D5573-43D1-485C-B9C5-E0A4873B1C02}" type="pres">
      <dgm:prSet presAssocID="{3DD851F8-85C0-4D0B-950B-C367B0DAEE63}" presName="negativeSpace" presStyleCnt="0"/>
      <dgm:spPr/>
    </dgm:pt>
    <dgm:pt modelId="{8DFB0B38-C770-4EBC-AB1F-FFE204399FBF}" type="pres">
      <dgm:prSet presAssocID="{3DD851F8-85C0-4D0B-950B-C367B0DAEE6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4652D1-8A1B-4CA7-B3F0-B71AE9A81F8C}" type="presOf" srcId="{4A20E255-091C-4DB2-9E73-31BD402639CF}" destId="{F2100919-655F-4020-A752-56B3568AE27D}" srcOrd="1" destOrd="0" presId="urn:microsoft.com/office/officeart/2005/8/layout/list1"/>
    <dgm:cxn modelId="{93517FF7-67CB-47F6-9149-1B9049B5688E}" srcId="{567ED25C-C546-452C-8D0A-B9B2487AE8AE}" destId="{3DD851F8-85C0-4D0B-950B-C367B0DAEE63}" srcOrd="2" destOrd="0" parTransId="{E885EE2D-982D-4CEB-A86C-2065724B3DF1}" sibTransId="{32063C7D-498D-4F85-AB87-0ED43CE25E18}"/>
    <dgm:cxn modelId="{6D350980-00B7-4481-8F6E-47BBFFBC3C9E}" type="presOf" srcId="{4A20E255-091C-4DB2-9E73-31BD402639CF}" destId="{741DD557-D511-486A-ABEF-72E87BC06184}" srcOrd="0" destOrd="0" presId="urn:microsoft.com/office/officeart/2005/8/layout/list1"/>
    <dgm:cxn modelId="{A735FE8F-9D83-483E-A59A-4C506F2F322E}" type="presOf" srcId="{BD091965-F798-48E5-B673-411ED8DA13D5}" destId="{077E3A49-A18E-4A4A-9CFA-3689E02AF439}" srcOrd="1" destOrd="0" presId="urn:microsoft.com/office/officeart/2005/8/layout/list1"/>
    <dgm:cxn modelId="{474A4805-2AEA-41F9-9893-4955533D1663}" srcId="{567ED25C-C546-452C-8D0A-B9B2487AE8AE}" destId="{4A20E255-091C-4DB2-9E73-31BD402639CF}" srcOrd="1" destOrd="0" parTransId="{A53B3F9E-4BDE-4577-A7A3-D0588EB15B83}" sibTransId="{BC162559-9CFA-48A6-ACB7-A69460A870AF}"/>
    <dgm:cxn modelId="{30036CDC-D5AF-4D88-979F-41E51EC2D752}" type="presOf" srcId="{3DD851F8-85C0-4D0B-950B-C367B0DAEE63}" destId="{6FC87100-1E99-403C-861F-7CA699B139D8}" srcOrd="1" destOrd="0" presId="urn:microsoft.com/office/officeart/2005/8/layout/list1"/>
    <dgm:cxn modelId="{98626B20-EFAD-4762-83FD-AFF012DE6751}" type="presOf" srcId="{BD091965-F798-48E5-B673-411ED8DA13D5}" destId="{70C9751E-EC13-478D-B268-2DB85AC1CB56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2347F98E-AED1-4332-BF8D-E93C60D4D59E}" type="presOf" srcId="{3DD851F8-85C0-4D0B-950B-C367B0DAEE63}" destId="{34741FA8-D643-433F-83D7-35BC7F76624F}" srcOrd="0" destOrd="0" presId="urn:microsoft.com/office/officeart/2005/8/layout/list1"/>
    <dgm:cxn modelId="{6D26CAAF-C875-43E3-B376-8DC61BDA67B2}" type="presOf" srcId="{567ED25C-C546-452C-8D0A-B9B2487AE8AE}" destId="{AD553C1E-B672-48A8-B13E-56A534A06CBE}" srcOrd="0" destOrd="0" presId="urn:microsoft.com/office/officeart/2005/8/layout/list1"/>
    <dgm:cxn modelId="{B77C0C59-1FF2-4A17-B32A-A9755D989BE1}" type="presParOf" srcId="{AD553C1E-B672-48A8-B13E-56A534A06CBE}" destId="{035C4250-7C0B-42FC-A326-5EF13F542677}" srcOrd="0" destOrd="0" presId="urn:microsoft.com/office/officeart/2005/8/layout/list1"/>
    <dgm:cxn modelId="{D15AA5CB-EE57-4A6E-8A68-2871502FC30A}" type="presParOf" srcId="{035C4250-7C0B-42FC-A326-5EF13F542677}" destId="{70C9751E-EC13-478D-B268-2DB85AC1CB56}" srcOrd="0" destOrd="0" presId="urn:microsoft.com/office/officeart/2005/8/layout/list1"/>
    <dgm:cxn modelId="{A347CD4D-584A-4103-92DE-49A98145BC1B}" type="presParOf" srcId="{035C4250-7C0B-42FC-A326-5EF13F542677}" destId="{077E3A49-A18E-4A4A-9CFA-3689E02AF439}" srcOrd="1" destOrd="0" presId="urn:microsoft.com/office/officeart/2005/8/layout/list1"/>
    <dgm:cxn modelId="{3509B937-3DA0-454C-8CC1-8652DC09D444}" type="presParOf" srcId="{AD553C1E-B672-48A8-B13E-56A534A06CBE}" destId="{820FD675-A97B-46F2-8B8B-96E1C88649FD}" srcOrd="1" destOrd="0" presId="urn:microsoft.com/office/officeart/2005/8/layout/list1"/>
    <dgm:cxn modelId="{8A15C00A-6788-4DA8-ABFB-3A816E785EC5}" type="presParOf" srcId="{AD553C1E-B672-48A8-B13E-56A534A06CBE}" destId="{7BDE37EC-5707-4245-AC80-F64DF9351BB1}" srcOrd="2" destOrd="0" presId="urn:microsoft.com/office/officeart/2005/8/layout/list1"/>
    <dgm:cxn modelId="{EB42F503-B5AF-4F2C-9D01-471FFCE5C557}" type="presParOf" srcId="{AD553C1E-B672-48A8-B13E-56A534A06CBE}" destId="{982FF066-47CE-4E99-A4E9-DA6E675D74E4}" srcOrd="3" destOrd="0" presId="urn:microsoft.com/office/officeart/2005/8/layout/list1"/>
    <dgm:cxn modelId="{A12D737A-C8AF-46CA-9778-FEABEFC70066}" type="presParOf" srcId="{AD553C1E-B672-48A8-B13E-56A534A06CBE}" destId="{6C037898-6FF8-4104-BDAE-CF9E52015648}" srcOrd="4" destOrd="0" presId="urn:microsoft.com/office/officeart/2005/8/layout/list1"/>
    <dgm:cxn modelId="{C28A8A43-1A6C-4F56-B583-61A4C69CB460}" type="presParOf" srcId="{6C037898-6FF8-4104-BDAE-CF9E52015648}" destId="{741DD557-D511-486A-ABEF-72E87BC06184}" srcOrd="0" destOrd="0" presId="urn:microsoft.com/office/officeart/2005/8/layout/list1"/>
    <dgm:cxn modelId="{97FCD046-EA77-4232-82B1-E926235CA18B}" type="presParOf" srcId="{6C037898-6FF8-4104-BDAE-CF9E52015648}" destId="{F2100919-655F-4020-A752-56B3568AE27D}" srcOrd="1" destOrd="0" presId="urn:microsoft.com/office/officeart/2005/8/layout/list1"/>
    <dgm:cxn modelId="{236466AA-03C2-478C-8834-02317B693B04}" type="presParOf" srcId="{AD553C1E-B672-48A8-B13E-56A534A06CBE}" destId="{D6E74DBA-405E-4AB5-9FAC-956D9CE1B8AF}" srcOrd="5" destOrd="0" presId="urn:microsoft.com/office/officeart/2005/8/layout/list1"/>
    <dgm:cxn modelId="{D522C748-F6CA-467C-AB99-177E5055BCCE}" type="presParOf" srcId="{AD553C1E-B672-48A8-B13E-56A534A06CBE}" destId="{59599935-0F7F-4425-8959-509CE4FE5CC1}" srcOrd="6" destOrd="0" presId="urn:microsoft.com/office/officeart/2005/8/layout/list1"/>
    <dgm:cxn modelId="{9389BE8F-6047-4651-A6CB-FBD801072B18}" type="presParOf" srcId="{AD553C1E-B672-48A8-B13E-56A534A06CBE}" destId="{AE51054A-4B57-4FF2-AB00-9A1FA128AF65}" srcOrd="7" destOrd="0" presId="urn:microsoft.com/office/officeart/2005/8/layout/list1"/>
    <dgm:cxn modelId="{AA6487FA-8C42-4EBD-BD09-D80A853D9061}" type="presParOf" srcId="{AD553C1E-B672-48A8-B13E-56A534A06CBE}" destId="{71B7116D-7C3B-4E00-A576-79C348E0CC26}" srcOrd="8" destOrd="0" presId="urn:microsoft.com/office/officeart/2005/8/layout/list1"/>
    <dgm:cxn modelId="{2B96638B-18E7-46A4-9726-6053F579C343}" type="presParOf" srcId="{71B7116D-7C3B-4E00-A576-79C348E0CC26}" destId="{34741FA8-D643-433F-83D7-35BC7F76624F}" srcOrd="0" destOrd="0" presId="urn:microsoft.com/office/officeart/2005/8/layout/list1"/>
    <dgm:cxn modelId="{EB79AF87-64BB-4F70-835A-D7DB683DAA13}" type="presParOf" srcId="{71B7116D-7C3B-4E00-A576-79C348E0CC26}" destId="{6FC87100-1E99-403C-861F-7CA699B139D8}" srcOrd="1" destOrd="0" presId="urn:microsoft.com/office/officeart/2005/8/layout/list1"/>
    <dgm:cxn modelId="{31171A30-BC19-4D22-AAC0-81E1884622FA}" type="presParOf" srcId="{AD553C1E-B672-48A8-B13E-56A534A06CBE}" destId="{8F8D5573-43D1-485C-B9C5-E0A4873B1C02}" srcOrd="9" destOrd="0" presId="urn:microsoft.com/office/officeart/2005/8/layout/list1"/>
    <dgm:cxn modelId="{AF6FEBFE-FC5A-49F8-8EAA-7A1B0C3E5A23}" type="presParOf" srcId="{AD553C1E-B672-48A8-B13E-56A534A06CBE}" destId="{8DFB0B38-C770-4EBC-AB1F-FFE204399FB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ผู้โจมตีระบบคอมพิวเตอร์และเครือข่าย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E775D81-AB09-4ED4-B4EB-48A96B4467F9}" type="presOf" srcId="{0A3D12E6-DB02-43E5-B5EE-1D341ADC826A}" destId="{AC339323-B24A-4D81-BC32-AF47E7D5C3AE}" srcOrd="0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1563817B-6AEF-4D49-9733-E96855E81147}" type="presOf" srcId="{E6F15660-4911-47EC-94A4-011ED62A7AC9}" destId="{9BDED75F-F4CC-4C0C-854A-0FF09D26A182}" srcOrd="1" destOrd="0" presId="urn:microsoft.com/office/officeart/2005/8/layout/list1"/>
    <dgm:cxn modelId="{84385533-773C-4DD2-BCBB-BE70BF21EA87}" type="presOf" srcId="{E6F15660-4911-47EC-94A4-011ED62A7AC9}" destId="{E67E54AD-78B3-4A15-B551-C8098587A660}" srcOrd="0" destOrd="0" presId="urn:microsoft.com/office/officeart/2005/8/layout/list1"/>
    <dgm:cxn modelId="{D3BF5C26-C31F-4543-A15F-05B1BA525E06}" type="presParOf" srcId="{AC339323-B24A-4D81-BC32-AF47E7D5C3AE}" destId="{63527504-F953-4485-B40A-B0C674E2ED92}" srcOrd="0" destOrd="0" presId="urn:microsoft.com/office/officeart/2005/8/layout/list1"/>
    <dgm:cxn modelId="{41553F3A-1886-4E30-BF16-8DFB4B6AA8FD}" type="presParOf" srcId="{63527504-F953-4485-B40A-B0C674E2ED92}" destId="{E67E54AD-78B3-4A15-B551-C8098587A660}" srcOrd="0" destOrd="0" presId="urn:microsoft.com/office/officeart/2005/8/layout/list1"/>
    <dgm:cxn modelId="{FE52881B-198F-4B09-9AE9-296CF542B668}" type="presParOf" srcId="{63527504-F953-4485-B40A-B0C674E2ED92}" destId="{9BDED75F-F4CC-4C0C-854A-0FF09D26A182}" srcOrd="1" destOrd="0" presId="urn:microsoft.com/office/officeart/2005/8/layout/list1"/>
    <dgm:cxn modelId="{F0B87DB3-2A15-49D8-A569-D2DA7D912A1E}" type="presParOf" srcId="{AC339323-B24A-4D81-BC32-AF47E7D5C3AE}" destId="{EF8D5E34-CA50-42D5-9930-1031B065E475}" srcOrd="1" destOrd="0" presId="urn:microsoft.com/office/officeart/2005/8/layout/list1"/>
    <dgm:cxn modelId="{7CFE9B55-54BE-4181-B580-2D1FC13B2C6D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ความปลอดภัยในระบบเทคโนโลยีสารสนเทศ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1829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28DAB616-5284-4FA3-9F82-2C57CC41AD16}" type="presOf" srcId="{E6F15660-4911-47EC-94A4-011ED62A7AC9}" destId="{9BDED75F-F4CC-4C0C-854A-0FF09D26A182}" srcOrd="1" destOrd="0" presId="urn:microsoft.com/office/officeart/2005/8/layout/list1"/>
    <dgm:cxn modelId="{F989B57B-32FA-4A4D-9F68-CB6E7363BB94}" type="presOf" srcId="{E6F15660-4911-47EC-94A4-011ED62A7AC9}" destId="{E67E54AD-78B3-4A15-B551-C8098587A660}" srcOrd="0" destOrd="0" presId="urn:microsoft.com/office/officeart/2005/8/layout/list1"/>
    <dgm:cxn modelId="{FCFBA639-4B09-435B-8260-9D85487842FE}" type="presOf" srcId="{0A3D12E6-DB02-43E5-B5EE-1D341ADC826A}" destId="{AC339323-B24A-4D81-BC32-AF47E7D5C3AE}" srcOrd="0" destOrd="0" presId="urn:microsoft.com/office/officeart/2005/8/layout/list1"/>
    <dgm:cxn modelId="{172B0014-76DF-45CD-8F14-2C9E7BC0106A}" type="presParOf" srcId="{AC339323-B24A-4D81-BC32-AF47E7D5C3AE}" destId="{63527504-F953-4485-B40A-B0C674E2ED92}" srcOrd="0" destOrd="0" presId="urn:microsoft.com/office/officeart/2005/8/layout/list1"/>
    <dgm:cxn modelId="{1349D730-B084-4210-B371-9683EFB13F67}" type="presParOf" srcId="{63527504-F953-4485-B40A-B0C674E2ED92}" destId="{E67E54AD-78B3-4A15-B551-C8098587A660}" srcOrd="0" destOrd="0" presId="urn:microsoft.com/office/officeart/2005/8/layout/list1"/>
    <dgm:cxn modelId="{41FD0B5C-DB39-4CF5-9D6E-513491C35DFA}" type="presParOf" srcId="{63527504-F953-4485-B40A-B0C674E2ED92}" destId="{9BDED75F-F4CC-4C0C-854A-0FF09D26A182}" srcOrd="1" destOrd="0" presId="urn:microsoft.com/office/officeart/2005/8/layout/list1"/>
    <dgm:cxn modelId="{933F58C8-43E3-460C-A91A-B6AB6F87F483}" type="presParOf" srcId="{AC339323-B24A-4D81-BC32-AF47E7D5C3AE}" destId="{EF8D5E34-CA50-42D5-9930-1031B065E475}" srcOrd="1" destOrd="0" presId="urn:microsoft.com/office/officeart/2005/8/layout/list1"/>
    <dgm:cxn modelId="{01E70A88-D64C-4BDC-A773-D32DB07AA438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พนักงานและพนักงานเก่า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DEF5587-6C24-408B-A9AD-5529FB89F0CE}" type="presOf" srcId="{BD091965-F798-48E5-B673-411ED8DA13D5}" destId="{077E3A49-A18E-4A4A-9CFA-3689E02AF439}" srcOrd="1" destOrd="0" presId="urn:microsoft.com/office/officeart/2005/8/layout/list1"/>
    <dgm:cxn modelId="{0A5325FC-6536-437E-8129-AA72466970D2}" type="presOf" srcId="{BD091965-F798-48E5-B673-411ED8DA13D5}" destId="{70C9751E-EC13-478D-B268-2DB85AC1CB56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308A8CB7-C453-44ED-945F-8C02382CEA35}" type="presOf" srcId="{567ED25C-C546-452C-8D0A-B9B2487AE8AE}" destId="{AD553C1E-B672-48A8-B13E-56A534A06CBE}" srcOrd="0" destOrd="0" presId="urn:microsoft.com/office/officeart/2005/8/layout/list1"/>
    <dgm:cxn modelId="{54762124-3ADB-4ED7-A32E-50A306DBB7F2}" type="presParOf" srcId="{AD553C1E-B672-48A8-B13E-56A534A06CBE}" destId="{035C4250-7C0B-42FC-A326-5EF13F542677}" srcOrd="0" destOrd="0" presId="urn:microsoft.com/office/officeart/2005/8/layout/list1"/>
    <dgm:cxn modelId="{475FBBF1-EF60-4641-A17F-F813058BFF1E}" type="presParOf" srcId="{035C4250-7C0B-42FC-A326-5EF13F542677}" destId="{70C9751E-EC13-478D-B268-2DB85AC1CB56}" srcOrd="0" destOrd="0" presId="urn:microsoft.com/office/officeart/2005/8/layout/list1"/>
    <dgm:cxn modelId="{71028C68-1166-4B75-8977-90779F661765}" type="presParOf" srcId="{035C4250-7C0B-42FC-A326-5EF13F542677}" destId="{077E3A49-A18E-4A4A-9CFA-3689E02AF439}" srcOrd="1" destOrd="0" presId="urn:microsoft.com/office/officeart/2005/8/layout/list1"/>
    <dgm:cxn modelId="{53327315-DBD5-450F-96C2-B8BEFE9A453E}" type="presParOf" srcId="{AD553C1E-B672-48A8-B13E-56A534A06CBE}" destId="{820FD675-A97B-46F2-8B8B-96E1C88649FD}" srcOrd="1" destOrd="0" presId="urn:microsoft.com/office/officeart/2005/8/layout/list1"/>
    <dgm:cxn modelId="{5ED9658F-24FB-4743-9484-C6B7A5F848B3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ผู้โจมตีระบบคอมพิวเตอร์และเครือข่าย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57941C82-61EF-47AF-B022-1D212AD4DAED}" type="presOf" srcId="{E6F15660-4911-47EC-94A4-011ED62A7AC9}" destId="{9BDED75F-F4CC-4C0C-854A-0FF09D26A182}" srcOrd="1" destOrd="0" presId="urn:microsoft.com/office/officeart/2005/8/layout/list1"/>
    <dgm:cxn modelId="{9983A18C-A470-4BA4-9F84-503AC745BBAE}" type="presOf" srcId="{E6F15660-4911-47EC-94A4-011ED62A7AC9}" destId="{E67E54AD-78B3-4A15-B551-C8098587A660}" srcOrd="0" destOrd="0" presId="urn:microsoft.com/office/officeart/2005/8/layout/list1"/>
    <dgm:cxn modelId="{7F7D38FF-FF80-4048-9D0F-0002254D907E}" type="presOf" srcId="{0A3D12E6-DB02-43E5-B5EE-1D341ADC826A}" destId="{AC339323-B24A-4D81-BC32-AF47E7D5C3AE}" srcOrd="0" destOrd="0" presId="urn:microsoft.com/office/officeart/2005/8/layout/list1"/>
    <dgm:cxn modelId="{47C6F5B8-4549-4186-94C0-E48018622579}" type="presParOf" srcId="{AC339323-B24A-4D81-BC32-AF47E7D5C3AE}" destId="{63527504-F953-4485-B40A-B0C674E2ED92}" srcOrd="0" destOrd="0" presId="urn:microsoft.com/office/officeart/2005/8/layout/list1"/>
    <dgm:cxn modelId="{58055131-8E98-472B-92A6-5EDF025A1EA9}" type="presParOf" srcId="{63527504-F953-4485-B40A-B0C674E2ED92}" destId="{E67E54AD-78B3-4A15-B551-C8098587A660}" srcOrd="0" destOrd="0" presId="urn:microsoft.com/office/officeart/2005/8/layout/list1"/>
    <dgm:cxn modelId="{9607BF3A-7F54-4910-B307-75D6ACA36F22}" type="presParOf" srcId="{63527504-F953-4485-B40A-B0C674E2ED92}" destId="{9BDED75F-F4CC-4C0C-854A-0FF09D26A182}" srcOrd="1" destOrd="0" presId="urn:microsoft.com/office/officeart/2005/8/layout/list1"/>
    <dgm:cxn modelId="{176479DA-F72A-4AF7-BDBF-8BB1E7EE6BF1}" type="presParOf" srcId="{AC339323-B24A-4D81-BC32-AF47E7D5C3AE}" destId="{EF8D5E34-CA50-42D5-9930-1031B065E475}" srcOrd="1" destOrd="0" presId="urn:microsoft.com/office/officeart/2005/8/layout/list1"/>
    <dgm:cxn modelId="{A4500401-5727-4BC6-9E0D-A0FDE2C50AE0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คู่แข่งทางธุรกิจ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9A06BE2-B3A7-4CFE-BF20-1EAC6CF61F3E}" type="presOf" srcId="{BD091965-F798-48E5-B673-411ED8DA13D5}" destId="{077E3A49-A18E-4A4A-9CFA-3689E02AF439}" srcOrd="1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028CC699-1A86-4689-AB83-4CCE841A096B}" type="presOf" srcId="{BD091965-F798-48E5-B673-411ED8DA13D5}" destId="{70C9751E-EC13-478D-B268-2DB85AC1CB56}" srcOrd="0" destOrd="0" presId="urn:microsoft.com/office/officeart/2005/8/layout/list1"/>
    <dgm:cxn modelId="{1533B33E-5DD2-4135-925A-0485B08BAE3B}" type="presOf" srcId="{567ED25C-C546-452C-8D0A-B9B2487AE8AE}" destId="{AD553C1E-B672-48A8-B13E-56A534A06CBE}" srcOrd="0" destOrd="0" presId="urn:microsoft.com/office/officeart/2005/8/layout/list1"/>
    <dgm:cxn modelId="{50A5A7E6-0F82-4A66-925D-CCE95C37DB86}" type="presParOf" srcId="{AD553C1E-B672-48A8-B13E-56A534A06CBE}" destId="{035C4250-7C0B-42FC-A326-5EF13F542677}" srcOrd="0" destOrd="0" presId="urn:microsoft.com/office/officeart/2005/8/layout/list1"/>
    <dgm:cxn modelId="{290D049F-AA22-4B6E-9C9C-16ADC7C38F8C}" type="presParOf" srcId="{035C4250-7C0B-42FC-A326-5EF13F542677}" destId="{70C9751E-EC13-478D-B268-2DB85AC1CB56}" srcOrd="0" destOrd="0" presId="urn:microsoft.com/office/officeart/2005/8/layout/list1"/>
    <dgm:cxn modelId="{2C600CD0-A6F4-4E26-B0BD-09DE5372B3F1}" type="presParOf" srcId="{035C4250-7C0B-42FC-A326-5EF13F542677}" destId="{077E3A49-A18E-4A4A-9CFA-3689E02AF439}" srcOrd="1" destOrd="0" presId="urn:microsoft.com/office/officeart/2005/8/layout/list1"/>
    <dgm:cxn modelId="{6133EFA1-4D1F-4758-9CF9-88AD5DE73BEE}" type="presParOf" srcId="{AD553C1E-B672-48A8-B13E-56A534A06CBE}" destId="{820FD675-A97B-46F2-8B8B-96E1C88649FD}" srcOrd="1" destOrd="0" presId="urn:microsoft.com/office/officeart/2005/8/layout/list1"/>
    <dgm:cxn modelId="{121693CF-9D44-4722-B856-98FC12BBA119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ผู้โจมตีระบบคอมพิวเตอร์และเครือข่าย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2087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598235C-62BF-46B6-A0CC-FEE40D644092}" type="presOf" srcId="{E6F15660-4911-47EC-94A4-011ED62A7AC9}" destId="{9BDED75F-F4CC-4C0C-854A-0FF09D26A182}" srcOrd="1" destOrd="0" presId="urn:microsoft.com/office/officeart/2005/8/layout/list1"/>
    <dgm:cxn modelId="{1B3C989B-93EF-47F8-94EB-6CD9B05D0F58}" type="presOf" srcId="{E6F15660-4911-47EC-94A4-011ED62A7AC9}" destId="{E67E54AD-78B3-4A15-B551-C8098587A660}" srcOrd="0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3C7BC6E5-03FA-4C78-83AF-9A5B66404949}" type="presOf" srcId="{0A3D12E6-DB02-43E5-B5EE-1D341ADC826A}" destId="{AC339323-B24A-4D81-BC32-AF47E7D5C3AE}" srcOrd="0" destOrd="0" presId="urn:microsoft.com/office/officeart/2005/8/layout/list1"/>
    <dgm:cxn modelId="{BAFAD2BB-701D-4B91-B2C6-BFC04BAB2730}" type="presParOf" srcId="{AC339323-B24A-4D81-BC32-AF47E7D5C3AE}" destId="{63527504-F953-4485-B40A-B0C674E2ED92}" srcOrd="0" destOrd="0" presId="urn:microsoft.com/office/officeart/2005/8/layout/list1"/>
    <dgm:cxn modelId="{142461D8-17B3-4D0B-9653-2152266950FB}" type="presParOf" srcId="{63527504-F953-4485-B40A-B0C674E2ED92}" destId="{E67E54AD-78B3-4A15-B551-C8098587A660}" srcOrd="0" destOrd="0" presId="urn:microsoft.com/office/officeart/2005/8/layout/list1"/>
    <dgm:cxn modelId="{0FC0DEE3-FFA8-4DEF-8515-1FE8BF707A4F}" type="presParOf" srcId="{63527504-F953-4485-B40A-B0C674E2ED92}" destId="{9BDED75F-F4CC-4C0C-854A-0FF09D26A182}" srcOrd="1" destOrd="0" presId="urn:microsoft.com/office/officeart/2005/8/layout/list1"/>
    <dgm:cxn modelId="{8C28E1BE-ED27-4CB3-9126-DE05C42EB531}" type="presParOf" srcId="{AC339323-B24A-4D81-BC32-AF47E7D5C3AE}" destId="{EF8D5E34-CA50-42D5-9930-1031B065E475}" srcOrd="1" destOrd="0" presId="urn:microsoft.com/office/officeart/2005/8/layout/list1"/>
    <dgm:cxn modelId="{247A4817-6439-4061-B57A-52F7090B954F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แฮคเกอร์</a:t>
          </a:r>
          <a:endParaRPr lang="th-TH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3EEDF6F-A933-4CED-9ACD-216ED3F85397}" type="presOf" srcId="{567ED25C-C546-452C-8D0A-B9B2487AE8AE}" destId="{AD553C1E-B672-48A8-B13E-56A534A06CBE}" srcOrd="0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728868AE-34C2-4373-9F3C-E1CD94F90B0A}" type="presOf" srcId="{BD091965-F798-48E5-B673-411ED8DA13D5}" destId="{70C9751E-EC13-478D-B268-2DB85AC1CB56}" srcOrd="0" destOrd="0" presId="urn:microsoft.com/office/officeart/2005/8/layout/list1"/>
    <dgm:cxn modelId="{0E43DD1C-E693-47E8-B827-24DD4071EA36}" type="presOf" srcId="{BD091965-F798-48E5-B673-411ED8DA13D5}" destId="{077E3A49-A18E-4A4A-9CFA-3689E02AF439}" srcOrd="1" destOrd="0" presId="urn:microsoft.com/office/officeart/2005/8/layout/list1"/>
    <dgm:cxn modelId="{DE338A92-44F3-4C79-BE43-A6CEE92A2C8C}" type="presParOf" srcId="{AD553C1E-B672-48A8-B13E-56A534A06CBE}" destId="{035C4250-7C0B-42FC-A326-5EF13F542677}" srcOrd="0" destOrd="0" presId="urn:microsoft.com/office/officeart/2005/8/layout/list1"/>
    <dgm:cxn modelId="{496F7842-CD9A-4E54-A8BC-5F152A00A6D8}" type="presParOf" srcId="{035C4250-7C0B-42FC-A326-5EF13F542677}" destId="{70C9751E-EC13-478D-B268-2DB85AC1CB56}" srcOrd="0" destOrd="0" presId="urn:microsoft.com/office/officeart/2005/8/layout/list1"/>
    <dgm:cxn modelId="{B7C71F09-7683-40BF-AC1F-3397C4178C07}" type="presParOf" srcId="{035C4250-7C0B-42FC-A326-5EF13F542677}" destId="{077E3A49-A18E-4A4A-9CFA-3689E02AF439}" srcOrd="1" destOrd="0" presId="urn:microsoft.com/office/officeart/2005/8/layout/list1"/>
    <dgm:cxn modelId="{FD944CCC-5254-49EF-AB35-6EDC50BF4829}" type="presParOf" srcId="{AD553C1E-B672-48A8-B13E-56A534A06CBE}" destId="{820FD675-A97B-46F2-8B8B-96E1C88649FD}" srcOrd="1" destOrd="0" presId="urn:microsoft.com/office/officeart/2005/8/layout/list1"/>
    <dgm:cxn modelId="{354AB1DD-41E0-4150-8E3E-7E2C72EBACFD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ความถูกต้อง(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Accuracy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136D1EBC-AFA7-4904-B66B-8C7335947E89}" type="presOf" srcId="{567ED25C-C546-452C-8D0A-B9B2487AE8AE}" destId="{AD553C1E-B672-48A8-B13E-56A534A06CBE}" srcOrd="0" destOrd="0" presId="urn:microsoft.com/office/officeart/2005/8/layout/list1"/>
    <dgm:cxn modelId="{82857B00-CFC9-415F-B752-41633A357EE4}" type="presOf" srcId="{BD091965-F798-48E5-B673-411ED8DA13D5}" destId="{70C9751E-EC13-478D-B268-2DB85AC1CB56}" srcOrd="0" destOrd="0" presId="urn:microsoft.com/office/officeart/2005/8/layout/list1"/>
    <dgm:cxn modelId="{B3CA97B1-5EFF-4989-B9BE-5FD465B369AD}" type="presOf" srcId="{BD091965-F798-48E5-B673-411ED8DA13D5}" destId="{077E3A49-A18E-4A4A-9CFA-3689E02AF439}" srcOrd="1" destOrd="0" presId="urn:microsoft.com/office/officeart/2005/8/layout/list1"/>
    <dgm:cxn modelId="{E1C97896-3221-48A9-98F5-16617C75E7EE}" type="presParOf" srcId="{AD553C1E-B672-48A8-B13E-56A534A06CBE}" destId="{035C4250-7C0B-42FC-A326-5EF13F542677}" srcOrd="0" destOrd="0" presId="urn:microsoft.com/office/officeart/2005/8/layout/list1"/>
    <dgm:cxn modelId="{25C9574A-739D-4738-B441-FA838B29A872}" type="presParOf" srcId="{035C4250-7C0B-42FC-A326-5EF13F542677}" destId="{70C9751E-EC13-478D-B268-2DB85AC1CB56}" srcOrd="0" destOrd="0" presId="urn:microsoft.com/office/officeart/2005/8/layout/list1"/>
    <dgm:cxn modelId="{506CD473-9BD3-4F9F-8593-D47629BEC5C3}" type="presParOf" srcId="{035C4250-7C0B-42FC-A326-5EF13F542677}" destId="{077E3A49-A18E-4A4A-9CFA-3689E02AF439}" srcOrd="1" destOrd="0" presId="urn:microsoft.com/office/officeart/2005/8/layout/list1"/>
    <dgm:cxn modelId="{3FEE9A81-A5B5-45F7-A7D0-EB7906EB2BA2}" type="presParOf" srcId="{AD553C1E-B672-48A8-B13E-56A534A06CBE}" destId="{820FD675-A97B-46F2-8B8B-96E1C88649FD}" srcOrd="1" destOrd="0" presId="urn:microsoft.com/office/officeart/2005/8/layout/list1"/>
    <dgm:cxn modelId="{F41509F5-6423-4037-8CC2-5B29611F64D4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ความปลอดภัยในระบบเทคโนโลยีสารสนเทศ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 custScaleX="11829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93C1A831-F028-4130-8DF9-77C4FF66777A}" type="presOf" srcId="{0A3D12E6-DB02-43E5-B5EE-1D341ADC826A}" destId="{AC339323-B24A-4D81-BC32-AF47E7D5C3AE}" srcOrd="0" destOrd="0" presId="urn:microsoft.com/office/officeart/2005/8/layout/list1"/>
    <dgm:cxn modelId="{28315118-37EF-4236-BBD2-2848054DAB46}" type="presOf" srcId="{E6F15660-4911-47EC-94A4-011ED62A7AC9}" destId="{E67E54AD-78B3-4A15-B551-C8098587A660}" srcOrd="0" destOrd="0" presId="urn:microsoft.com/office/officeart/2005/8/layout/list1"/>
    <dgm:cxn modelId="{4D3A4FF3-838C-40CD-95EF-7DDCC8ACD969}" type="presOf" srcId="{E6F15660-4911-47EC-94A4-011ED62A7AC9}" destId="{9BDED75F-F4CC-4C0C-854A-0FF09D26A182}" srcOrd="1" destOrd="0" presId="urn:microsoft.com/office/officeart/2005/8/layout/list1"/>
    <dgm:cxn modelId="{42992235-587B-4674-855D-25C94254FBBA}" type="presParOf" srcId="{AC339323-B24A-4D81-BC32-AF47E7D5C3AE}" destId="{63527504-F953-4485-B40A-B0C674E2ED92}" srcOrd="0" destOrd="0" presId="urn:microsoft.com/office/officeart/2005/8/layout/list1"/>
    <dgm:cxn modelId="{226AFE36-AC88-4651-8191-8448697949E4}" type="presParOf" srcId="{63527504-F953-4485-B40A-B0C674E2ED92}" destId="{E67E54AD-78B3-4A15-B551-C8098587A660}" srcOrd="0" destOrd="0" presId="urn:microsoft.com/office/officeart/2005/8/layout/list1"/>
    <dgm:cxn modelId="{5675B81A-1A34-47B3-9F28-85186AC3885D}" type="presParOf" srcId="{63527504-F953-4485-B40A-B0C674E2ED92}" destId="{9BDED75F-F4CC-4C0C-854A-0FF09D26A182}" srcOrd="1" destOrd="0" presId="urn:microsoft.com/office/officeart/2005/8/layout/list1"/>
    <dgm:cxn modelId="{172AD148-7196-4BEA-B27F-99E55B02BF22}" type="presParOf" srcId="{AC339323-B24A-4D81-BC32-AF47E7D5C3AE}" destId="{EF8D5E34-CA50-42D5-9930-1031B065E475}" srcOrd="1" destOrd="0" presId="urn:microsoft.com/office/officeart/2005/8/layout/list1"/>
    <dgm:cxn modelId="{5CA6DDE8-A0BA-47FD-93C3-E9765DD6233D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7ED25C-C546-452C-8D0A-B9B2487AE8A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BD091965-F798-48E5-B673-411ED8DA13D5}">
      <dgm:prSet phldrT="[Text]" custT="1"/>
      <dgm:spPr/>
      <dgm:t>
        <a:bodyPr/>
        <a:lstStyle/>
        <a:p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ความเป็นเจ้าของ(</a:t>
          </a:r>
          <a:r>
            <a: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Property</a:t>
          </a:r>
          <a:r>
            <a:rPr lang="th-TH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gm:t>
    </dgm:pt>
    <dgm:pt modelId="{08E2B523-BCAC-4417-9113-16E3712F6D24}" type="par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9539CDF-9687-42BC-982A-EBA730039A12}" type="sibTrans" cxnId="{426D5857-1F3F-47A9-8F97-20FC2E1C48E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D553C1E-B672-48A8-B13E-56A534A06CBE}" type="pres">
      <dgm:prSet presAssocID="{567ED25C-C546-452C-8D0A-B9B2487AE8A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5C4250-7C0B-42FC-A326-5EF13F542677}" type="pres">
      <dgm:prSet presAssocID="{BD091965-F798-48E5-B673-411ED8DA13D5}" presName="parentLin" presStyleCnt="0"/>
      <dgm:spPr/>
    </dgm:pt>
    <dgm:pt modelId="{70C9751E-EC13-478D-B268-2DB85AC1CB56}" type="pres">
      <dgm:prSet presAssocID="{BD091965-F798-48E5-B673-411ED8DA13D5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077E3A49-A18E-4A4A-9CFA-3689E02AF439}" type="pres">
      <dgm:prSet presAssocID="{BD091965-F798-48E5-B673-411ED8DA13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20FD675-A97B-46F2-8B8B-96E1C88649FD}" type="pres">
      <dgm:prSet presAssocID="{BD091965-F798-48E5-B673-411ED8DA13D5}" presName="negativeSpace" presStyleCnt="0"/>
      <dgm:spPr/>
    </dgm:pt>
    <dgm:pt modelId="{7BDE37EC-5707-4245-AC80-F64DF9351BB1}" type="pres">
      <dgm:prSet presAssocID="{BD091965-F798-48E5-B673-411ED8DA13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97C16DF-2706-491A-BCBF-34D3A50A064C}" type="presOf" srcId="{BD091965-F798-48E5-B673-411ED8DA13D5}" destId="{077E3A49-A18E-4A4A-9CFA-3689E02AF439}" srcOrd="1" destOrd="0" presId="urn:microsoft.com/office/officeart/2005/8/layout/list1"/>
    <dgm:cxn modelId="{426D5857-1F3F-47A9-8F97-20FC2E1C48EB}" srcId="{567ED25C-C546-452C-8D0A-B9B2487AE8AE}" destId="{BD091965-F798-48E5-B673-411ED8DA13D5}" srcOrd="0" destOrd="0" parTransId="{08E2B523-BCAC-4417-9113-16E3712F6D24}" sibTransId="{B9539CDF-9687-42BC-982A-EBA730039A12}"/>
    <dgm:cxn modelId="{DC187C42-48B2-49B1-AD9A-71810D49D9E5}" type="presOf" srcId="{567ED25C-C546-452C-8D0A-B9B2487AE8AE}" destId="{AD553C1E-B672-48A8-B13E-56A534A06CBE}" srcOrd="0" destOrd="0" presId="urn:microsoft.com/office/officeart/2005/8/layout/list1"/>
    <dgm:cxn modelId="{C48CD260-7952-4231-AB6E-D0173B1DCCE7}" type="presOf" srcId="{BD091965-F798-48E5-B673-411ED8DA13D5}" destId="{70C9751E-EC13-478D-B268-2DB85AC1CB56}" srcOrd="0" destOrd="0" presId="urn:microsoft.com/office/officeart/2005/8/layout/list1"/>
    <dgm:cxn modelId="{4BE74B77-C368-4638-84E4-C8E7D5982166}" type="presParOf" srcId="{AD553C1E-B672-48A8-B13E-56A534A06CBE}" destId="{035C4250-7C0B-42FC-A326-5EF13F542677}" srcOrd="0" destOrd="0" presId="urn:microsoft.com/office/officeart/2005/8/layout/list1"/>
    <dgm:cxn modelId="{8584B22B-CB66-4289-BF93-3C648FACA410}" type="presParOf" srcId="{035C4250-7C0B-42FC-A326-5EF13F542677}" destId="{70C9751E-EC13-478D-B268-2DB85AC1CB56}" srcOrd="0" destOrd="0" presId="urn:microsoft.com/office/officeart/2005/8/layout/list1"/>
    <dgm:cxn modelId="{FD2EDA74-482D-4ABE-AA3E-0F9184A19E74}" type="presParOf" srcId="{035C4250-7C0B-42FC-A326-5EF13F542677}" destId="{077E3A49-A18E-4A4A-9CFA-3689E02AF439}" srcOrd="1" destOrd="0" presId="urn:microsoft.com/office/officeart/2005/8/layout/list1"/>
    <dgm:cxn modelId="{B29D1804-2D14-4D82-855D-8E6BBAFB5F31}" type="presParOf" srcId="{AD553C1E-B672-48A8-B13E-56A534A06CBE}" destId="{820FD675-A97B-46F2-8B8B-96E1C88649FD}" srcOrd="1" destOrd="0" presId="urn:microsoft.com/office/officeart/2005/8/layout/list1"/>
    <dgm:cxn modelId="{9FE5C4E8-8B94-4CCE-BC61-8AF1D9860901}" type="presParOf" srcId="{AD553C1E-B672-48A8-B13E-56A534A06CBE}" destId="{7BDE37EC-5707-4245-AC80-F64DF9351B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องค์ประกอบด้านความปลอดภัย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0">
            <a:effectLst/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66CAB4C-3F79-476D-B6DF-9616F74F43AE}" type="presOf" srcId="{E6F15660-4911-47EC-94A4-011ED62A7AC9}" destId="{E67E54AD-78B3-4A15-B551-C8098587A660}" srcOrd="0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A667B3A1-20F9-4150-ADD2-A2C013654D1D}" type="presOf" srcId="{0A3D12E6-DB02-43E5-B5EE-1D341ADC826A}" destId="{AC339323-B24A-4D81-BC32-AF47E7D5C3AE}" srcOrd="0" destOrd="0" presId="urn:microsoft.com/office/officeart/2005/8/layout/list1"/>
    <dgm:cxn modelId="{294A6904-2C3F-4904-87F9-2B3CEE1D0D14}" type="presOf" srcId="{E6F15660-4911-47EC-94A4-011ED62A7AC9}" destId="{9BDED75F-F4CC-4C0C-854A-0FF09D26A182}" srcOrd="1" destOrd="0" presId="urn:microsoft.com/office/officeart/2005/8/layout/list1"/>
    <dgm:cxn modelId="{36BBDE8A-751A-40D8-AE04-13D226059E05}" type="presParOf" srcId="{AC339323-B24A-4D81-BC32-AF47E7D5C3AE}" destId="{63527504-F953-4485-B40A-B0C674E2ED92}" srcOrd="0" destOrd="0" presId="urn:microsoft.com/office/officeart/2005/8/layout/list1"/>
    <dgm:cxn modelId="{CCBD037B-2AD2-4150-BCAB-B466085C6C13}" type="presParOf" srcId="{63527504-F953-4485-B40A-B0C674E2ED92}" destId="{E67E54AD-78B3-4A15-B551-C8098587A660}" srcOrd="0" destOrd="0" presId="urn:microsoft.com/office/officeart/2005/8/layout/list1"/>
    <dgm:cxn modelId="{27DDD52D-9B76-4BB8-8E72-6625BD1125C7}" type="presParOf" srcId="{63527504-F953-4485-B40A-B0C674E2ED92}" destId="{9BDED75F-F4CC-4C0C-854A-0FF09D26A182}" srcOrd="1" destOrd="0" presId="urn:microsoft.com/office/officeart/2005/8/layout/list1"/>
    <dgm:cxn modelId="{BF73ACA3-5C1D-4617-9E0E-3E1E2D48A459}" type="presParOf" srcId="{AC339323-B24A-4D81-BC32-AF47E7D5C3AE}" destId="{EF8D5E34-CA50-42D5-9930-1031B065E475}" srcOrd="1" destOrd="0" presId="urn:microsoft.com/office/officeart/2005/8/layout/list1"/>
    <dgm:cxn modelId="{EF4E96F4-C2A7-44F9-9BAA-CD35ADE018C3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23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ความปลอดภัยในระบบเทคโนโลยีสารสนเทศ</a:t>
          </a:r>
          <a:endParaRPr lang="th-TH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354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527103"/>
          <a:ext cx="748883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74441" y="40023"/>
          <a:ext cx="5242182" cy="97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ความลับ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 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Confidentiality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21996" y="87578"/>
        <a:ext cx="5147072" cy="879050"/>
      </dsp:txXfrm>
    </dsp:sp>
    <dsp:sp modelId="{BFF52AAD-8415-4727-8594-F8872B28559E}">
      <dsp:nvSpPr>
        <dsp:cNvPr id="0" name=""/>
        <dsp:cNvSpPr/>
      </dsp:nvSpPr>
      <dsp:spPr>
        <a:xfrm>
          <a:off x="0" y="2023984"/>
          <a:ext cx="748883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90C2D-54EE-4EAC-A5F1-38702F878325}">
      <dsp:nvSpPr>
        <dsp:cNvPr id="0" name=""/>
        <dsp:cNvSpPr/>
      </dsp:nvSpPr>
      <dsp:spPr>
        <a:xfrm>
          <a:off x="374441" y="1536903"/>
          <a:ext cx="5242182" cy="97416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3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ความคงสภาพ (</a:t>
          </a:r>
          <a:r>
            <a:rPr lang="en-US" sz="33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Integrity</a:t>
          </a:r>
          <a:r>
            <a:rPr lang="th-TH" sz="33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en-US" sz="33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21996" y="1584458"/>
        <a:ext cx="5147072" cy="879050"/>
      </dsp:txXfrm>
    </dsp:sp>
    <dsp:sp modelId="{C2FC3F69-DB59-4F70-8749-0D61C73002FC}">
      <dsp:nvSpPr>
        <dsp:cNvPr id="0" name=""/>
        <dsp:cNvSpPr/>
      </dsp:nvSpPr>
      <dsp:spPr>
        <a:xfrm>
          <a:off x="0" y="3520864"/>
          <a:ext cx="748883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D2BA9-8E71-4084-A7E1-231487B586C6}">
      <dsp:nvSpPr>
        <dsp:cNvPr id="0" name=""/>
        <dsp:cNvSpPr/>
      </dsp:nvSpPr>
      <dsp:spPr>
        <a:xfrm>
          <a:off x="374441" y="3033783"/>
          <a:ext cx="5242182" cy="9741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3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ความพร้อมใช้งาน (</a:t>
          </a:r>
          <a:r>
            <a:rPr lang="en-US" sz="33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Availability</a:t>
          </a:r>
          <a:r>
            <a:rPr lang="th-TH" sz="33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en-US" sz="33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21996" y="3081338"/>
        <a:ext cx="5147072" cy="8790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องค์ประกอบด้านความปลอดภัย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ความลับ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 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Confidentiality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องค์ประกอบด้านความปลอดภัย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ความคงสภาพ 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Integrity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องค์ประกอบด้านความปลอดภัย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ความพร้อมใช้งาน 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Availability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438004"/>
          <a:ext cx="748883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74441" y="83764"/>
          <a:ext cx="5242182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Computer Security</a:t>
          </a:r>
          <a:endParaRPr lang="th-TH" sz="2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09026" y="118349"/>
        <a:ext cx="5173012" cy="639310"/>
      </dsp:txXfrm>
    </dsp:sp>
    <dsp:sp modelId="{BFF52AAD-8415-4727-8594-F8872B28559E}">
      <dsp:nvSpPr>
        <dsp:cNvPr id="0" name=""/>
        <dsp:cNvSpPr/>
      </dsp:nvSpPr>
      <dsp:spPr>
        <a:xfrm>
          <a:off x="0" y="1526644"/>
          <a:ext cx="748883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90C2D-54EE-4EAC-A5F1-38702F878325}">
      <dsp:nvSpPr>
        <dsp:cNvPr id="0" name=""/>
        <dsp:cNvSpPr/>
      </dsp:nvSpPr>
      <dsp:spPr>
        <a:xfrm>
          <a:off x="374441" y="1172404"/>
          <a:ext cx="5242182" cy="70848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Information Security</a:t>
          </a:r>
          <a:endParaRPr lang="en-US" sz="28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09026" y="1206989"/>
        <a:ext cx="5173012" cy="639310"/>
      </dsp:txXfrm>
    </dsp:sp>
    <dsp:sp modelId="{C2FC3F69-DB59-4F70-8749-0D61C73002FC}">
      <dsp:nvSpPr>
        <dsp:cNvPr id="0" name=""/>
        <dsp:cNvSpPr/>
      </dsp:nvSpPr>
      <dsp:spPr>
        <a:xfrm>
          <a:off x="0" y="2615284"/>
          <a:ext cx="748883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D2BA9-8E71-4084-A7E1-231487B586C6}">
      <dsp:nvSpPr>
        <dsp:cNvPr id="0" name=""/>
        <dsp:cNvSpPr/>
      </dsp:nvSpPr>
      <dsp:spPr>
        <a:xfrm>
          <a:off x="374441" y="2261044"/>
          <a:ext cx="5242182" cy="708480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Network Security</a:t>
          </a:r>
          <a:endParaRPr lang="en-US" sz="2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09026" y="2295629"/>
        <a:ext cx="5173012" cy="639310"/>
      </dsp:txXfrm>
    </dsp:sp>
    <dsp:sp modelId="{0ECA66C6-7FF0-487F-91BE-5D54914D1FCF}">
      <dsp:nvSpPr>
        <dsp:cNvPr id="0" name=""/>
        <dsp:cNvSpPr/>
      </dsp:nvSpPr>
      <dsp:spPr>
        <a:xfrm>
          <a:off x="0" y="3703923"/>
          <a:ext cx="748883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D4455-F568-4BA3-9C60-B3D9C39B9457}">
      <dsp:nvSpPr>
        <dsp:cNvPr id="0" name=""/>
        <dsp:cNvSpPr/>
      </dsp:nvSpPr>
      <dsp:spPr>
        <a:xfrm>
          <a:off x="374441" y="3349684"/>
          <a:ext cx="5242182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Internet Security</a:t>
          </a:r>
          <a:endParaRPr lang="en-US" sz="2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09026" y="3384269"/>
        <a:ext cx="5173012" cy="6393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527103"/>
          <a:ext cx="748883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74441" y="40023"/>
          <a:ext cx="5242182" cy="97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ความเป็นส่วนตัว(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Privacy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21996" y="87578"/>
        <a:ext cx="5147072" cy="879050"/>
      </dsp:txXfrm>
    </dsp:sp>
    <dsp:sp modelId="{945BCB2A-2568-44F8-8B31-C60BB78292E5}">
      <dsp:nvSpPr>
        <dsp:cNvPr id="0" name=""/>
        <dsp:cNvSpPr/>
      </dsp:nvSpPr>
      <dsp:spPr>
        <a:xfrm>
          <a:off x="0" y="2023984"/>
          <a:ext cx="748883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4D93F-6C14-4A8E-9890-BAFF461F2F88}">
      <dsp:nvSpPr>
        <dsp:cNvPr id="0" name=""/>
        <dsp:cNvSpPr/>
      </dsp:nvSpPr>
      <dsp:spPr>
        <a:xfrm>
          <a:off x="461334" y="1536903"/>
          <a:ext cx="5242182" cy="97416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ความถูกต้อง(</a:t>
          </a:r>
          <a:r>
            <a:rPr lang="en-US" sz="3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Accuracy</a:t>
          </a:r>
          <a:r>
            <a:rPr lang="th-TH" sz="3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en-US" sz="33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/>
            <a:cs typeface="TH SarabunPSK"/>
          </a:endParaRPr>
        </a:p>
      </dsp:txBody>
      <dsp:txXfrm>
        <a:off x="508889" y="1584458"/>
        <a:ext cx="5147072" cy="879050"/>
      </dsp:txXfrm>
    </dsp:sp>
    <dsp:sp modelId="{665DCF26-0C6B-4732-BDA2-AC3D49592A3D}">
      <dsp:nvSpPr>
        <dsp:cNvPr id="0" name=""/>
        <dsp:cNvSpPr/>
      </dsp:nvSpPr>
      <dsp:spPr>
        <a:xfrm>
          <a:off x="0" y="3520864"/>
          <a:ext cx="748883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91080-45E2-4A77-B2B3-4FD76962D057}">
      <dsp:nvSpPr>
        <dsp:cNvPr id="0" name=""/>
        <dsp:cNvSpPr/>
      </dsp:nvSpPr>
      <dsp:spPr>
        <a:xfrm>
          <a:off x="450048" y="3033783"/>
          <a:ext cx="5242182" cy="9741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ความเป็นเจ้าของ(</a:t>
          </a:r>
          <a:r>
            <a:rPr lang="en-US" sz="3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Property</a:t>
          </a:r>
          <a:r>
            <a:rPr lang="th-TH" sz="3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en-US" sz="33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/>
            <a:cs typeface="TH SarabunPSK"/>
          </a:endParaRPr>
        </a:p>
      </dsp:txBody>
      <dsp:txXfrm>
        <a:off x="497603" y="3081338"/>
        <a:ext cx="5147072" cy="87905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Computer Security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Information Security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Network Security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ความหมายของความปลอดภัย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Internet Security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714595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7094079" cy="47948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438004"/>
          <a:ext cx="748883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74441" y="83764"/>
          <a:ext cx="5242182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การขัดจังหวะ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09026" y="118349"/>
        <a:ext cx="5173012" cy="639310"/>
      </dsp:txXfrm>
    </dsp:sp>
    <dsp:sp modelId="{38160FA9-A5C8-4612-BA58-8940471AF67E}">
      <dsp:nvSpPr>
        <dsp:cNvPr id="0" name=""/>
        <dsp:cNvSpPr/>
      </dsp:nvSpPr>
      <dsp:spPr>
        <a:xfrm>
          <a:off x="0" y="1526644"/>
          <a:ext cx="748883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67BFC-7205-4D71-93C4-495801E7CAD6}">
      <dsp:nvSpPr>
        <dsp:cNvPr id="0" name=""/>
        <dsp:cNvSpPr/>
      </dsp:nvSpPr>
      <dsp:spPr>
        <a:xfrm>
          <a:off x="374441" y="1172404"/>
          <a:ext cx="5242182" cy="70848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การดักจับ</a:t>
          </a:r>
          <a:endParaRPr lang="en-US" sz="3200" b="1" kern="12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9026" y="1206989"/>
        <a:ext cx="5173012" cy="639310"/>
      </dsp:txXfrm>
    </dsp:sp>
    <dsp:sp modelId="{0A6EB448-9C22-4C34-91CC-9A74369FB404}">
      <dsp:nvSpPr>
        <dsp:cNvPr id="0" name=""/>
        <dsp:cNvSpPr/>
      </dsp:nvSpPr>
      <dsp:spPr>
        <a:xfrm>
          <a:off x="0" y="2615284"/>
          <a:ext cx="748883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64C42-B986-4FAF-A873-32C2E0321741}">
      <dsp:nvSpPr>
        <dsp:cNvPr id="0" name=""/>
        <dsp:cNvSpPr/>
      </dsp:nvSpPr>
      <dsp:spPr>
        <a:xfrm>
          <a:off x="374441" y="2261044"/>
          <a:ext cx="5242182" cy="708480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การแก้ไขเพิ่มเติม</a:t>
          </a:r>
          <a:endParaRPr lang="en-US" sz="3200" b="1" kern="12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9026" y="2295629"/>
        <a:ext cx="5173012" cy="639310"/>
      </dsp:txXfrm>
    </dsp:sp>
    <dsp:sp modelId="{59C25137-C0CB-4DCC-BEF3-974739EA1AFC}">
      <dsp:nvSpPr>
        <dsp:cNvPr id="0" name=""/>
        <dsp:cNvSpPr/>
      </dsp:nvSpPr>
      <dsp:spPr>
        <a:xfrm>
          <a:off x="0" y="3703923"/>
          <a:ext cx="748883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2B0FC-7F10-4CC1-B4A3-5047A2071E26}">
      <dsp:nvSpPr>
        <dsp:cNvPr id="0" name=""/>
        <dsp:cNvSpPr/>
      </dsp:nvSpPr>
      <dsp:spPr>
        <a:xfrm>
          <a:off x="374441" y="3349684"/>
          <a:ext cx="5242182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การปลอมตัว</a:t>
          </a:r>
          <a:endParaRPr lang="en-US" sz="3200" b="1" kern="12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9026" y="3384269"/>
        <a:ext cx="5173012" cy="63931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55237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ความปลอดภัยในระบบเทคโนโลยีสารสนเทศ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500498" cy="47948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การขัดจังหวะ</a:t>
          </a:r>
          <a:r>
            <a:rPr lang="en-US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 </a:t>
          </a:r>
          <a:r>
            <a:rPr lang="en-US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(Interruption)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การดักจับ</a:t>
          </a:r>
          <a:r>
            <a:rPr lang="en-US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 (Interception)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การแก้ไขเพิ่มเติม</a:t>
          </a:r>
          <a:r>
            <a:rPr lang="en-US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 (Modification)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ประเภทการโจมตีระบบคอมพิวเตอร์และเครือข่าย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การปลอมตัว</a:t>
          </a:r>
          <a:r>
            <a:rPr lang="en-US" sz="3200" b="1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+mn-cs"/>
            </a:rPr>
            <a:t> (Fabrication)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ช่องโหว่(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Vulnerability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ความเป็นส่วนตัว(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Privacy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ภัยคุกคาม(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Threat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การโจมตี (</a:t>
          </a:r>
          <a:r>
            <a:rPr lang="en-US" sz="32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Attrack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การโจมตี (</a:t>
          </a:r>
          <a:r>
            <a:rPr lang="en-US" sz="32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Attrack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ช่องโหว่ ภัยคุกคามและการโจมตี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การโจมตี (</a:t>
          </a:r>
          <a:r>
            <a:rPr lang="en-US" sz="32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Attrack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+mn-cs"/>
            </a:rPr>
            <a:t>)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ผู้โจมตีระบบคอมพิวเตอร์และเครือข่าย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527103"/>
          <a:ext cx="748883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74441" y="40023"/>
          <a:ext cx="5242182" cy="97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พนักงานและพนักงานเก่า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21996" y="87578"/>
        <a:ext cx="5147072" cy="879050"/>
      </dsp:txXfrm>
    </dsp:sp>
    <dsp:sp modelId="{59599935-0F7F-4425-8959-509CE4FE5CC1}">
      <dsp:nvSpPr>
        <dsp:cNvPr id="0" name=""/>
        <dsp:cNvSpPr/>
      </dsp:nvSpPr>
      <dsp:spPr>
        <a:xfrm>
          <a:off x="0" y="2023984"/>
          <a:ext cx="748883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00919-655F-4020-A752-56B3568AE27D}">
      <dsp:nvSpPr>
        <dsp:cNvPr id="0" name=""/>
        <dsp:cNvSpPr/>
      </dsp:nvSpPr>
      <dsp:spPr>
        <a:xfrm>
          <a:off x="374441" y="1536903"/>
          <a:ext cx="5242182" cy="97416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คู่แข่งทางธุรกิจ</a:t>
          </a:r>
        </a:p>
      </dsp:txBody>
      <dsp:txXfrm>
        <a:off x="421996" y="1584458"/>
        <a:ext cx="5147072" cy="879050"/>
      </dsp:txXfrm>
    </dsp:sp>
    <dsp:sp modelId="{8DFB0B38-C770-4EBC-AB1F-FFE204399FBF}">
      <dsp:nvSpPr>
        <dsp:cNvPr id="0" name=""/>
        <dsp:cNvSpPr/>
      </dsp:nvSpPr>
      <dsp:spPr>
        <a:xfrm>
          <a:off x="0" y="3520864"/>
          <a:ext cx="748883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87100-1E99-403C-861F-7CA699B139D8}">
      <dsp:nvSpPr>
        <dsp:cNvPr id="0" name=""/>
        <dsp:cNvSpPr/>
      </dsp:nvSpPr>
      <dsp:spPr>
        <a:xfrm>
          <a:off x="374441" y="3033783"/>
          <a:ext cx="5242182" cy="9741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แฮคเกอร์</a:t>
          </a:r>
          <a:endParaRPr lang="th-TH" sz="32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1996" y="3081338"/>
        <a:ext cx="5147072" cy="879050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ผู้โจมตีระบบคอมพิวเตอร์และเครือข่าย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55237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ความปลอดภัยในระบบเทคโนโลยีสารสนเทศ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500498" cy="479482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พนักงานและพนักงานเก่า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ผู้โจมตีระบบคอมพิวเตอร์และเครือข่าย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คู่แข่งทางธุรกิจ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69567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ผู้โจมตีระบบคอมพิวเตอร์และเครือข่าย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643797" cy="47948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แฮคเกอร์</a:t>
          </a:r>
          <a:endParaRPr lang="th-TH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ความถูกต้อง(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Accuracy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5657" y="8287"/>
          <a:ext cx="655237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ความปลอดภัยในระบบเทคโนโลยีสารสนเทศ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596" y="34226"/>
        <a:ext cx="6500498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7EC-5707-4245-AC80-F64DF9351BB1}">
      <dsp:nvSpPr>
        <dsp:cNvPr id="0" name=""/>
        <dsp:cNvSpPr/>
      </dsp:nvSpPr>
      <dsp:spPr>
        <a:xfrm>
          <a:off x="0" y="266079"/>
          <a:ext cx="77768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3A49-A18E-4A4A-9CFA-3689E02AF439}">
      <dsp:nvSpPr>
        <dsp:cNvPr id="0" name=""/>
        <dsp:cNvSpPr/>
      </dsp:nvSpPr>
      <dsp:spPr>
        <a:xfrm>
          <a:off x="388843" y="399"/>
          <a:ext cx="5443804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ความเป็นเจ้าของ(</a:t>
          </a:r>
          <a:r>
            <a:rPr lang="en-US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Information Property</a:t>
          </a:r>
          <a:r>
            <a:rPr lang="th-TH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/>
              <a:cs typeface="TH SarabunPSK"/>
            </a:rPr>
            <a:t>)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 New" pitchFamily="34" charset="-34"/>
            <a:cs typeface="+mn-cs"/>
          </a:endParaRPr>
        </a:p>
      </dsp:txBody>
      <dsp:txXfrm>
        <a:off x="414782" y="26338"/>
        <a:ext cx="5391926" cy="4794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องค์ประกอบด้านความปลอดภัย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64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6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14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306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515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423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593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75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59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60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58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126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.jpe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Relationship Id="rId1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diagramColors" Target="../diagrams/colors1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openxmlformats.org/officeDocument/2006/relationships/diagramQuickStyle" Target="../diagrams/quickStyle18.xml"/><Relationship Id="rId5" Type="http://schemas.openxmlformats.org/officeDocument/2006/relationships/diagramQuickStyle" Target="../diagrams/quickStyle17.xml"/><Relationship Id="rId10" Type="http://schemas.openxmlformats.org/officeDocument/2006/relationships/diagramLayout" Target="../diagrams/layout18.xml"/><Relationship Id="rId4" Type="http://schemas.openxmlformats.org/officeDocument/2006/relationships/diagramLayout" Target="../diagrams/layout17.xml"/><Relationship Id="rId9" Type="http://schemas.openxmlformats.org/officeDocument/2006/relationships/diagramData" Target="../diagrams/data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openxmlformats.org/officeDocument/2006/relationships/diagramColors" Target="../diagrams/colors2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9.xml"/><Relationship Id="rId11" Type="http://schemas.openxmlformats.org/officeDocument/2006/relationships/diagramQuickStyle" Target="../diagrams/quickStyle20.xml"/><Relationship Id="rId5" Type="http://schemas.openxmlformats.org/officeDocument/2006/relationships/diagramQuickStyle" Target="../diagrams/quickStyle19.xml"/><Relationship Id="rId10" Type="http://schemas.openxmlformats.org/officeDocument/2006/relationships/diagramLayout" Target="../diagrams/layout20.xml"/><Relationship Id="rId4" Type="http://schemas.openxmlformats.org/officeDocument/2006/relationships/diagramLayout" Target="../diagrams/layout19.xml"/><Relationship Id="rId9" Type="http://schemas.openxmlformats.org/officeDocument/2006/relationships/diagramData" Target="../diagrams/data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openxmlformats.org/officeDocument/2006/relationships/diagramColors" Target="../diagrams/colors2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1.xml"/><Relationship Id="rId11" Type="http://schemas.openxmlformats.org/officeDocument/2006/relationships/diagramQuickStyle" Target="../diagrams/quickStyle22.xml"/><Relationship Id="rId5" Type="http://schemas.openxmlformats.org/officeDocument/2006/relationships/diagramQuickStyle" Target="../diagrams/quickStyle21.xml"/><Relationship Id="rId10" Type="http://schemas.openxmlformats.org/officeDocument/2006/relationships/diagramLayout" Target="../diagrams/layout22.xml"/><Relationship Id="rId4" Type="http://schemas.openxmlformats.org/officeDocument/2006/relationships/diagramLayout" Target="../diagrams/layout21.xml"/><Relationship Id="rId9" Type="http://schemas.openxmlformats.org/officeDocument/2006/relationships/diagramData" Target="../diagrams/data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24.xml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12" Type="http://schemas.openxmlformats.org/officeDocument/2006/relationships/diagramColors" Target="../diagrams/colors2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3.xml"/><Relationship Id="rId11" Type="http://schemas.openxmlformats.org/officeDocument/2006/relationships/diagramQuickStyle" Target="../diagrams/quickStyle24.xml"/><Relationship Id="rId5" Type="http://schemas.openxmlformats.org/officeDocument/2006/relationships/diagramQuickStyle" Target="../diagrams/quickStyle23.xml"/><Relationship Id="rId10" Type="http://schemas.openxmlformats.org/officeDocument/2006/relationships/diagramLayout" Target="../diagrams/layout24.xml"/><Relationship Id="rId4" Type="http://schemas.openxmlformats.org/officeDocument/2006/relationships/diagramLayout" Target="../diagrams/layout23.xml"/><Relationship Id="rId9" Type="http://schemas.openxmlformats.org/officeDocument/2006/relationships/diagramData" Target="../diagrams/data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openxmlformats.org/officeDocument/2006/relationships/diagramColors" Target="../diagrams/colors2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5.xml"/><Relationship Id="rId11" Type="http://schemas.openxmlformats.org/officeDocument/2006/relationships/diagramQuickStyle" Target="../diagrams/quickStyle26.xml"/><Relationship Id="rId5" Type="http://schemas.openxmlformats.org/officeDocument/2006/relationships/diagramQuickStyle" Target="../diagrams/quickStyle25.xml"/><Relationship Id="rId10" Type="http://schemas.openxmlformats.org/officeDocument/2006/relationships/diagramLayout" Target="../diagrams/layout26.xml"/><Relationship Id="rId4" Type="http://schemas.openxmlformats.org/officeDocument/2006/relationships/diagramLayout" Target="../diagrams/layout25.xml"/><Relationship Id="rId9" Type="http://schemas.openxmlformats.org/officeDocument/2006/relationships/diagramData" Target="../diagrams/data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28.xml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12" Type="http://schemas.openxmlformats.org/officeDocument/2006/relationships/diagramColors" Target="../diagrams/colors2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7.xml"/><Relationship Id="rId11" Type="http://schemas.openxmlformats.org/officeDocument/2006/relationships/diagramQuickStyle" Target="../diagrams/quickStyle28.xml"/><Relationship Id="rId5" Type="http://schemas.openxmlformats.org/officeDocument/2006/relationships/diagramQuickStyle" Target="../diagrams/quickStyle27.xml"/><Relationship Id="rId10" Type="http://schemas.openxmlformats.org/officeDocument/2006/relationships/diagramLayout" Target="../diagrams/layout28.xml"/><Relationship Id="rId4" Type="http://schemas.openxmlformats.org/officeDocument/2006/relationships/diagramLayout" Target="../diagrams/layout27.xml"/><Relationship Id="rId9" Type="http://schemas.openxmlformats.org/officeDocument/2006/relationships/diagramData" Target="../diagrams/data2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openxmlformats.org/officeDocument/2006/relationships/diagramColors" Target="../diagrams/colors3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openxmlformats.org/officeDocument/2006/relationships/diagramQuickStyle" Target="../diagrams/quickStyle30.xml"/><Relationship Id="rId5" Type="http://schemas.openxmlformats.org/officeDocument/2006/relationships/diagramQuickStyle" Target="../diagrams/quickStyle29.xml"/><Relationship Id="rId10" Type="http://schemas.openxmlformats.org/officeDocument/2006/relationships/diagramLayout" Target="../diagrams/layout30.xml"/><Relationship Id="rId4" Type="http://schemas.openxmlformats.org/officeDocument/2006/relationships/diagramLayout" Target="../diagrams/layout29.xml"/><Relationship Id="rId9" Type="http://schemas.openxmlformats.org/officeDocument/2006/relationships/diagramData" Target="../diagrams/data3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32.xml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12" Type="http://schemas.openxmlformats.org/officeDocument/2006/relationships/diagramColors" Target="../diagrams/colors3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1.xml"/><Relationship Id="rId11" Type="http://schemas.openxmlformats.org/officeDocument/2006/relationships/diagramQuickStyle" Target="../diagrams/quickStyle32.xml"/><Relationship Id="rId5" Type="http://schemas.openxmlformats.org/officeDocument/2006/relationships/diagramQuickStyle" Target="../diagrams/quickStyle31.xml"/><Relationship Id="rId10" Type="http://schemas.openxmlformats.org/officeDocument/2006/relationships/diagramLayout" Target="../diagrams/layout32.xml"/><Relationship Id="rId4" Type="http://schemas.openxmlformats.org/officeDocument/2006/relationships/diagramLayout" Target="../diagrams/layout31.xml"/><Relationship Id="rId9" Type="http://schemas.openxmlformats.org/officeDocument/2006/relationships/diagramData" Target="../diagrams/data3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34.xml"/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12" Type="http://schemas.openxmlformats.org/officeDocument/2006/relationships/diagramColors" Target="../diagrams/colors3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3.xml"/><Relationship Id="rId11" Type="http://schemas.openxmlformats.org/officeDocument/2006/relationships/diagramQuickStyle" Target="../diagrams/quickStyle34.xml"/><Relationship Id="rId5" Type="http://schemas.openxmlformats.org/officeDocument/2006/relationships/diagramQuickStyle" Target="../diagrams/quickStyle33.xml"/><Relationship Id="rId10" Type="http://schemas.openxmlformats.org/officeDocument/2006/relationships/diagramLayout" Target="../diagrams/layout34.xml"/><Relationship Id="rId4" Type="http://schemas.openxmlformats.org/officeDocument/2006/relationships/diagramLayout" Target="../diagrams/layout33.xml"/><Relationship Id="rId9" Type="http://schemas.openxmlformats.org/officeDocument/2006/relationships/diagramData" Target="../diagrams/data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36.xml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12" Type="http://schemas.openxmlformats.org/officeDocument/2006/relationships/diagramColors" Target="../diagrams/colors3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5.xml"/><Relationship Id="rId11" Type="http://schemas.openxmlformats.org/officeDocument/2006/relationships/diagramQuickStyle" Target="../diagrams/quickStyle36.xml"/><Relationship Id="rId5" Type="http://schemas.openxmlformats.org/officeDocument/2006/relationships/diagramQuickStyle" Target="../diagrams/quickStyle35.xml"/><Relationship Id="rId10" Type="http://schemas.openxmlformats.org/officeDocument/2006/relationships/diagramLayout" Target="../diagrams/layout36.xml"/><Relationship Id="rId4" Type="http://schemas.openxmlformats.org/officeDocument/2006/relationships/diagramLayout" Target="../diagrams/layout35.xml"/><Relationship Id="rId9" Type="http://schemas.openxmlformats.org/officeDocument/2006/relationships/diagramData" Target="../diagrams/data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38.xml"/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12" Type="http://schemas.openxmlformats.org/officeDocument/2006/relationships/diagramColors" Target="../diagrams/colors3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7.xml"/><Relationship Id="rId11" Type="http://schemas.openxmlformats.org/officeDocument/2006/relationships/diagramQuickStyle" Target="../diagrams/quickStyle38.xml"/><Relationship Id="rId5" Type="http://schemas.openxmlformats.org/officeDocument/2006/relationships/diagramQuickStyle" Target="../diagrams/quickStyle37.xml"/><Relationship Id="rId10" Type="http://schemas.openxmlformats.org/officeDocument/2006/relationships/diagramLayout" Target="../diagrams/layout38.xml"/><Relationship Id="rId4" Type="http://schemas.openxmlformats.org/officeDocument/2006/relationships/diagramLayout" Target="../diagrams/layout37.xml"/><Relationship Id="rId9" Type="http://schemas.openxmlformats.org/officeDocument/2006/relationships/diagramData" Target="../diagrams/data3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40.xml"/><Relationship Id="rId3" Type="http://schemas.openxmlformats.org/officeDocument/2006/relationships/diagramData" Target="../diagrams/data39.xml"/><Relationship Id="rId7" Type="http://schemas.microsoft.com/office/2007/relationships/diagramDrawing" Target="../diagrams/drawing39.xml"/><Relationship Id="rId12" Type="http://schemas.openxmlformats.org/officeDocument/2006/relationships/diagramColors" Target="../diagrams/colors4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9.xml"/><Relationship Id="rId11" Type="http://schemas.openxmlformats.org/officeDocument/2006/relationships/diagramQuickStyle" Target="../diagrams/quickStyle40.xml"/><Relationship Id="rId5" Type="http://schemas.openxmlformats.org/officeDocument/2006/relationships/diagramQuickStyle" Target="../diagrams/quickStyle39.xml"/><Relationship Id="rId10" Type="http://schemas.openxmlformats.org/officeDocument/2006/relationships/diagramLayout" Target="../diagrams/layout40.xml"/><Relationship Id="rId4" Type="http://schemas.openxmlformats.org/officeDocument/2006/relationships/diagramLayout" Target="../diagrams/layout39.xml"/><Relationship Id="rId9" Type="http://schemas.openxmlformats.org/officeDocument/2006/relationships/diagramData" Target="../diagrams/data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42.xml"/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12" Type="http://schemas.openxmlformats.org/officeDocument/2006/relationships/diagramColors" Target="../diagrams/colors4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1.xml"/><Relationship Id="rId11" Type="http://schemas.openxmlformats.org/officeDocument/2006/relationships/diagramQuickStyle" Target="../diagrams/quickStyle42.xml"/><Relationship Id="rId5" Type="http://schemas.openxmlformats.org/officeDocument/2006/relationships/diagramQuickStyle" Target="../diagrams/quickStyle41.xml"/><Relationship Id="rId10" Type="http://schemas.openxmlformats.org/officeDocument/2006/relationships/diagramLayout" Target="../diagrams/layout42.xml"/><Relationship Id="rId4" Type="http://schemas.openxmlformats.org/officeDocument/2006/relationships/diagramLayout" Target="../diagrams/layout41.xml"/><Relationship Id="rId9" Type="http://schemas.openxmlformats.org/officeDocument/2006/relationships/diagramData" Target="../diagrams/data4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44.xml"/><Relationship Id="rId3" Type="http://schemas.openxmlformats.org/officeDocument/2006/relationships/diagramData" Target="../diagrams/data43.xml"/><Relationship Id="rId7" Type="http://schemas.microsoft.com/office/2007/relationships/diagramDrawing" Target="../diagrams/drawing43.xml"/><Relationship Id="rId12" Type="http://schemas.openxmlformats.org/officeDocument/2006/relationships/diagramColors" Target="../diagrams/colors4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3.xml"/><Relationship Id="rId11" Type="http://schemas.openxmlformats.org/officeDocument/2006/relationships/diagramQuickStyle" Target="../diagrams/quickStyle44.xml"/><Relationship Id="rId5" Type="http://schemas.openxmlformats.org/officeDocument/2006/relationships/diagramQuickStyle" Target="../diagrams/quickStyle43.xml"/><Relationship Id="rId10" Type="http://schemas.openxmlformats.org/officeDocument/2006/relationships/diagramLayout" Target="../diagrams/layout44.xml"/><Relationship Id="rId4" Type="http://schemas.openxmlformats.org/officeDocument/2006/relationships/diagramLayout" Target="../diagrams/layout43.xml"/><Relationship Id="rId9" Type="http://schemas.openxmlformats.org/officeDocument/2006/relationships/diagramData" Target="../diagrams/data4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46.xml"/><Relationship Id="rId3" Type="http://schemas.openxmlformats.org/officeDocument/2006/relationships/diagramData" Target="../diagrams/data45.xml"/><Relationship Id="rId7" Type="http://schemas.microsoft.com/office/2007/relationships/diagramDrawing" Target="../diagrams/drawing45.xml"/><Relationship Id="rId12" Type="http://schemas.openxmlformats.org/officeDocument/2006/relationships/diagramColors" Target="../diagrams/colors4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5.xml"/><Relationship Id="rId11" Type="http://schemas.openxmlformats.org/officeDocument/2006/relationships/diagramQuickStyle" Target="../diagrams/quickStyle46.xml"/><Relationship Id="rId5" Type="http://schemas.openxmlformats.org/officeDocument/2006/relationships/diagramQuickStyle" Target="../diagrams/quickStyle45.xml"/><Relationship Id="rId10" Type="http://schemas.openxmlformats.org/officeDocument/2006/relationships/diagramLayout" Target="../diagrams/layout46.xml"/><Relationship Id="rId4" Type="http://schemas.openxmlformats.org/officeDocument/2006/relationships/diagramLayout" Target="../diagrams/layout45.xml"/><Relationship Id="rId9" Type="http://schemas.openxmlformats.org/officeDocument/2006/relationships/diagramData" Target="../diagrams/data4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48.xml"/><Relationship Id="rId3" Type="http://schemas.openxmlformats.org/officeDocument/2006/relationships/diagramData" Target="../diagrams/data47.xml"/><Relationship Id="rId7" Type="http://schemas.microsoft.com/office/2007/relationships/diagramDrawing" Target="../diagrams/drawing47.xml"/><Relationship Id="rId12" Type="http://schemas.openxmlformats.org/officeDocument/2006/relationships/diagramColors" Target="../diagrams/colors4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7.xml"/><Relationship Id="rId11" Type="http://schemas.openxmlformats.org/officeDocument/2006/relationships/diagramQuickStyle" Target="../diagrams/quickStyle48.xml"/><Relationship Id="rId5" Type="http://schemas.openxmlformats.org/officeDocument/2006/relationships/diagramQuickStyle" Target="../diagrams/quickStyle47.xml"/><Relationship Id="rId10" Type="http://schemas.openxmlformats.org/officeDocument/2006/relationships/diagramLayout" Target="../diagrams/layout48.xml"/><Relationship Id="rId4" Type="http://schemas.openxmlformats.org/officeDocument/2006/relationships/diagramLayout" Target="../diagrams/layout47.xml"/><Relationship Id="rId9" Type="http://schemas.openxmlformats.org/officeDocument/2006/relationships/diagramData" Target="../diagrams/data4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50.xml"/><Relationship Id="rId3" Type="http://schemas.openxmlformats.org/officeDocument/2006/relationships/diagramData" Target="../diagrams/data49.xml"/><Relationship Id="rId7" Type="http://schemas.microsoft.com/office/2007/relationships/diagramDrawing" Target="../diagrams/drawing49.xml"/><Relationship Id="rId12" Type="http://schemas.openxmlformats.org/officeDocument/2006/relationships/diagramColors" Target="../diagrams/colors5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9.xml"/><Relationship Id="rId11" Type="http://schemas.openxmlformats.org/officeDocument/2006/relationships/diagramQuickStyle" Target="../diagrams/quickStyle50.xml"/><Relationship Id="rId5" Type="http://schemas.openxmlformats.org/officeDocument/2006/relationships/diagramQuickStyle" Target="../diagrams/quickStyle49.xml"/><Relationship Id="rId10" Type="http://schemas.openxmlformats.org/officeDocument/2006/relationships/diagramLayout" Target="../diagrams/layout50.xml"/><Relationship Id="rId4" Type="http://schemas.openxmlformats.org/officeDocument/2006/relationships/diagramLayout" Target="../diagrams/layout49.xml"/><Relationship Id="rId9" Type="http://schemas.openxmlformats.org/officeDocument/2006/relationships/diagramData" Target="../diagrams/data5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52.xml"/><Relationship Id="rId3" Type="http://schemas.openxmlformats.org/officeDocument/2006/relationships/diagramData" Target="../diagrams/data51.xml"/><Relationship Id="rId7" Type="http://schemas.microsoft.com/office/2007/relationships/diagramDrawing" Target="../diagrams/drawing51.xml"/><Relationship Id="rId12" Type="http://schemas.openxmlformats.org/officeDocument/2006/relationships/diagramColors" Target="../diagrams/colors5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1.xml"/><Relationship Id="rId11" Type="http://schemas.openxmlformats.org/officeDocument/2006/relationships/diagramQuickStyle" Target="../diagrams/quickStyle52.xml"/><Relationship Id="rId5" Type="http://schemas.openxmlformats.org/officeDocument/2006/relationships/diagramQuickStyle" Target="../diagrams/quickStyle51.xml"/><Relationship Id="rId10" Type="http://schemas.openxmlformats.org/officeDocument/2006/relationships/diagramLayout" Target="../diagrams/layout52.xml"/><Relationship Id="rId4" Type="http://schemas.openxmlformats.org/officeDocument/2006/relationships/diagramLayout" Target="../diagrams/layout51.xml"/><Relationship Id="rId9" Type="http://schemas.openxmlformats.org/officeDocument/2006/relationships/diagramData" Target="../diagrams/data5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54.xml"/><Relationship Id="rId3" Type="http://schemas.openxmlformats.org/officeDocument/2006/relationships/diagramData" Target="../diagrams/data53.xml"/><Relationship Id="rId7" Type="http://schemas.microsoft.com/office/2007/relationships/diagramDrawing" Target="../diagrams/drawing53.xml"/><Relationship Id="rId12" Type="http://schemas.openxmlformats.org/officeDocument/2006/relationships/diagramColors" Target="../diagrams/colors5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3.xml"/><Relationship Id="rId11" Type="http://schemas.openxmlformats.org/officeDocument/2006/relationships/diagramQuickStyle" Target="../diagrams/quickStyle54.xml"/><Relationship Id="rId5" Type="http://schemas.openxmlformats.org/officeDocument/2006/relationships/diagramQuickStyle" Target="../diagrams/quickStyle53.xml"/><Relationship Id="rId10" Type="http://schemas.openxmlformats.org/officeDocument/2006/relationships/diagramLayout" Target="../diagrams/layout54.xml"/><Relationship Id="rId4" Type="http://schemas.openxmlformats.org/officeDocument/2006/relationships/diagramLayout" Target="../diagrams/layout53.xml"/><Relationship Id="rId9" Type="http://schemas.openxmlformats.org/officeDocument/2006/relationships/diagramData" Target="../diagrams/data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diagramColors" Target="../diagrams/colors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openxmlformats.org/officeDocument/2006/relationships/diagramQuickStyle" Target="../diagrams/quickStyle10.xml"/><Relationship Id="rId5" Type="http://schemas.openxmlformats.org/officeDocument/2006/relationships/diagramQuickStyle" Target="../diagrams/quickStyle9.xml"/><Relationship Id="rId10" Type="http://schemas.openxmlformats.org/officeDocument/2006/relationships/diagramLayout" Target="../diagrams/layout10.xml"/><Relationship Id="rId4" Type="http://schemas.openxmlformats.org/officeDocument/2006/relationships/diagramLayout" Target="../diagrams/layout9.xml"/><Relationship Id="rId9" Type="http://schemas.openxmlformats.org/officeDocument/2006/relationships/diagramData" Target="../diagrams/data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.jpe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3.jpeg"/><Relationship Id="rId12" Type="http://schemas.microsoft.com/office/2007/relationships/diagramDrawing" Target="../diagrams/drawing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openxmlformats.org/officeDocument/2006/relationships/diagramColors" Target="../diagrams/colors14.xml"/><Relationship Id="rId5" Type="http://schemas.openxmlformats.org/officeDocument/2006/relationships/diagramColors" Target="../diagrams/colors13.xml"/><Relationship Id="rId10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3.xml"/><Relationship Id="rId9" Type="http://schemas.openxmlformats.org/officeDocument/2006/relationships/diagramLayout" Target="../diagrams/layout14.xml"/><Relationship Id="rId1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6096000" cy="4572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67545" y="1025302"/>
            <a:ext cx="8208912" cy="168361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1 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ความรู้เบื้องต้นเกี่ยวกับความมั่นคงคอมพิวเตอร์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 </a:t>
            </a:r>
            <a:endParaRPr lang="th-TH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74" y="347141"/>
            <a:ext cx="1368152" cy="12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sp>
        <p:nvSpPr>
          <p:cNvPr id="11" name="สี่เหลี่ยมผืนผ้า 10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r>
              <a:rPr lang="th-TH" b="1" dirty="0" smtClean="0"/>
              <a:t>เป็นการให้บริการข้อมูลที่พร้อมใช้งานตลอดเวลา มีการอัพเดทข้อมูลอย่างสม่ำเสมอ สำหรับให้บริการผู้ที่ได้รับอนุญาตเข้าถึงข้อมูลนั้น</a:t>
            </a:r>
            <a:endParaRPr lang="th-TH" b="1" dirty="0"/>
          </a:p>
        </p:txBody>
      </p:sp>
      <p:graphicFrame>
        <p:nvGraphicFramePr>
          <p:cNvPr id="12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74" y="3429000"/>
            <a:ext cx="7278650" cy="270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38323157"/>
              </p:ext>
            </p:extLst>
          </p:nvPr>
        </p:nvGraphicFramePr>
        <p:xfrm>
          <a:off x="1043608" y="1772816"/>
          <a:ext cx="7488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167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r>
              <a:rPr lang="th-TH" b="1" dirty="0" smtClean="0"/>
              <a:t>หมายถึง การรักษาความปลอดภัยของคอมพิวเตอร์ทั้งระบบ ได้แก่ การรักษาความปลอดภัยของข้อมูล  ระบบเครือข่ายคอมพิวเตอร์และอินเตอร์เน็ต การปกป้องข้อมูลและทรัพย์สินจากการโจรกรรม การป้องกันความเสียหายจากธรรมชาติ การวิเคราะห์ความเสี่ยง ระบบฐานข้อมูล</a:t>
            </a:r>
            <a:endParaRPr lang="th-TH" b="1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r>
              <a:rPr lang="th-TH" b="1" dirty="0" smtClean="0"/>
              <a:t>หมายถึง การศึกษาความปลอดภัยของการใช้งานสารสนเทศ การวางแผน การจัดระบบความปลอดภัย ระบบฐานข้อมูล คอมพิวเตอร์ส่วนบุคคล เครือข่ายการ</a:t>
            </a:r>
            <a:r>
              <a:rPr lang="th-TH" b="1" dirty="0" smtClean="0"/>
              <a:t>สื่อสาร</a:t>
            </a:r>
            <a:r>
              <a:rPr lang="th-TH" b="1" dirty="0" smtClean="0"/>
              <a:t>ข้อมูล ความปลอดภัยของข้อมูลทางด้านกายภาพ กฎหมายและจรรยาบรรณในเรื่องความปลอดภัยในระบบคอมพิวเตอร์</a:t>
            </a:r>
            <a:endParaRPr lang="th-TH" b="1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r>
              <a:rPr lang="th-TH" b="1" dirty="0" smtClean="0"/>
              <a:t>หมายถึง การป้องกันความปลอดภัยของข้อมูลหรือระบบสารสนเทศระหว่างการติดต่อสื่อสาร การวิเคราะห์และออกแบบระบบเครือข่ายให้ปลอดภัย</a:t>
            </a:r>
            <a:endParaRPr lang="th-TH" b="1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r>
              <a:rPr lang="th-TH" b="1" dirty="0" smtClean="0"/>
              <a:t>หมายถึง</a:t>
            </a:r>
            <a:r>
              <a:rPr lang="en-US" b="1" dirty="0" smtClean="0"/>
              <a:t> </a:t>
            </a:r>
            <a:r>
              <a:rPr lang="th-TH" b="1" dirty="0" smtClean="0"/>
              <a:t>การป้องกันความปลอดภัยของข้อมูลหรือสารสนเทศต่างๆระหว่างติดต่อสื่อสารบนเครือข่ายอินเตอร์เน็ต กฎหมายและจรรยาบรรณในการใช้บริการอินเตอร์เน็ต</a:t>
            </a:r>
            <a:endParaRPr lang="th-TH" b="1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38323157"/>
              </p:ext>
            </p:extLst>
          </p:nvPr>
        </p:nvGraphicFramePr>
        <p:xfrm>
          <a:off x="1043608" y="1772816"/>
          <a:ext cx="7488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167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pPr marL="0" lvl="1" indent="457200"/>
            <a:r>
              <a:rPr lang="th-TH" b="1" dirty="0" smtClean="0">
                <a:latin typeface="TH SarabunPSK"/>
              </a:rPr>
              <a:t>เป็นการโจมตีที่มุ่งหวังไม่ให้ ผู้ใช้งานที่ได้รับอนุญาตแล้วสามารถเข้าใช้งานระบบได้ เช่น</a:t>
            </a:r>
          </a:p>
          <a:p>
            <a:pPr marL="1028700" lvl="2" indent="-571500">
              <a:buFont typeface="Wingdings" charset="2"/>
              <a:buChar char="ü"/>
            </a:pPr>
            <a:r>
              <a:rPr lang="th-TH" b="1" dirty="0" smtClean="0">
                <a:latin typeface="TH SarabunPSK"/>
              </a:rPr>
              <a:t>การเข้าทำลายทรัพยากรของระบบ</a:t>
            </a:r>
          </a:p>
          <a:p>
            <a:pPr marL="1028700" lvl="2" indent="-571500">
              <a:buFont typeface="Wingdings" charset="2"/>
              <a:buChar char="ü"/>
            </a:pPr>
            <a:r>
              <a:rPr lang="th-TH" b="1" dirty="0" smtClean="0">
                <a:latin typeface="TH SarabunPSK"/>
              </a:rPr>
              <a:t>การลบโปรแกรมที่สำคัญ</a:t>
            </a:r>
          </a:p>
          <a:p>
            <a:pPr marL="1028700" lvl="2" indent="-571500">
              <a:buFont typeface="Wingdings" charset="2"/>
              <a:buChar char="ü"/>
            </a:pPr>
            <a:r>
              <a:rPr lang="th-TH" b="1" dirty="0" smtClean="0">
                <a:latin typeface="TH SarabunPSK"/>
              </a:rPr>
              <a:t>การซ่อนทรัพยากร</a:t>
            </a:r>
            <a:endParaRPr lang="en-US" b="1" dirty="0" smtClean="0">
              <a:latin typeface="TH SarabunPSK"/>
            </a:endParaRPr>
          </a:p>
          <a:p>
            <a:pPr marL="1028700" lvl="2" indent="-571500">
              <a:buFont typeface="Wingdings" charset="2"/>
              <a:buChar char="ü"/>
            </a:pPr>
            <a:r>
              <a:rPr lang="th-TH" b="1" dirty="0" smtClean="0">
                <a:latin typeface="TH SarabunPSK"/>
              </a:rPr>
              <a:t>การตัดการเชื่อมต่อ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32742780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pPr marL="0" lvl="1" indent="457200" algn="just"/>
            <a:r>
              <a:rPr lang="th-TH" b="1" dirty="0" smtClean="0">
                <a:solidFill>
                  <a:schemeClr val="tx1"/>
                </a:solidFill>
                <a:latin typeface="TH SarabunPSK"/>
              </a:rPr>
              <a:t>เป็นการแฝงตัวเข้าไประหว่างการสื่อสารข้อมูลของผู้อื่น แล้วดักจับเอาข้อมูลที่มีการรับส่งกันระหว่างเครือข่าย ซึ่งข้อมูลที่ดักจับได้ จะมีอยู่ </a:t>
            </a:r>
            <a:r>
              <a:rPr lang="en-US" b="1" dirty="0" smtClean="0">
                <a:solidFill>
                  <a:schemeClr val="tx1"/>
                </a:solidFill>
                <a:latin typeface="TH SarabunPSK"/>
              </a:rPr>
              <a:t>2 </a:t>
            </a:r>
            <a:r>
              <a:rPr lang="th-TH" b="1" dirty="0" smtClean="0">
                <a:solidFill>
                  <a:schemeClr val="tx1"/>
                </a:solidFill>
                <a:latin typeface="TH SarabunPSK"/>
              </a:rPr>
              <a:t>ประเภท ได้แก่</a:t>
            </a:r>
          </a:p>
          <a:p>
            <a:pPr marL="742950" lvl="1" indent="-384175">
              <a:buAutoNum type="arabicPeriod"/>
            </a:pPr>
            <a:r>
              <a:rPr lang="th-TH" b="1" dirty="0" smtClean="0">
                <a:solidFill>
                  <a:schemeClr val="tx1"/>
                </a:solidFill>
                <a:latin typeface="TH SarabunPSK"/>
              </a:rPr>
              <a:t>ข้อมูลที่สามารถนำไปวิเคราะห์และใช้ได้เลย</a:t>
            </a:r>
          </a:p>
          <a:p>
            <a:pPr marL="742950" lvl="1" indent="-384175">
              <a:buAutoNum type="arabicPeriod"/>
            </a:pPr>
            <a:r>
              <a:rPr lang="th-TH" b="1" dirty="0" smtClean="0">
                <a:solidFill>
                  <a:schemeClr val="tx1"/>
                </a:solidFill>
                <a:latin typeface="TH SarabunPSK"/>
              </a:rPr>
              <a:t>ข้อมูลที่ต้องนำไปถอดรหัสก่อนนำไปใช้งาน</a:t>
            </a:r>
            <a:endParaRPr lang="en-US" b="1" dirty="0">
              <a:solidFill>
                <a:schemeClr val="tx1"/>
              </a:solidFill>
              <a:latin typeface="TH SarabunPSK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pPr marL="0" lvl="1" indent="457200" algn="just"/>
            <a:r>
              <a:rPr lang="th-TH" b="1" dirty="0" smtClean="0">
                <a:latin typeface="TH SarabunPSK"/>
              </a:rPr>
              <a:t>เป็นการแก้ไขข้อมูลที่มีการรับส่งกันผ่านระบบเครือข่าย เพื่อให้ผู้รับข้อมูลได้ข้อมูลที่แตกต่างออกไปจากข้อมูลต้นฉบับนอกจากนั้นแล้วยังรวมถึงการโจมตีที่มุ่งเน้นสร้างความเปลี่ยนแปลงให้กับระบบ เช่น</a:t>
            </a:r>
          </a:p>
          <a:p>
            <a:pPr marL="0" lvl="1" indent="457200" algn="just"/>
            <a:r>
              <a:rPr lang="th-TH" b="1" dirty="0" smtClean="0">
                <a:latin typeface="TH SarabunPSK"/>
              </a:rPr>
              <a:t>การแก้ไขค่าคอนฟิกของอุปกรณ์บนระบบเครือข่าย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1045335671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11" name="Diagram 2"/>
          <p:cNvGraphicFramePr/>
          <p:nvPr>
            <p:extLst>
              <p:ext uri="{D42A27DB-BD31-4B8C-83A1-F6EECF244321}">
                <p14:modId xmlns:p14="http://schemas.microsoft.com/office/powerpoint/2010/main" val="1738323157"/>
              </p:ext>
            </p:extLst>
          </p:nvPr>
        </p:nvGraphicFramePr>
        <p:xfrm>
          <a:off x="1043608" y="1772816"/>
          <a:ext cx="7488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902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pPr marL="0" lvl="1" indent="457200" algn="just"/>
            <a:r>
              <a:rPr lang="th-TH" b="1" dirty="0" smtClean="0">
                <a:latin typeface="TH SarabunPSK"/>
              </a:rPr>
              <a:t>เป็นการปลอมตัวเป็นผู้อื่นในระบบคอมพิวเตอร์และเครือข่าย เพื่อหลอกติดต่อกับผู้ใช้ที่เป็นเป้าหมายการโจมตี ส่งผลกระทบต่อคุณสมบัติที่เรียกว่า </a:t>
            </a:r>
            <a:r>
              <a:rPr lang="en-US" b="1" dirty="0" smtClean="0">
                <a:latin typeface="TH SarabunPSK"/>
              </a:rPr>
              <a:t>Authenticity </a:t>
            </a:r>
            <a:r>
              <a:rPr lang="th-TH" b="1" dirty="0" smtClean="0">
                <a:latin typeface="TH SarabunPSK"/>
              </a:rPr>
              <a:t>หรือความเป็นตัวตนที่แท้จริงในการใช้ระบบ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r>
              <a:rPr lang="th-TH" dirty="0" smtClean="0"/>
              <a:t>	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หมายถึง ความผิดพลาด  จุดอ่อน หรือจุดบกพร่องของระบบคอมพิวเตอร์  </a:t>
            </a:r>
          </a:p>
          <a:p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	ระบบที่มีความปลอดภัยสูง เป็นระบบที่ได้ปิดช่องโหว่ที่เป็นที่รู้จัก (</a:t>
            </a:r>
            <a:r>
              <a:rPr lang="en-US" b="1" dirty="0" smtClean="0">
                <a:solidFill>
                  <a:schemeClr val="tx1"/>
                </a:solidFill>
                <a:latin typeface="TH Sarabun New" pitchFamily="34" charset="-34"/>
              </a:rPr>
              <a:t>Known Vulnerability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TH Sarabun New" pitchFamily="34" charset="-34"/>
              </a:rPr>
              <a:t> 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เท่านั้น  เช่น</a:t>
            </a:r>
          </a:p>
          <a:p>
            <a:pPr marL="0" lvl="2" indent="685800" algn="just">
              <a:buFont typeface="Wingdings" charset="2"/>
              <a:buChar char="ü"/>
            </a:pP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 ระบบที่ไม่ได้ติดตั้งซอฟต์แวร์ </a:t>
            </a:r>
            <a:r>
              <a:rPr lang="en-US" b="1" dirty="0" smtClean="0">
                <a:solidFill>
                  <a:schemeClr val="tx1"/>
                </a:solidFill>
                <a:latin typeface="TH Sarabun New" pitchFamily="34" charset="-34"/>
              </a:rPr>
              <a:t>antivirus 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เป็นระบบที่มีช่องโหว่คือไม่สามารถทำการตรวจจับ</a:t>
            </a:r>
            <a:r>
              <a:rPr lang="th-TH" b="1" dirty="0" err="1" smtClean="0">
                <a:solidFill>
                  <a:schemeClr val="tx1"/>
                </a:solidFill>
                <a:latin typeface="TH Sarabun New" pitchFamily="34" charset="-34"/>
              </a:rPr>
              <a:t>ไวรัส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ได้ แต่ถ้ายังไม่มีการแพร่กระจายของ</a:t>
            </a:r>
            <a:r>
              <a:rPr lang="th-TH" b="1" dirty="0" err="1" smtClean="0">
                <a:solidFill>
                  <a:schemeClr val="tx1"/>
                </a:solidFill>
                <a:latin typeface="TH Sarabun New" pitchFamily="34" charset="-34"/>
              </a:rPr>
              <a:t>ไวรัส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ระบบก็ยังคงเป็นระบบที่มีความปลอดภัย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pPr algn="just"/>
            <a:r>
              <a:rPr lang="th-TH" dirty="0" smtClean="0"/>
              <a:t>	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หมายถึง สิ่งที่ก่อให้เกิดความเสียหาย(</a:t>
            </a:r>
            <a:r>
              <a:rPr lang="en-US" b="1" dirty="0" smtClean="0">
                <a:solidFill>
                  <a:schemeClr val="tx1"/>
                </a:solidFill>
                <a:latin typeface="TH Sarabun New" pitchFamily="34" charset="-34"/>
              </a:rPr>
              <a:t>Risk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TH Sarabun New" pitchFamily="34" charset="-34"/>
              </a:rPr>
              <a:t> 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ต่อการถูกโจมตีระบบ  เช่น</a:t>
            </a:r>
          </a:p>
          <a:p>
            <a:pPr marL="0" lvl="2" indent="685800" algn="just">
              <a:buFont typeface="Wingdings" charset="2"/>
              <a:buChar char="ü"/>
            </a:pP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 </a:t>
            </a:r>
            <a:r>
              <a:rPr lang="th-TH" b="1" dirty="0" err="1" smtClean="0">
                <a:solidFill>
                  <a:schemeClr val="tx1"/>
                </a:solidFill>
                <a:latin typeface="TH Sarabun New" pitchFamily="34" charset="-34"/>
              </a:rPr>
              <a:t>ไวรัส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 เป็นภัยคุกคามต่อระบบที่ไม่ได้ติดตั้ง </a:t>
            </a:r>
            <a:r>
              <a:rPr lang="en-US" b="1" dirty="0" smtClean="0">
                <a:solidFill>
                  <a:schemeClr val="tx1"/>
                </a:solidFill>
                <a:latin typeface="TH Sarabun New" pitchFamily="34" charset="-34"/>
              </a:rPr>
              <a:t>Antivirus   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แต่</a:t>
            </a:r>
            <a:r>
              <a:rPr lang="th-TH" b="1" dirty="0" err="1" smtClean="0">
                <a:solidFill>
                  <a:schemeClr val="tx1"/>
                </a:solidFill>
                <a:latin typeface="TH Sarabun New" pitchFamily="34" charset="-34"/>
              </a:rPr>
              <a:t>ไวรัส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ก็ยังถือว่าไม่เป็นอันตรายต่อระบบ ตราบใดที่ยังไม่มีการแพร่กระจายเข้าไปในระบบ</a:t>
            </a:r>
            <a:r>
              <a:rPr lang="th-TH" b="1" dirty="0" err="1" smtClean="0">
                <a:solidFill>
                  <a:schemeClr val="tx1"/>
                </a:solidFill>
                <a:latin typeface="TH Sarabun New" pitchFamily="34" charset="-34"/>
              </a:rPr>
              <a:t>คอมพิวเตอร์์</a:t>
            </a:r>
            <a:r>
              <a:rPr lang="th-TH" b="1" dirty="0" smtClean="0">
                <a:solidFill>
                  <a:schemeClr val="tx1"/>
                </a:solidFill>
                <a:latin typeface="TH Sarabun New" pitchFamily="34" charset="-34"/>
              </a:rPr>
              <a:t>นั้นและทำให้ไฟล์ภายในระบบติด</a:t>
            </a:r>
            <a:r>
              <a:rPr lang="th-TH" b="1" dirty="0" err="1" smtClean="0">
                <a:solidFill>
                  <a:schemeClr val="tx1"/>
                </a:solidFill>
                <a:latin typeface="TH Sarabun New" pitchFamily="34" charset="-34"/>
              </a:rPr>
              <a:t>ไวรัส</a:t>
            </a:r>
            <a:endParaRPr lang="en-US" b="1" dirty="0">
              <a:solidFill>
                <a:schemeClr val="tx1"/>
              </a:solidFill>
              <a:latin typeface="TH Sarabun New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pPr algn="just"/>
            <a:r>
              <a:rPr lang="th-TH" dirty="0" smtClean="0"/>
              <a:t>	 </a:t>
            </a:r>
            <a:r>
              <a:rPr lang="th-TH" b="1" dirty="0" smtClean="0">
                <a:latin typeface="TH Sarabun New" pitchFamily="34" charset="-34"/>
              </a:rPr>
              <a:t>เป็นการกระทำที่เป็นผลมาจากภัยคุกคาม โดยการโจมตีจะส่งผลให้เกิดความเสียหายแก่ระบบคอมพิวเตอร์  เช่น เข้ามาทำลายไฟล์ที่สำคัญ การ </a:t>
            </a:r>
            <a:r>
              <a:rPr lang="en-US" b="1" dirty="0" smtClean="0">
                <a:latin typeface="TH Sarabun New" pitchFamily="34" charset="-34"/>
              </a:rPr>
              <a:t>Format </a:t>
            </a:r>
            <a:r>
              <a:rPr lang="th-TH" b="1" dirty="0" smtClean="0">
                <a:latin typeface="TH Sarabun New" pitchFamily="34" charset="-34"/>
              </a:rPr>
              <a:t>ฮาร์ดดิสก์ การสำเนาตัวเอง การย้ายตัวเอง ไปติดคอมพิวเตอร์เครื่องอื่นในระบบเครือข่ายเดียวกัน</a:t>
            </a:r>
            <a:endParaRPr lang="en-US" b="1" dirty="0">
              <a:solidFill>
                <a:schemeClr val="tx1"/>
              </a:solidFill>
              <a:latin typeface="TH Sarabun New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>
              <a:latin typeface="TH Sarabun New" pitchFamily="34" charset="-34"/>
            </a:endParaRPr>
          </a:p>
          <a:p>
            <a:pPr algn="just"/>
            <a:r>
              <a:rPr lang="th-TH" b="1" dirty="0" smtClean="0">
                <a:latin typeface="TH Sarabun New" pitchFamily="34" charset="-34"/>
              </a:rPr>
              <a:t>	มีเป้าหมายเพื่อทำลายคุณสมบัติของข้อมูลอยู่ </a:t>
            </a:r>
            <a:r>
              <a:rPr lang="en-US" b="1" dirty="0" smtClean="0">
                <a:latin typeface="TH Sarabun New" pitchFamily="34" charset="-34"/>
              </a:rPr>
              <a:t>3 </a:t>
            </a:r>
            <a:r>
              <a:rPr lang="th-TH" b="1" dirty="0" smtClean="0">
                <a:latin typeface="TH Sarabun New" pitchFamily="34" charset="-34"/>
              </a:rPr>
              <a:t>ประการ ได้แก่</a:t>
            </a:r>
          </a:p>
          <a:p>
            <a:pPr marL="890588" indent="-571500" algn="just">
              <a:buFont typeface="Wingdings" charset="2"/>
              <a:buChar char="ü"/>
            </a:pPr>
            <a:r>
              <a:rPr lang="th-TH" b="1" dirty="0" smtClean="0">
                <a:latin typeface="TH Sarabun New" pitchFamily="34" charset="-34"/>
              </a:rPr>
              <a:t>ความลับ (</a:t>
            </a:r>
            <a:r>
              <a:rPr lang="en-US" b="1" dirty="0" smtClean="0">
                <a:latin typeface="TH Sarabun New" pitchFamily="34" charset="-34"/>
              </a:rPr>
              <a:t>Confidentiality</a:t>
            </a:r>
            <a:r>
              <a:rPr lang="th-TH" b="1" dirty="0" smtClean="0">
                <a:latin typeface="TH Sarabun New" pitchFamily="34" charset="-34"/>
              </a:rPr>
              <a:t>)</a:t>
            </a:r>
          </a:p>
          <a:p>
            <a:pPr marL="890588" indent="-571500" algn="just">
              <a:buFont typeface="Wingdings" charset="2"/>
              <a:buChar char="ü"/>
            </a:pPr>
            <a:r>
              <a:rPr lang="th-TH" b="1" dirty="0" smtClean="0">
                <a:latin typeface="TH Sarabun New" pitchFamily="34" charset="-34"/>
              </a:rPr>
              <a:t>ความคงสภาพ</a:t>
            </a:r>
            <a:r>
              <a:rPr lang="en-US" b="1" dirty="0" smtClean="0">
                <a:latin typeface="TH Sarabun New" pitchFamily="34" charset="-34"/>
              </a:rPr>
              <a:t> (Integrity)</a:t>
            </a:r>
            <a:endParaRPr lang="th-TH" b="1" dirty="0" smtClean="0">
              <a:latin typeface="TH Sarabun New" pitchFamily="34" charset="-34"/>
            </a:endParaRPr>
          </a:p>
          <a:p>
            <a:pPr marL="890588" indent="-571500" algn="just">
              <a:buFont typeface="Wingdings" charset="2"/>
              <a:buChar char="ü"/>
            </a:pPr>
            <a:r>
              <a:rPr lang="th-TH" b="1" dirty="0" smtClean="0">
                <a:latin typeface="TH Sarabun New" pitchFamily="34" charset="-34"/>
              </a:rPr>
              <a:t>ความพร้อมใช้งาน</a:t>
            </a:r>
            <a:r>
              <a:rPr lang="en-US" b="1" dirty="0" smtClean="0">
                <a:latin typeface="TH Sarabun New" pitchFamily="34" charset="-34"/>
              </a:rPr>
              <a:t> (Availability)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H Sarabun New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>
              <a:latin typeface="TH Sarabun New" pitchFamily="34" charset="-34"/>
            </a:endParaRPr>
          </a:p>
          <a:p>
            <a:pPr algn="just"/>
            <a:r>
              <a:rPr lang="th-TH" b="1" dirty="0" smtClean="0">
                <a:latin typeface="TH Sarabun New" pitchFamily="34" charset="-34"/>
              </a:rPr>
              <a:t>	ผู้โจมตี จะต้องมีคุณสมบัติ </a:t>
            </a:r>
            <a:r>
              <a:rPr lang="en-US" b="1" dirty="0" smtClean="0">
                <a:latin typeface="TH Sarabun New" pitchFamily="34" charset="-34"/>
              </a:rPr>
              <a:t>3 </a:t>
            </a:r>
            <a:r>
              <a:rPr lang="th-TH" b="1" dirty="0" smtClean="0">
                <a:latin typeface="TH Sarabun New" pitchFamily="34" charset="-34"/>
              </a:rPr>
              <a:t>ข้อ ได้แก่</a:t>
            </a:r>
          </a:p>
          <a:p>
            <a:pPr marL="890588" indent="-571500" algn="just">
              <a:buFont typeface="Wingdings" charset="2"/>
              <a:buChar char="ü"/>
            </a:pPr>
            <a:r>
              <a:rPr lang="th-TH" b="1" dirty="0" smtClean="0">
                <a:latin typeface="TH Sarabun New" pitchFamily="34" charset="-34"/>
              </a:rPr>
              <a:t>การเข้าถึง (</a:t>
            </a:r>
            <a:r>
              <a:rPr lang="en-US" b="1" dirty="0" smtClean="0">
                <a:latin typeface="TH Sarabun New" pitchFamily="34" charset="-34"/>
              </a:rPr>
              <a:t>Access</a:t>
            </a:r>
            <a:r>
              <a:rPr lang="th-TH" b="1" dirty="0" smtClean="0">
                <a:latin typeface="TH Sarabun New" pitchFamily="34" charset="-34"/>
              </a:rPr>
              <a:t>)</a:t>
            </a:r>
          </a:p>
          <a:p>
            <a:pPr marL="890588" indent="-571500" algn="just">
              <a:buFont typeface="Wingdings" charset="2"/>
              <a:buChar char="ü"/>
            </a:pPr>
            <a:r>
              <a:rPr lang="th-TH" b="1" dirty="0" smtClean="0">
                <a:latin typeface="TH Sarabun New" pitchFamily="34" charset="-34"/>
              </a:rPr>
              <a:t>ความรู้ (</a:t>
            </a:r>
            <a:r>
              <a:rPr lang="en-US" b="1" dirty="0" smtClean="0">
                <a:latin typeface="TH Sarabun New" pitchFamily="34" charset="-34"/>
              </a:rPr>
              <a:t>Knowledge</a:t>
            </a:r>
            <a:r>
              <a:rPr lang="th-TH" b="1" dirty="0" smtClean="0">
                <a:latin typeface="TH Sarabun New" pitchFamily="34" charset="-34"/>
              </a:rPr>
              <a:t>)</a:t>
            </a:r>
          </a:p>
          <a:p>
            <a:pPr marL="890588" indent="-571500" algn="just">
              <a:buFont typeface="Wingdings" charset="2"/>
              <a:buChar char="ü"/>
            </a:pPr>
            <a:r>
              <a:rPr lang="th-TH" b="1" dirty="0" smtClean="0">
                <a:latin typeface="TH Sarabun New" pitchFamily="34" charset="-34"/>
              </a:rPr>
              <a:t>แรงจูงใจ (</a:t>
            </a:r>
            <a:r>
              <a:rPr lang="en-US" b="1" dirty="0" smtClean="0">
                <a:latin typeface="TH Sarabun New" pitchFamily="34" charset="-34"/>
              </a:rPr>
              <a:t>Motivation</a:t>
            </a:r>
            <a:r>
              <a:rPr lang="th-TH" b="1" dirty="0" smtClean="0">
                <a:latin typeface="TH Sarabun New" pitchFamily="34" charset="-34"/>
              </a:rPr>
              <a:t>)</a:t>
            </a:r>
            <a:endParaRPr lang="en-US" b="1" dirty="0" smtClean="0">
              <a:latin typeface="TH Sarabun New" pitchFamily="34" charset="-34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H Sarabun New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>
              <a:latin typeface="TH Sarabun New" pitchFamily="34" charset="-34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H Sarabun New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11" name="Diagram 2"/>
          <p:cNvGraphicFramePr/>
          <p:nvPr>
            <p:extLst>
              <p:ext uri="{D42A27DB-BD31-4B8C-83A1-F6EECF244321}">
                <p14:modId xmlns:p14="http://schemas.microsoft.com/office/powerpoint/2010/main" val="1738323157"/>
              </p:ext>
            </p:extLst>
          </p:nvPr>
        </p:nvGraphicFramePr>
        <p:xfrm>
          <a:off x="1043608" y="1772816"/>
          <a:ext cx="7488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>
              <a:latin typeface="TH Sarabun New" pitchFamily="34" charset="-34"/>
            </a:endParaRPr>
          </a:p>
          <a:p>
            <a:pPr lvl="1">
              <a:buFont typeface="Wingdings" charset="2"/>
              <a:buNone/>
            </a:pPr>
            <a:r>
              <a:rPr lang="th-TH" b="1" dirty="0" smtClean="0"/>
              <a:t>มีความรู้และความสามารถเกี่ยวกับระบบคอมพิวเตอร์และระบบเครือข่ายขององค์กรนั้น</a:t>
            </a:r>
          </a:p>
          <a:p>
            <a:pPr lvl="1">
              <a:buFont typeface="Wingdings" charset="2"/>
              <a:buNone/>
            </a:pPr>
            <a:r>
              <a:rPr lang="th-TH" b="1" dirty="0" smtClean="0"/>
              <a:t>พนักงานเก่า จะมีความคุ้นเคยกับ ระบบ แอพพลิเคชั่น เป็นอย่างดี เมื่ออกไปแล้วยังเข้ามาใช้งานระบบได้อยู่ เนื่องจากระบบยังมีเครือข่ายและยังไม่มีระบบรักษาความปลอดภัยมากพอ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H Sarabun New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>
              <a:latin typeface="TH Sarabun New" pitchFamily="34" charset="-34"/>
            </a:endParaRPr>
          </a:p>
          <a:p>
            <a:pPr lvl="1">
              <a:buFont typeface="Wingdings" charset="2"/>
              <a:buNone/>
            </a:pPr>
            <a:r>
              <a:rPr lang="th-TH" b="1" dirty="0" smtClean="0">
                <a:latin typeface="TH Sarabun New" pitchFamily="34" charset="-34"/>
              </a:rPr>
              <a:t>ต้องการรู้ข้อมูลบางอย่าง เพื่อประโยชน์ทางธุรกิจ  นอกจากนั้นแล้วรวมถึงการโจมตีระบบ </a:t>
            </a:r>
            <a:r>
              <a:rPr lang="en-US" b="1" dirty="0" smtClean="0">
                <a:latin typeface="TH Sarabun New" pitchFamily="34" charset="-34"/>
              </a:rPr>
              <a:t>E-Commerce </a:t>
            </a:r>
            <a:r>
              <a:rPr lang="th-TH" b="1" dirty="0" smtClean="0">
                <a:latin typeface="TH Sarabun New" pitchFamily="34" charset="-34"/>
              </a:rPr>
              <a:t>เช่น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th-TH" b="1" dirty="0" smtClean="0">
                <a:latin typeface="TH Sarabun New" pitchFamily="34" charset="-34"/>
              </a:rPr>
              <a:t>ทำให้ร้านค้าไม่สามารถบริการลูกค้าได้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th-TH" b="1" dirty="0" smtClean="0">
                <a:latin typeface="TH Sarabun New" pitchFamily="34" charset="-34"/>
              </a:rPr>
              <a:t>เจาะระบบเพื่อขโมยข้อมูลเกี่ยวกับสินค้า หรือ ข้อมูลลูกค้า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H Sarabun New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sz="3200" b="1" dirty="0" smtClean="0">
              <a:latin typeface="TH Sarabun New" pitchFamily="34" charset="-34"/>
            </a:endParaRPr>
          </a:p>
          <a:p>
            <a:pPr lvl="1">
              <a:buFont typeface="Wingdings" charset="2"/>
              <a:buChar char="Ø"/>
            </a:pPr>
            <a:r>
              <a:rPr lang="th-TH" b="1" dirty="0" smtClean="0">
                <a:latin typeface="TH Sarabun New" pitchFamily="34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H Sarabun New" pitchFamily="34" charset="-34"/>
              </a:rPr>
              <a:t>White Hat Hacker</a:t>
            </a:r>
            <a:r>
              <a:rPr lang="th-TH" b="1" dirty="0" smtClean="0">
                <a:solidFill>
                  <a:srgbClr val="FF0000"/>
                </a:solidFill>
                <a:latin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</a:rPr>
              <a:t>กลุ่มที่ไม่มีเจตนาทำผิดกฎหมาย </a:t>
            </a:r>
            <a:endParaRPr lang="en-US" b="1" dirty="0" smtClean="0">
              <a:latin typeface="TH Sarabun New" pitchFamily="34" charset="-34"/>
            </a:endParaRPr>
          </a:p>
          <a:p>
            <a:pPr lvl="1">
              <a:buFont typeface="Wingdings" charset="2"/>
              <a:buChar char="Ø"/>
            </a:pPr>
            <a:r>
              <a:rPr lang="en-US" b="1" dirty="0" smtClean="0">
                <a:latin typeface="TH Sarabun New" pitchFamily="34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H Sarabun New" pitchFamily="34" charset="-34"/>
              </a:rPr>
              <a:t>Grey Hat Hacker</a:t>
            </a:r>
            <a:r>
              <a:rPr lang="th-TH" b="1" dirty="0" smtClean="0">
                <a:solidFill>
                  <a:srgbClr val="FF0000"/>
                </a:solidFill>
                <a:latin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</a:rPr>
              <a:t>กลุ่มที่มีเจตนา</a:t>
            </a:r>
            <a:r>
              <a:rPr lang="th-TH" b="1" dirty="0" smtClean="0">
                <a:latin typeface="TH Sarabun New" pitchFamily="34" charset="-34"/>
              </a:rPr>
              <a:t>ไม่</a:t>
            </a:r>
            <a:r>
              <a:rPr lang="th-TH" b="1" dirty="0" smtClean="0">
                <a:latin typeface="TH Sarabun New" pitchFamily="34" charset="-34"/>
              </a:rPr>
              <a:t>ดี</a:t>
            </a:r>
            <a:r>
              <a:rPr lang="th-TH" b="1" dirty="0" smtClean="0">
                <a:latin typeface="TH Sarabun New" pitchFamily="34" charset="-34"/>
              </a:rPr>
              <a:t>กับ</a:t>
            </a:r>
            <a:r>
              <a:rPr lang="th-TH" b="1" dirty="0" smtClean="0">
                <a:latin typeface="TH Sarabun New" pitchFamily="34" charset="-34"/>
              </a:rPr>
              <a:t>องค์กร</a:t>
            </a:r>
            <a:endParaRPr lang="en-US" b="1" dirty="0" smtClean="0">
              <a:latin typeface="TH Sarabun New" pitchFamily="34" charset="-34"/>
            </a:endParaRPr>
          </a:p>
          <a:p>
            <a:pPr lvl="1">
              <a:buFont typeface="Wingdings" charset="2"/>
              <a:buChar char="Ø"/>
            </a:pPr>
            <a:r>
              <a:rPr lang="en-US" b="1" dirty="0" smtClean="0">
                <a:latin typeface="TH Sarabun New" pitchFamily="34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H Sarabun New" pitchFamily="34" charset="-34"/>
              </a:rPr>
              <a:t>Cracker</a:t>
            </a:r>
            <a:r>
              <a:rPr lang="th-TH" b="1" dirty="0" smtClean="0">
                <a:solidFill>
                  <a:srgbClr val="FF0000"/>
                </a:solidFill>
                <a:latin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</a:rPr>
              <a:t>ผู้ใช้ประโยชน์จากช่องโหว่เพื่อทำลายระบบคอมพิวเตอร์</a:t>
            </a:r>
            <a:endParaRPr lang="en-US" b="1" dirty="0" smtClean="0">
              <a:latin typeface="TH Sarabun New" pitchFamily="34" charset="-34"/>
            </a:endParaRPr>
          </a:p>
          <a:p>
            <a:pPr lvl="1">
              <a:buFont typeface="Wingdings" charset="2"/>
              <a:buChar char="Ø"/>
            </a:pPr>
            <a:r>
              <a:rPr lang="en-US" b="1" dirty="0" smtClean="0">
                <a:latin typeface="TH Sarabun New" pitchFamily="34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H Sarabun New" pitchFamily="34" charset="-34"/>
              </a:rPr>
              <a:t>Script Kiddies </a:t>
            </a:r>
            <a:r>
              <a:rPr lang="th-TH" b="1" dirty="0" smtClean="0">
                <a:latin typeface="TH Sarabun New" pitchFamily="34" charset="-34"/>
              </a:rPr>
              <a:t>กลุ่มที่ใช้โปรแกรมจากอินเตอร์เน็ตไปโจมตีระบบคอมพิวเตอร์ผู้อื่น</a:t>
            </a:r>
          </a:p>
          <a:p>
            <a:pPr lvl="1">
              <a:buFont typeface="Wingdings" charset="2"/>
              <a:buChar char="Ø"/>
            </a:pPr>
            <a:r>
              <a:rPr lang="th-TH" b="1" dirty="0" smtClean="0">
                <a:latin typeface="TH Sarabun New" pitchFamily="34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H Sarabun New" pitchFamily="34" charset="-34"/>
              </a:rPr>
              <a:t>Spy</a:t>
            </a:r>
            <a:r>
              <a:rPr lang="en-US" b="1" dirty="0" smtClean="0">
                <a:latin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</a:rPr>
              <a:t>กลุ่มที่ได้รับการว่าจ้างมาเพื่อเจาะเข้าระบบคอมพิวเตอร์ สามารถขโมยข้อมูลบางอย่างได้</a:t>
            </a:r>
            <a:endParaRPr lang="en-US" b="1" dirty="0" smtClean="0">
              <a:latin typeface="TH Sarabun New" pitchFamily="34" charset="-34"/>
            </a:endParaRPr>
          </a:p>
          <a:p>
            <a:pPr lvl="1">
              <a:buFont typeface="Wingdings" charset="2"/>
              <a:buChar char="Ø"/>
            </a:pPr>
            <a:r>
              <a:rPr lang="en-US" b="1" dirty="0" smtClean="0">
                <a:latin typeface="TH Sarabun New" pitchFamily="34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H Sarabun New" pitchFamily="34" charset="-34"/>
              </a:rPr>
              <a:t>Employee</a:t>
            </a:r>
            <a:r>
              <a:rPr lang="th-TH" b="1" dirty="0" smtClean="0">
                <a:solidFill>
                  <a:srgbClr val="FF0000"/>
                </a:solidFill>
                <a:latin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</a:rPr>
              <a:t>กลุ่มคนที่อยู่ภายในองค์กร</a:t>
            </a:r>
            <a:endParaRPr lang="en-US" b="1" dirty="0" smtClean="0">
              <a:latin typeface="TH Sarabun New" pitchFamily="34" charset="-34"/>
            </a:endParaRPr>
          </a:p>
          <a:p>
            <a:pPr lvl="1">
              <a:buFont typeface="Wingdings" charset="2"/>
              <a:buChar char="Ø"/>
            </a:pPr>
            <a:r>
              <a:rPr lang="en-US" b="1" dirty="0" smtClean="0">
                <a:latin typeface="TH Sarabun New" pitchFamily="34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H Sarabun New" pitchFamily="34" charset="-34"/>
              </a:rPr>
              <a:t>Cyber terrorists</a:t>
            </a:r>
            <a:r>
              <a:rPr lang="th-TH" b="1" dirty="0" smtClean="0">
                <a:solidFill>
                  <a:srgbClr val="FF0000"/>
                </a:solidFill>
                <a:latin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</a:rPr>
              <a:t>เป็นผู้ก่อการร้ายที่ใช้ช่องทางของ</a:t>
            </a:r>
            <a:r>
              <a:rPr lang="th-TH" b="1" dirty="0" smtClean="0">
                <a:latin typeface="TH Sarabun New" pitchFamily="34" charset="-34"/>
              </a:rPr>
              <a:t>ระบบ</a:t>
            </a:r>
          </a:p>
          <a:p>
            <a:pPr lvl="1"/>
            <a:r>
              <a:rPr lang="th-TH" b="1" dirty="0">
                <a:latin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</a:rPr>
              <a:t>  </a:t>
            </a:r>
            <a:r>
              <a:rPr lang="th-TH" b="1" dirty="0" smtClean="0">
                <a:latin typeface="TH Sarabun New" pitchFamily="34" charset="-34"/>
              </a:rPr>
              <a:t>เครือข่าย</a:t>
            </a:r>
            <a:r>
              <a:rPr lang="th-TH" b="1" dirty="0" smtClean="0">
                <a:latin typeface="TH Sarabun New" pitchFamily="34" charset="-34"/>
              </a:rPr>
              <a:t>และอินเตอร์เน็ต</a:t>
            </a:r>
            <a:endParaRPr lang="en-US" b="1" dirty="0" smtClean="0">
              <a:latin typeface="TH Sarabun New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r>
              <a:rPr lang="th-TH" b="1" dirty="0" smtClean="0">
                <a:latin typeface="Angsana New" charset="0"/>
              </a:rPr>
              <a:t>เป็นสิทธิที่เจ้าของข้อมูลสามารถที่จะควบคุมข้อมูลของตนเองในการเปิดเผยให้กับผู้อื่นได้ โดยสิทธินี้ครอบคลุมทั้งบุคคล กลุ่มบุคคล หรือระดับองค์กร</a:t>
            </a:r>
            <a:endParaRPr lang="th-TH" b="1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pPr lvl="1"/>
            <a:r>
              <a:rPr lang="th-TH" b="1" dirty="0" smtClean="0">
                <a:latin typeface="Angsana New" charset="0"/>
              </a:rPr>
              <a:t>เป็นความน่าเชื่อถือของข้อมูล จะมีมากน้อยขึ้นอยู่ที่การบันทึกข้อมูล จะถูกต้องมากแค่ไหนขึ้นอยู่กับข้อมูลนำเข้าและการอัพเดทข้อมูลอย่างถูกต้องด้วย</a:t>
            </a:r>
            <a:endParaRPr lang="en-US" b="1" dirty="0" smtClean="0">
              <a:latin typeface="Angsana New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pPr lvl="1"/>
            <a:r>
              <a:rPr lang="th-TH" b="1" dirty="0" smtClean="0">
                <a:latin typeface="Angsana New" charset="0"/>
              </a:rPr>
              <a:t>เป็นกรรมสิทธิ์ในการถือครองทรัพย์สิน เช่น จับต้องได้ คอมพิวเตอร์ โปรแกรม  จับต้องไม่ได้ เช่น ทรัพย์สินทางปัญญา โปรแกรมคอมพิวเตอร์</a:t>
            </a:r>
            <a:endParaRPr lang="en-US" b="1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81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38323157"/>
              </p:ext>
            </p:extLst>
          </p:nvPr>
        </p:nvGraphicFramePr>
        <p:xfrm>
          <a:off x="1043608" y="1772816"/>
          <a:ext cx="7488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167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6712024" cy="600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96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sp>
        <p:nvSpPr>
          <p:cNvPr id="11" name="สี่เหลี่ยมผืนผ้า 10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r>
              <a:rPr lang="th-TH" b="1" dirty="0" smtClean="0"/>
              <a:t>เป็นการทำให้ข้อมูลหรือสารสนเทศต่างๆในระบบ สามารถเปิดเผยหรือเข้าถึงได้เฉพาะบุคคลที่ได้รับอนุญาตเท่านั้น</a:t>
            </a:r>
            <a:endParaRPr lang="th-TH" b="1" dirty="0"/>
          </a:p>
        </p:txBody>
      </p:sp>
      <p:graphicFrame>
        <p:nvGraphicFramePr>
          <p:cNvPr id="12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356991"/>
            <a:ext cx="6552728" cy="275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9139276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sp>
        <p:nvSpPr>
          <p:cNvPr id="11" name="สี่เหลี่ยมผืนผ้า 10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b="1" dirty="0" smtClean="0"/>
          </a:p>
          <a:p>
            <a:endParaRPr lang="th-TH" b="1" dirty="0" smtClean="0"/>
          </a:p>
          <a:p>
            <a:r>
              <a:rPr lang="th-TH" b="1" dirty="0" smtClean="0"/>
              <a:t>เป็นการทำให้ข้อมูลหรือสารสนเทศที่เก็บไว้มีความน่าเชื่อถือสูง เช่น มีความน่าเชื่อถือของแหล่งที่มา ข้อมูลที่เก็บไว้ไม่ได้มีการเปลี่ยนแปลงข้อมูลไปจากเดิม</a:t>
            </a:r>
            <a:endParaRPr lang="th-TH" b="1" dirty="0"/>
          </a:p>
        </p:txBody>
      </p:sp>
      <p:graphicFrame>
        <p:nvGraphicFramePr>
          <p:cNvPr id="12" name="Diagram 2"/>
          <p:cNvGraphicFramePr/>
          <p:nvPr>
            <p:extLst>
              <p:ext uri="{D42A27DB-BD31-4B8C-83A1-F6EECF244321}">
                <p14:modId xmlns:p14="http://schemas.microsoft.com/office/powerpoint/2010/main" val="4244807125"/>
              </p:ext>
            </p:extLst>
          </p:nvPr>
        </p:nvGraphicFramePr>
        <p:xfrm>
          <a:off x="899592" y="1412776"/>
          <a:ext cx="7776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33237"/>
            <a:ext cx="6480720" cy="286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1417</Words>
  <Application>Microsoft Office PowerPoint</Application>
  <PresentationFormat>นำเสนอทางหน้าจอ (4:3)</PresentationFormat>
  <Paragraphs>645</Paragraphs>
  <Slides>29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29</vt:i4>
      </vt:variant>
    </vt:vector>
  </HeadingPairs>
  <TitlesOfParts>
    <vt:vector size="30" baseType="lpstr">
      <vt:lpstr>ชุดรูปแบบของ Office</vt:lpstr>
      <vt:lpstr>1 ความรู้เบื้องต้นเกี่ยวกับความมั่นคงคอมพิวเตอร์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Administrator</cp:lastModifiedBy>
  <cp:revision>36</cp:revision>
  <dcterms:created xsi:type="dcterms:W3CDTF">2015-08-17T02:29:38Z</dcterms:created>
  <dcterms:modified xsi:type="dcterms:W3CDTF">2018-11-21T02:46:01Z</dcterms:modified>
</cp:coreProperties>
</file>