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H SarabunPSK" pitchFamily="34" charset="-34"/>
            </a:rPr>
            <a:t>เนื้อหารายวิชา</a:t>
          </a:r>
          <a:endParaRPr lang="th-TH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DA29B61E-0CAB-4DE6-9455-A2038F4D2D52}" type="presOf" srcId="{E6F15660-4911-47EC-94A4-011ED62A7AC9}" destId="{9BDED75F-F4CC-4C0C-854A-0FF09D26A182}" srcOrd="1" destOrd="0" presId="urn:microsoft.com/office/officeart/2005/8/layout/list1"/>
    <dgm:cxn modelId="{E2307F75-0B2F-41D8-A9D6-0E0E4D8B3AB0}" type="presOf" srcId="{0A3D12E6-DB02-43E5-B5EE-1D341ADC826A}" destId="{AC339323-B24A-4D81-BC32-AF47E7D5C3AE}" srcOrd="0" destOrd="0" presId="urn:microsoft.com/office/officeart/2005/8/layout/list1"/>
    <dgm:cxn modelId="{492A1FDE-F099-4B6E-A36E-686AF4B8621D}" type="presOf" srcId="{E6F15660-4911-47EC-94A4-011ED62A7AC9}" destId="{E67E54AD-78B3-4A15-B551-C8098587A660}" srcOrd="0" destOrd="0" presId="urn:microsoft.com/office/officeart/2005/8/layout/list1"/>
    <dgm:cxn modelId="{ADC91AD0-3DA8-4344-8F06-6924111CEB77}" type="presParOf" srcId="{AC339323-B24A-4D81-BC32-AF47E7D5C3AE}" destId="{63527504-F953-4485-B40A-B0C674E2ED92}" srcOrd="0" destOrd="0" presId="urn:microsoft.com/office/officeart/2005/8/layout/list1"/>
    <dgm:cxn modelId="{01EBE231-48C9-4B72-A39D-5C8203CA5B84}" type="presParOf" srcId="{63527504-F953-4485-B40A-B0C674E2ED92}" destId="{E67E54AD-78B3-4A15-B551-C8098587A660}" srcOrd="0" destOrd="0" presId="urn:microsoft.com/office/officeart/2005/8/layout/list1"/>
    <dgm:cxn modelId="{66EF0CE5-F051-475E-A626-ACD252202A5C}" type="presParOf" srcId="{63527504-F953-4485-B40A-B0C674E2ED92}" destId="{9BDED75F-F4CC-4C0C-854A-0FF09D26A182}" srcOrd="1" destOrd="0" presId="urn:microsoft.com/office/officeart/2005/8/layout/list1"/>
    <dgm:cxn modelId="{880B76B5-C5A0-484B-9468-13A678A5B3A0}" type="presParOf" srcId="{AC339323-B24A-4D81-BC32-AF47E7D5C3AE}" destId="{EF8D5E34-CA50-42D5-9930-1031B065E475}" srcOrd="1" destOrd="0" presId="urn:microsoft.com/office/officeart/2005/8/layout/list1"/>
    <dgm:cxn modelId="{DBA84AD9-BB38-4DC6-AB40-2A3BA4F217FB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3D12E6-DB02-43E5-B5EE-1D341ADC82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6F15660-4911-47EC-94A4-011ED62A7AC9}">
      <dgm:prSet phldrT="[ข้อความ]" custT="1"/>
      <dgm:spPr/>
      <dgm:t>
        <a:bodyPr/>
        <a:lstStyle/>
        <a:p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H SarabunPSK" pitchFamily="34" charset="-34"/>
            </a:rPr>
            <a:t>การกำหนดน้ำหนักคะแนนการประเมินผล</a:t>
          </a:r>
          <a:endParaRPr lang="th-TH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95EBAD6D-5429-4836-A87B-E161174E4CA8}" type="par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06A9046-DA5C-4D43-8E84-EC7EB4AA894D}" type="sibTrans" cxnId="{452F34E0-C74D-485A-B010-71C6E638FDBB}">
      <dgm:prSet/>
      <dgm:spPr/>
      <dgm:t>
        <a:bodyPr/>
        <a:lstStyle/>
        <a:p>
          <a:endParaRPr lang="th-TH" sz="3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gm:t>
    </dgm:pt>
    <dgm:pt modelId="{AC339323-B24A-4D81-BC32-AF47E7D5C3AE}" type="pres">
      <dgm:prSet presAssocID="{0A3D12E6-DB02-43E5-B5EE-1D341ADC82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63527504-F953-4485-B40A-B0C674E2ED92}" type="pres">
      <dgm:prSet presAssocID="{E6F15660-4911-47EC-94A4-011ED62A7AC9}" presName="parentLin" presStyleCnt="0"/>
      <dgm:spPr/>
    </dgm:pt>
    <dgm:pt modelId="{E67E54AD-78B3-4A15-B551-C8098587A660}" type="pres">
      <dgm:prSet presAssocID="{E6F15660-4911-47EC-94A4-011ED62A7AC9}" presName="parentLeftMargin" presStyleLbl="node1" presStyleIdx="0" presStyleCnt="1"/>
      <dgm:spPr/>
      <dgm:t>
        <a:bodyPr/>
        <a:lstStyle/>
        <a:p>
          <a:endParaRPr lang="th-TH"/>
        </a:p>
      </dgm:t>
    </dgm:pt>
    <dgm:pt modelId="{9BDED75F-F4CC-4C0C-854A-0FF09D26A182}" type="pres">
      <dgm:prSet presAssocID="{E6F15660-4911-47EC-94A4-011ED62A7A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8D5E34-CA50-42D5-9930-1031B065E475}" type="pres">
      <dgm:prSet presAssocID="{E6F15660-4911-47EC-94A4-011ED62A7AC9}" presName="negativeSpace" presStyleCnt="0"/>
      <dgm:spPr/>
    </dgm:pt>
    <dgm:pt modelId="{A6502B82-1EF9-4B49-B5C8-A0BB579AA100}" type="pres">
      <dgm:prSet presAssocID="{E6F15660-4911-47EC-94A4-011ED62A7AC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66CAB4C-3F79-476D-B6DF-9616F74F43AE}" type="presOf" srcId="{E6F15660-4911-47EC-94A4-011ED62A7AC9}" destId="{E67E54AD-78B3-4A15-B551-C8098587A660}" srcOrd="0" destOrd="0" presId="urn:microsoft.com/office/officeart/2005/8/layout/list1"/>
    <dgm:cxn modelId="{452F34E0-C74D-485A-B010-71C6E638FDBB}" srcId="{0A3D12E6-DB02-43E5-B5EE-1D341ADC826A}" destId="{E6F15660-4911-47EC-94A4-011ED62A7AC9}" srcOrd="0" destOrd="0" parTransId="{95EBAD6D-5429-4836-A87B-E161174E4CA8}" sibTransId="{A06A9046-DA5C-4D43-8E84-EC7EB4AA894D}"/>
    <dgm:cxn modelId="{A667B3A1-20F9-4150-ADD2-A2C013654D1D}" type="presOf" srcId="{0A3D12E6-DB02-43E5-B5EE-1D341ADC826A}" destId="{AC339323-B24A-4D81-BC32-AF47E7D5C3AE}" srcOrd="0" destOrd="0" presId="urn:microsoft.com/office/officeart/2005/8/layout/list1"/>
    <dgm:cxn modelId="{294A6904-2C3F-4904-87F9-2B3CEE1D0D14}" type="presOf" srcId="{E6F15660-4911-47EC-94A4-011ED62A7AC9}" destId="{9BDED75F-F4CC-4C0C-854A-0FF09D26A182}" srcOrd="1" destOrd="0" presId="urn:microsoft.com/office/officeart/2005/8/layout/list1"/>
    <dgm:cxn modelId="{36BBDE8A-751A-40D8-AE04-13D226059E05}" type="presParOf" srcId="{AC339323-B24A-4D81-BC32-AF47E7D5C3AE}" destId="{63527504-F953-4485-B40A-B0C674E2ED92}" srcOrd="0" destOrd="0" presId="urn:microsoft.com/office/officeart/2005/8/layout/list1"/>
    <dgm:cxn modelId="{CCBD037B-2AD2-4150-BCAB-B466085C6C13}" type="presParOf" srcId="{63527504-F953-4485-B40A-B0C674E2ED92}" destId="{E67E54AD-78B3-4A15-B551-C8098587A660}" srcOrd="0" destOrd="0" presId="urn:microsoft.com/office/officeart/2005/8/layout/list1"/>
    <dgm:cxn modelId="{27DDD52D-9B76-4BB8-8E72-6625BD1125C7}" type="presParOf" srcId="{63527504-F953-4485-B40A-B0C674E2ED92}" destId="{9BDED75F-F4CC-4C0C-854A-0FF09D26A182}" srcOrd="1" destOrd="0" presId="urn:microsoft.com/office/officeart/2005/8/layout/list1"/>
    <dgm:cxn modelId="{BF73ACA3-5C1D-4617-9E0E-3E1E2D48A459}" type="presParOf" srcId="{AC339323-B24A-4D81-BC32-AF47E7D5C3AE}" destId="{EF8D5E34-CA50-42D5-9930-1031B065E475}" srcOrd="1" destOrd="0" presId="urn:microsoft.com/office/officeart/2005/8/layout/list1"/>
    <dgm:cxn modelId="{EF4E96F4-C2A7-44F9-9BAA-CD35ADE018C3}" type="presParOf" srcId="{AC339323-B24A-4D81-BC32-AF47E7D5C3AE}" destId="{A6502B82-1EF9-4B49-B5C8-A0BB579AA1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9FCB33-C7E4-4945-B03B-9BF5D1D1BCF7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C433F887-08A1-489D-A659-F51443AC720B}">
      <dgm:prSet phldrT="[ข้อความ]" custT="1"/>
      <dgm:spPr/>
      <dgm:t>
        <a:bodyPr/>
        <a:lstStyle/>
        <a:p>
          <a:r>
            <a:rPr lang="th-TH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จิตพิสัย</a:t>
          </a:r>
          <a:endParaRPr lang="th-TH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5D7B6CB-F589-4F9E-BA1B-02AB28872CA8}" type="parTrans" cxnId="{7CF9486C-181B-431C-8B32-8EDF9F2E3F4D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1758468-E520-409E-8A19-8986769528E7}" type="sibTrans" cxnId="{7CF9486C-181B-431C-8B32-8EDF9F2E3F4D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C22DD40-32FA-4C59-B417-5FC177831080}">
      <dgm:prSet phldrT="[ข้อความ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5E5F491-8051-4614-9BF2-7C5CB599BB01}" type="parTrans" cxnId="{68F79589-D5E9-42F2-A0A6-4BBA28787026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28C995A-35C0-4424-8A31-FB5D20618901}" type="sibTrans" cxnId="{68F79589-D5E9-42F2-A0A6-4BBA28787026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8A149E5-D437-4C5C-AD4D-4FB1A3C32E82}">
      <dgm:prSet phldrT="[ข้อความ]" custT="1"/>
      <dgm:spPr/>
      <dgm:t>
        <a:bodyPr/>
        <a:lstStyle/>
        <a:p>
          <a:r>
            <a:rPr lang="th-TH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แบบฝึกหัด</a:t>
          </a:r>
          <a:endParaRPr lang="th-TH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A681382-5A35-4754-8CCC-069348E9B58D}" type="parTrans" cxnId="{8DD5958F-63E2-405A-8549-A3725E614630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499BD58-8378-4FEE-81BC-D436C919C82C}" type="sibTrans" cxnId="{8DD5958F-63E2-405A-8549-A3725E614630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872FF5C-9458-4FB2-977E-269EA79A23F2}">
      <dgm:prSet phldrT="[ข้อความ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3452B32-2EB0-407D-A06E-C38D2C4A5BEB}" type="parTrans" cxnId="{8435D4A3-8A05-417C-8149-FBD55DEC0368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4F55A6E-801E-4F89-B629-0E974D9D5EFF}" type="sibTrans" cxnId="{8435D4A3-8A05-417C-8149-FBD55DEC0368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8F1DBC0-11B0-47C3-89F5-F6239E5F41D4}">
      <dgm:prSet phldrT="[ข้อความ]" custT="1"/>
      <dgm:spPr/>
      <dgm:t>
        <a:bodyPr/>
        <a:lstStyle/>
        <a:p>
          <a:r>
            <a:rPr lang="th-TH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กลางภาค</a:t>
          </a:r>
          <a:endParaRPr lang="th-TH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1697644-427F-4ABB-BED1-9F063EBF370A}" type="parTrans" cxnId="{239E4366-B0B6-4707-AF89-738C4ED2841F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7CBA764-ED8C-44F3-BC1E-F8381634BC05}" type="sibTrans" cxnId="{239E4366-B0B6-4707-AF89-738C4ED2841F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3565A5B-A7D0-4865-9668-CF90ED2F9E1D}">
      <dgm:prSet phldrT="[ข้อความ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30</a:t>
          </a:r>
          <a:endParaRPr lang="th-TH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F986525-60F4-4D57-8EF0-D89971BBAEBA}" type="parTrans" cxnId="{D8D8B53E-CFBF-4B94-BB7D-7A398C86534F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CD57D8B-D96A-49EA-8ECB-114EE54DA2DB}" type="sibTrans" cxnId="{D8D8B53E-CFBF-4B94-BB7D-7A398C86534F}">
      <dgm:prSet/>
      <dgm:spPr/>
      <dgm:t>
        <a:bodyPr/>
        <a:lstStyle/>
        <a:p>
          <a:endParaRPr lang="th-TH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78D1CB2-0524-4546-8320-8350E0BE762B}">
      <dgm:prSet phldrT="[ข้อความ]" custT="1"/>
      <dgm:spPr/>
      <dgm:t>
        <a:bodyPr/>
        <a:lstStyle/>
        <a:p>
          <a:r>
            <a:rPr lang="th-TH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ทดสอบย่อย</a:t>
          </a:r>
          <a:endParaRPr lang="th-TH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3A6EBBA-BB79-463D-9FFB-E40738F0203C}" type="parTrans" cxnId="{E9C0A9B2-BD26-4538-B7A4-1DA158836483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1BBEC2A-3536-43E0-B93B-490CE41D8A43}" type="sibTrans" cxnId="{E9C0A9B2-BD26-4538-B7A4-1DA158836483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FFFEC68-F9FD-4237-A02F-E0DC4F6A53B8}">
      <dgm:prSet phldrT="[ข้อความ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30A76B8-5F6D-48EF-948D-AA857C1215B5}" type="parTrans" cxnId="{1D69C038-896B-4850-B36C-2EFA7F3205CE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5AD7D4B-7E24-4CD4-A824-53A906BD0C56}" type="sibTrans" cxnId="{1D69C038-896B-4850-B36C-2EFA7F3205CE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92B9944-F76F-4527-9DF8-5846A22CE488}">
      <dgm:prSet phldrT="[ข้อความ]" custT="1"/>
      <dgm:spPr/>
      <dgm:t>
        <a:bodyPr/>
        <a:lstStyle/>
        <a:p>
          <a:r>
            <a:rPr lang="th-TH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งานนำเสนอ</a:t>
          </a:r>
          <a:endParaRPr lang="th-TH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5FA44F7-E50E-4670-82B6-84C5FCA558F8}" type="parTrans" cxnId="{50464EDF-C90F-4ECC-87E5-E63AC6BE8BA7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4BDE785-6E66-4D8C-8B35-314AC169164C}" type="sibTrans" cxnId="{50464EDF-C90F-4ECC-87E5-E63AC6BE8BA7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C94EB5A-202A-4D3F-BCAD-30C072792F13}">
      <dgm:prSet phldrT="[ข้อความ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9851262-1FC1-4D54-B4B2-6FA0F89BF899}" type="parTrans" cxnId="{E0D0B13C-58AB-4101-8B92-4DCA8D3323E8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1FDCFC7-5120-4669-A961-D4B97AB5D705}" type="sibTrans" cxnId="{E0D0B13C-58AB-4101-8B92-4DCA8D3323E8}">
      <dgm:prSet/>
      <dgm:spPr/>
      <dgm:t>
        <a:bodyPr/>
        <a:lstStyle/>
        <a:p>
          <a:endParaRPr lang="th-TH" sz="240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F4467C5-16F9-4FBF-83EA-6A5678BC5F98}">
      <dgm:prSet phldrT="[ข้อความ]" custT="1"/>
      <dgm:spPr/>
      <dgm:t>
        <a:bodyPr/>
        <a:lstStyle/>
        <a:p>
          <a:r>
            <a:rPr lang="th-TH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30</a:t>
          </a:r>
          <a:endParaRPr lang="th-TH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29BC7ED-2541-4196-9168-7DCB2D6AEE66}" type="parTrans" cxnId="{C420E67F-EB8C-4D51-A1A6-9613EDB642AE}">
      <dgm:prSet/>
      <dgm:spPr/>
      <dgm:t>
        <a:bodyPr/>
        <a:lstStyle/>
        <a:p>
          <a:endParaRPr lang="th-TH"/>
        </a:p>
      </dgm:t>
    </dgm:pt>
    <dgm:pt modelId="{722A2A9D-DE1A-4D1F-9583-8D77A948E7C1}" type="sibTrans" cxnId="{C420E67F-EB8C-4D51-A1A6-9613EDB642AE}">
      <dgm:prSet/>
      <dgm:spPr/>
      <dgm:t>
        <a:bodyPr/>
        <a:lstStyle/>
        <a:p>
          <a:endParaRPr lang="th-TH"/>
        </a:p>
      </dgm:t>
    </dgm:pt>
    <dgm:pt modelId="{8C7CE563-575D-41ED-8FA6-968B81F47D9B}">
      <dgm:prSet phldrT="[ข้อความ]" custT="1"/>
      <dgm:spPr/>
      <dgm:t>
        <a:bodyPr/>
        <a:lstStyle/>
        <a:p>
          <a:r>
            <a:rPr lang="th-TH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ปลายภาค</a:t>
          </a:r>
          <a:endParaRPr lang="th-TH" dirty="0"/>
        </a:p>
      </dgm:t>
    </dgm:pt>
    <dgm:pt modelId="{4BE48D3F-4418-4250-884F-F79AF7F3FBB8}" type="parTrans" cxnId="{9299A599-32C8-44E0-9D11-FF4F91A7C700}">
      <dgm:prSet/>
      <dgm:spPr/>
    </dgm:pt>
    <dgm:pt modelId="{6BEDAF15-1B29-46AF-BA6E-85EB9627399B}" type="sibTrans" cxnId="{9299A599-32C8-44E0-9D11-FF4F91A7C700}">
      <dgm:prSet/>
      <dgm:spPr/>
    </dgm:pt>
    <dgm:pt modelId="{CD282612-95C0-4500-A20D-5BBFE6DA2804}" type="pres">
      <dgm:prSet presAssocID="{C29FCB33-C7E4-4945-B03B-9BF5D1D1BCF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th-TH"/>
        </a:p>
      </dgm:t>
    </dgm:pt>
    <dgm:pt modelId="{8AD111E9-C0B9-419E-83FF-00DD58992269}" type="pres">
      <dgm:prSet presAssocID="{C433F887-08A1-489D-A659-F51443AC720B}" presName="horFlow" presStyleCnt="0"/>
      <dgm:spPr/>
      <dgm:t>
        <a:bodyPr/>
        <a:lstStyle/>
        <a:p>
          <a:endParaRPr lang="th-TH"/>
        </a:p>
      </dgm:t>
    </dgm:pt>
    <dgm:pt modelId="{8B39F27E-0DE2-442E-A814-9E4735FFB18A}" type="pres">
      <dgm:prSet presAssocID="{C433F887-08A1-489D-A659-F51443AC720B}" presName="bigChev" presStyleLbl="node1" presStyleIdx="0" presStyleCnt="6" custScaleX="145623"/>
      <dgm:spPr/>
      <dgm:t>
        <a:bodyPr/>
        <a:lstStyle/>
        <a:p>
          <a:endParaRPr lang="th-TH"/>
        </a:p>
      </dgm:t>
    </dgm:pt>
    <dgm:pt modelId="{499B63C7-4D95-479B-A7C7-5BBFE1FFD6DB}" type="pres">
      <dgm:prSet presAssocID="{05E5F491-8051-4614-9BF2-7C5CB599BB01}" presName="parTrans" presStyleCnt="0"/>
      <dgm:spPr/>
      <dgm:t>
        <a:bodyPr/>
        <a:lstStyle/>
        <a:p>
          <a:endParaRPr lang="th-TH"/>
        </a:p>
      </dgm:t>
    </dgm:pt>
    <dgm:pt modelId="{4709C264-C9D9-41B8-989C-2E0538E5B465}" type="pres">
      <dgm:prSet presAssocID="{2C22DD40-32FA-4C59-B417-5FC177831080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87AA2DE-47C2-4313-B7A8-86CCC9F0B4D1}" type="pres">
      <dgm:prSet presAssocID="{C433F887-08A1-489D-A659-F51443AC720B}" presName="vSp" presStyleCnt="0"/>
      <dgm:spPr/>
      <dgm:t>
        <a:bodyPr/>
        <a:lstStyle/>
        <a:p>
          <a:endParaRPr lang="th-TH"/>
        </a:p>
      </dgm:t>
    </dgm:pt>
    <dgm:pt modelId="{522C52D2-6912-4953-9D64-104E98A338BA}" type="pres">
      <dgm:prSet presAssocID="{88A149E5-D437-4C5C-AD4D-4FB1A3C32E82}" presName="horFlow" presStyleCnt="0"/>
      <dgm:spPr/>
      <dgm:t>
        <a:bodyPr/>
        <a:lstStyle/>
        <a:p>
          <a:endParaRPr lang="th-TH"/>
        </a:p>
      </dgm:t>
    </dgm:pt>
    <dgm:pt modelId="{496E9FA2-59AF-40A4-94AA-AF81CE50C4D7}" type="pres">
      <dgm:prSet presAssocID="{88A149E5-D437-4C5C-AD4D-4FB1A3C32E82}" presName="bigChev" presStyleLbl="node1" presStyleIdx="1" presStyleCnt="6" custScaleX="145623"/>
      <dgm:spPr/>
      <dgm:t>
        <a:bodyPr/>
        <a:lstStyle/>
        <a:p>
          <a:endParaRPr lang="th-TH"/>
        </a:p>
      </dgm:t>
    </dgm:pt>
    <dgm:pt modelId="{4D79EE62-273B-49D6-9869-A2E74DB23171}" type="pres">
      <dgm:prSet presAssocID="{E3452B32-2EB0-407D-A06E-C38D2C4A5BEB}" presName="parTrans" presStyleCnt="0"/>
      <dgm:spPr/>
      <dgm:t>
        <a:bodyPr/>
        <a:lstStyle/>
        <a:p>
          <a:endParaRPr lang="th-TH"/>
        </a:p>
      </dgm:t>
    </dgm:pt>
    <dgm:pt modelId="{54325632-0F03-42C6-874A-D839B3A8FB8E}" type="pres">
      <dgm:prSet presAssocID="{2872FF5C-9458-4FB2-977E-269EA79A23F2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95E9EA1-0ED6-4EE5-A873-D4F68853F8DC}" type="pres">
      <dgm:prSet presAssocID="{88A149E5-D437-4C5C-AD4D-4FB1A3C32E82}" presName="vSp" presStyleCnt="0"/>
      <dgm:spPr/>
      <dgm:t>
        <a:bodyPr/>
        <a:lstStyle/>
        <a:p>
          <a:endParaRPr lang="th-TH"/>
        </a:p>
      </dgm:t>
    </dgm:pt>
    <dgm:pt modelId="{7BA46F44-78D3-4115-8A75-7516597F1674}" type="pres">
      <dgm:prSet presAssocID="{378D1CB2-0524-4546-8320-8350E0BE762B}" presName="horFlow" presStyleCnt="0"/>
      <dgm:spPr/>
      <dgm:t>
        <a:bodyPr/>
        <a:lstStyle/>
        <a:p>
          <a:endParaRPr lang="th-TH"/>
        </a:p>
      </dgm:t>
    </dgm:pt>
    <dgm:pt modelId="{DF7A75F6-B3D3-48FD-9DCD-B8761C4F759D}" type="pres">
      <dgm:prSet presAssocID="{378D1CB2-0524-4546-8320-8350E0BE762B}" presName="bigChev" presStyleLbl="node1" presStyleIdx="2" presStyleCnt="6" custScaleX="145623"/>
      <dgm:spPr/>
      <dgm:t>
        <a:bodyPr/>
        <a:lstStyle/>
        <a:p>
          <a:endParaRPr lang="th-TH"/>
        </a:p>
      </dgm:t>
    </dgm:pt>
    <dgm:pt modelId="{9778AD73-235D-46B4-BBC1-55D340D68E44}" type="pres">
      <dgm:prSet presAssocID="{A30A76B8-5F6D-48EF-948D-AA857C1215B5}" presName="parTrans" presStyleCnt="0"/>
      <dgm:spPr/>
      <dgm:t>
        <a:bodyPr/>
        <a:lstStyle/>
        <a:p>
          <a:endParaRPr lang="th-TH"/>
        </a:p>
      </dgm:t>
    </dgm:pt>
    <dgm:pt modelId="{4C1BA49B-1621-42A1-A6C0-C23A9DB54604}" type="pres">
      <dgm:prSet presAssocID="{4FFFEC68-F9FD-4237-A02F-E0DC4F6A53B8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9318A53-CDC9-4A7A-BEA2-35277E89A684}" type="pres">
      <dgm:prSet presAssocID="{378D1CB2-0524-4546-8320-8350E0BE762B}" presName="vSp" presStyleCnt="0"/>
      <dgm:spPr/>
      <dgm:t>
        <a:bodyPr/>
        <a:lstStyle/>
        <a:p>
          <a:endParaRPr lang="th-TH"/>
        </a:p>
      </dgm:t>
    </dgm:pt>
    <dgm:pt modelId="{1A4A46C6-A1EA-4033-8FFA-1652BC1F68B6}" type="pres">
      <dgm:prSet presAssocID="{292B9944-F76F-4527-9DF8-5846A22CE488}" presName="horFlow" presStyleCnt="0"/>
      <dgm:spPr/>
      <dgm:t>
        <a:bodyPr/>
        <a:lstStyle/>
        <a:p>
          <a:endParaRPr lang="th-TH"/>
        </a:p>
      </dgm:t>
    </dgm:pt>
    <dgm:pt modelId="{477A2BCF-E078-432E-83F9-9A67AC409172}" type="pres">
      <dgm:prSet presAssocID="{292B9944-F76F-4527-9DF8-5846A22CE488}" presName="bigChev" presStyleLbl="node1" presStyleIdx="3" presStyleCnt="6" custScaleX="145623"/>
      <dgm:spPr/>
      <dgm:t>
        <a:bodyPr/>
        <a:lstStyle/>
        <a:p>
          <a:endParaRPr lang="th-TH"/>
        </a:p>
      </dgm:t>
    </dgm:pt>
    <dgm:pt modelId="{33D1E16A-39D4-4CB0-9532-47C1F9A87481}" type="pres">
      <dgm:prSet presAssocID="{99851262-1FC1-4D54-B4B2-6FA0F89BF899}" presName="parTrans" presStyleCnt="0"/>
      <dgm:spPr/>
      <dgm:t>
        <a:bodyPr/>
        <a:lstStyle/>
        <a:p>
          <a:endParaRPr lang="th-TH"/>
        </a:p>
      </dgm:t>
    </dgm:pt>
    <dgm:pt modelId="{A7DF27E8-726A-46F4-A372-6DC71D090E9A}" type="pres">
      <dgm:prSet presAssocID="{4C94EB5A-202A-4D3F-BCAD-30C072792F13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54FD16B-0A74-455C-9674-84F7088FAADB}" type="pres">
      <dgm:prSet presAssocID="{292B9944-F76F-4527-9DF8-5846A22CE488}" presName="vSp" presStyleCnt="0"/>
      <dgm:spPr/>
      <dgm:t>
        <a:bodyPr/>
        <a:lstStyle/>
        <a:p>
          <a:endParaRPr lang="th-TH"/>
        </a:p>
      </dgm:t>
    </dgm:pt>
    <dgm:pt modelId="{B9AEF16D-D962-423B-A1A8-01D5130743D4}" type="pres">
      <dgm:prSet presAssocID="{28F1DBC0-11B0-47C3-89F5-F6239E5F41D4}" presName="horFlow" presStyleCnt="0"/>
      <dgm:spPr/>
      <dgm:t>
        <a:bodyPr/>
        <a:lstStyle/>
        <a:p>
          <a:endParaRPr lang="th-TH"/>
        </a:p>
      </dgm:t>
    </dgm:pt>
    <dgm:pt modelId="{2FBA3D4E-DB0E-4CC6-B1FF-B68D4233E33E}" type="pres">
      <dgm:prSet presAssocID="{28F1DBC0-11B0-47C3-89F5-F6239E5F41D4}" presName="bigChev" presStyleLbl="node1" presStyleIdx="4" presStyleCnt="6" custScaleX="145623"/>
      <dgm:spPr/>
      <dgm:t>
        <a:bodyPr/>
        <a:lstStyle/>
        <a:p>
          <a:endParaRPr lang="th-TH"/>
        </a:p>
      </dgm:t>
    </dgm:pt>
    <dgm:pt modelId="{7D728B2E-62BB-41C3-9649-FC79E5E8872A}" type="pres">
      <dgm:prSet presAssocID="{429BC7ED-2541-4196-9168-7DCB2D6AEE66}" presName="parTrans" presStyleCnt="0"/>
      <dgm:spPr/>
    </dgm:pt>
    <dgm:pt modelId="{8466B5FC-AF29-4CDF-BA63-00F1ABD479AE}" type="pres">
      <dgm:prSet presAssocID="{9F4467C5-16F9-4FBF-83EA-6A5678BC5F98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D96731B-EDF9-4F96-8B77-ED8CB85D4CE5}" type="pres">
      <dgm:prSet presAssocID="{28F1DBC0-11B0-47C3-89F5-F6239E5F41D4}" presName="vSp" presStyleCnt="0"/>
      <dgm:spPr/>
    </dgm:pt>
    <dgm:pt modelId="{EB7BA09B-622F-40C5-8034-AB0772D684FA}" type="pres">
      <dgm:prSet presAssocID="{8C7CE563-575D-41ED-8FA6-968B81F47D9B}" presName="horFlow" presStyleCnt="0"/>
      <dgm:spPr/>
    </dgm:pt>
    <dgm:pt modelId="{6ACB3092-D81E-4C39-9302-1092FD0E8D5A}" type="pres">
      <dgm:prSet presAssocID="{8C7CE563-575D-41ED-8FA6-968B81F47D9B}" presName="bigChev" presStyleLbl="node1" presStyleIdx="5" presStyleCnt="6" custScaleX="145623"/>
      <dgm:spPr/>
      <dgm:t>
        <a:bodyPr/>
        <a:lstStyle/>
        <a:p>
          <a:endParaRPr lang="th-TH"/>
        </a:p>
      </dgm:t>
    </dgm:pt>
    <dgm:pt modelId="{853DED03-007C-41DC-9056-75AC4FACF793}" type="pres">
      <dgm:prSet presAssocID="{EF986525-60F4-4D57-8EF0-D89971BBAEBA}" presName="parTrans" presStyleCnt="0"/>
      <dgm:spPr/>
      <dgm:t>
        <a:bodyPr/>
        <a:lstStyle/>
        <a:p>
          <a:endParaRPr lang="th-TH"/>
        </a:p>
      </dgm:t>
    </dgm:pt>
    <dgm:pt modelId="{55D91E25-58B3-4465-94F1-34C5FDECBA9E}" type="pres">
      <dgm:prSet presAssocID="{E3565A5B-A7D0-4865-9668-CF90ED2F9E1D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8F079695-4C29-42E4-B8B2-A26027274367}" type="presOf" srcId="{4C94EB5A-202A-4D3F-BCAD-30C072792F13}" destId="{A7DF27E8-726A-46F4-A372-6DC71D090E9A}" srcOrd="0" destOrd="0" presId="urn:microsoft.com/office/officeart/2005/8/layout/lProcess3"/>
    <dgm:cxn modelId="{D8D8B53E-CFBF-4B94-BB7D-7A398C86534F}" srcId="{8C7CE563-575D-41ED-8FA6-968B81F47D9B}" destId="{E3565A5B-A7D0-4865-9668-CF90ED2F9E1D}" srcOrd="0" destOrd="0" parTransId="{EF986525-60F4-4D57-8EF0-D89971BBAEBA}" sibTransId="{1CD57D8B-D96A-49EA-8ECB-114EE54DA2DB}"/>
    <dgm:cxn modelId="{07762C3A-02A7-4D3C-9FF5-C6C924D0AC86}" type="presOf" srcId="{88A149E5-D437-4C5C-AD4D-4FB1A3C32E82}" destId="{496E9FA2-59AF-40A4-94AA-AF81CE50C4D7}" srcOrd="0" destOrd="0" presId="urn:microsoft.com/office/officeart/2005/8/layout/lProcess3"/>
    <dgm:cxn modelId="{1D69C038-896B-4850-B36C-2EFA7F3205CE}" srcId="{378D1CB2-0524-4546-8320-8350E0BE762B}" destId="{4FFFEC68-F9FD-4237-A02F-E0DC4F6A53B8}" srcOrd="0" destOrd="0" parTransId="{A30A76B8-5F6D-48EF-948D-AA857C1215B5}" sibTransId="{25AD7D4B-7E24-4CD4-A824-53A906BD0C56}"/>
    <dgm:cxn modelId="{A414EDCD-7277-4CE8-9441-D9B78B1DD3DC}" type="presOf" srcId="{4FFFEC68-F9FD-4237-A02F-E0DC4F6A53B8}" destId="{4C1BA49B-1621-42A1-A6C0-C23A9DB54604}" srcOrd="0" destOrd="0" presId="urn:microsoft.com/office/officeart/2005/8/layout/lProcess3"/>
    <dgm:cxn modelId="{239E4366-B0B6-4707-AF89-738C4ED2841F}" srcId="{C29FCB33-C7E4-4945-B03B-9BF5D1D1BCF7}" destId="{28F1DBC0-11B0-47C3-89F5-F6239E5F41D4}" srcOrd="4" destOrd="0" parTransId="{E1697644-427F-4ABB-BED1-9F063EBF370A}" sibTransId="{C7CBA764-ED8C-44F3-BC1E-F8381634BC05}"/>
    <dgm:cxn modelId="{E9C0A9B2-BD26-4538-B7A4-1DA158836483}" srcId="{C29FCB33-C7E4-4945-B03B-9BF5D1D1BCF7}" destId="{378D1CB2-0524-4546-8320-8350E0BE762B}" srcOrd="2" destOrd="0" parTransId="{13A6EBBA-BB79-463D-9FFB-E40738F0203C}" sibTransId="{C1BBEC2A-3536-43E0-B93B-490CE41D8A43}"/>
    <dgm:cxn modelId="{493185D9-51FF-4609-89E9-AE9C9B0CC733}" type="presOf" srcId="{378D1CB2-0524-4546-8320-8350E0BE762B}" destId="{DF7A75F6-B3D3-48FD-9DCD-B8761C4F759D}" srcOrd="0" destOrd="0" presId="urn:microsoft.com/office/officeart/2005/8/layout/lProcess3"/>
    <dgm:cxn modelId="{2B94D001-C5AE-4A30-B99A-721971E147D1}" type="presOf" srcId="{C29FCB33-C7E4-4945-B03B-9BF5D1D1BCF7}" destId="{CD282612-95C0-4500-A20D-5BBFE6DA2804}" srcOrd="0" destOrd="0" presId="urn:microsoft.com/office/officeart/2005/8/layout/lProcess3"/>
    <dgm:cxn modelId="{1E9C5464-7DCE-4385-8534-47BAB5F65653}" type="presOf" srcId="{292B9944-F76F-4527-9DF8-5846A22CE488}" destId="{477A2BCF-E078-432E-83F9-9A67AC409172}" srcOrd="0" destOrd="0" presId="urn:microsoft.com/office/officeart/2005/8/layout/lProcess3"/>
    <dgm:cxn modelId="{EB8CBEAC-A8BB-485B-AD1E-64213CD3892B}" type="presOf" srcId="{28F1DBC0-11B0-47C3-89F5-F6239E5F41D4}" destId="{2FBA3D4E-DB0E-4CC6-B1FF-B68D4233E33E}" srcOrd="0" destOrd="0" presId="urn:microsoft.com/office/officeart/2005/8/layout/lProcess3"/>
    <dgm:cxn modelId="{8DD5958F-63E2-405A-8549-A3725E614630}" srcId="{C29FCB33-C7E4-4945-B03B-9BF5D1D1BCF7}" destId="{88A149E5-D437-4C5C-AD4D-4FB1A3C32E82}" srcOrd="1" destOrd="0" parTransId="{DA681382-5A35-4754-8CCC-069348E9B58D}" sibTransId="{B499BD58-8378-4FEE-81BC-D436C919C82C}"/>
    <dgm:cxn modelId="{C420E67F-EB8C-4D51-A1A6-9613EDB642AE}" srcId="{28F1DBC0-11B0-47C3-89F5-F6239E5F41D4}" destId="{9F4467C5-16F9-4FBF-83EA-6A5678BC5F98}" srcOrd="0" destOrd="0" parTransId="{429BC7ED-2541-4196-9168-7DCB2D6AEE66}" sibTransId="{722A2A9D-DE1A-4D1F-9583-8D77A948E7C1}"/>
    <dgm:cxn modelId="{68F79589-D5E9-42F2-A0A6-4BBA28787026}" srcId="{C433F887-08A1-489D-A659-F51443AC720B}" destId="{2C22DD40-32FA-4C59-B417-5FC177831080}" srcOrd="0" destOrd="0" parTransId="{05E5F491-8051-4614-9BF2-7C5CB599BB01}" sibTransId="{928C995A-35C0-4424-8A31-FB5D20618901}"/>
    <dgm:cxn modelId="{584F19A0-4476-4DE7-9E1F-C950583EC26F}" type="presOf" srcId="{2872FF5C-9458-4FB2-977E-269EA79A23F2}" destId="{54325632-0F03-42C6-874A-D839B3A8FB8E}" srcOrd="0" destOrd="0" presId="urn:microsoft.com/office/officeart/2005/8/layout/lProcess3"/>
    <dgm:cxn modelId="{16F1B421-D9DD-44C5-88F3-5307986BA21B}" type="presOf" srcId="{C433F887-08A1-489D-A659-F51443AC720B}" destId="{8B39F27E-0DE2-442E-A814-9E4735FFB18A}" srcOrd="0" destOrd="0" presId="urn:microsoft.com/office/officeart/2005/8/layout/lProcess3"/>
    <dgm:cxn modelId="{50464EDF-C90F-4ECC-87E5-E63AC6BE8BA7}" srcId="{C29FCB33-C7E4-4945-B03B-9BF5D1D1BCF7}" destId="{292B9944-F76F-4527-9DF8-5846A22CE488}" srcOrd="3" destOrd="0" parTransId="{15FA44F7-E50E-4670-82B6-84C5FCA558F8}" sibTransId="{54BDE785-6E66-4D8C-8B35-314AC169164C}"/>
    <dgm:cxn modelId="{A778642D-C7A8-4BBF-8F7A-1EEA7994F7D3}" type="presOf" srcId="{9F4467C5-16F9-4FBF-83EA-6A5678BC5F98}" destId="{8466B5FC-AF29-4CDF-BA63-00F1ABD479AE}" srcOrd="0" destOrd="0" presId="urn:microsoft.com/office/officeart/2005/8/layout/lProcess3"/>
    <dgm:cxn modelId="{8435D4A3-8A05-417C-8149-FBD55DEC0368}" srcId="{88A149E5-D437-4C5C-AD4D-4FB1A3C32E82}" destId="{2872FF5C-9458-4FB2-977E-269EA79A23F2}" srcOrd="0" destOrd="0" parTransId="{E3452B32-2EB0-407D-A06E-C38D2C4A5BEB}" sibTransId="{B4F55A6E-801E-4F89-B629-0E974D9D5EFF}"/>
    <dgm:cxn modelId="{5989E880-AF0B-4009-920E-2D0CEC5F1EA9}" type="presOf" srcId="{2C22DD40-32FA-4C59-B417-5FC177831080}" destId="{4709C264-C9D9-41B8-989C-2E0538E5B465}" srcOrd="0" destOrd="0" presId="urn:microsoft.com/office/officeart/2005/8/layout/lProcess3"/>
    <dgm:cxn modelId="{64082C09-D41B-4325-B1B8-8A6ACBE52C42}" type="presOf" srcId="{8C7CE563-575D-41ED-8FA6-968B81F47D9B}" destId="{6ACB3092-D81E-4C39-9302-1092FD0E8D5A}" srcOrd="0" destOrd="0" presId="urn:microsoft.com/office/officeart/2005/8/layout/lProcess3"/>
    <dgm:cxn modelId="{E0D0B13C-58AB-4101-8B92-4DCA8D3323E8}" srcId="{292B9944-F76F-4527-9DF8-5846A22CE488}" destId="{4C94EB5A-202A-4D3F-BCAD-30C072792F13}" srcOrd="0" destOrd="0" parTransId="{99851262-1FC1-4D54-B4B2-6FA0F89BF899}" sibTransId="{41FDCFC7-5120-4669-A961-D4B97AB5D705}"/>
    <dgm:cxn modelId="{9299A599-32C8-44E0-9D11-FF4F91A7C700}" srcId="{C29FCB33-C7E4-4945-B03B-9BF5D1D1BCF7}" destId="{8C7CE563-575D-41ED-8FA6-968B81F47D9B}" srcOrd="5" destOrd="0" parTransId="{4BE48D3F-4418-4250-884F-F79AF7F3FBB8}" sibTransId="{6BEDAF15-1B29-46AF-BA6E-85EB9627399B}"/>
    <dgm:cxn modelId="{9CD08AD6-B650-4481-8204-42884D622AF1}" type="presOf" srcId="{E3565A5B-A7D0-4865-9668-CF90ED2F9E1D}" destId="{55D91E25-58B3-4465-94F1-34C5FDECBA9E}" srcOrd="0" destOrd="0" presId="urn:microsoft.com/office/officeart/2005/8/layout/lProcess3"/>
    <dgm:cxn modelId="{7CF9486C-181B-431C-8B32-8EDF9F2E3F4D}" srcId="{C29FCB33-C7E4-4945-B03B-9BF5D1D1BCF7}" destId="{C433F887-08A1-489D-A659-F51443AC720B}" srcOrd="0" destOrd="0" parTransId="{B5D7B6CB-F589-4F9E-BA1B-02AB28872CA8}" sibTransId="{91758468-E520-409E-8A19-8986769528E7}"/>
    <dgm:cxn modelId="{F6E68F57-3384-4A70-B0B8-A25E6E8710B9}" type="presParOf" srcId="{CD282612-95C0-4500-A20D-5BBFE6DA2804}" destId="{8AD111E9-C0B9-419E-83FF-00DD58992269}" srcOrd="0" destOrd="0" presId="urn:microsoft.com/office/officeart/2005/8/layout/lProcess3"/>
    <dgm:cxn modelId="{42000359-D2ED-49D6-8B58-1866C11772EA}" type="presParOf" srcId="{8AD111E9-C0B9-419E-83FF-00DD58992269}" destId="{8B39F27E-0DE2-442E-A814-9E4735FFB18A}" srcOrd="0" destOrd="0" presId="urn:microsoft.com/office/officeart/2005/8/layout/lProcess3"/>
    <dgm:cxn modelId="{8FF048F5-82DC-44D6-A1B4-98ECF28B5F84}" type="presParOf" srcId="{8AD111E9-C0B9-419E-83FF-00DD58992269}" destId="{499B63C7-4D95-479B-A7C7-5BBFE1FFD6DB}" srcOrd="1" destOrd="0" presId="urn:microsoft.com/office/officeart/2005/8/layout/lProcess3"/>
    <dgm:cxn modelId="{2BF68BA4-67F4-40D7-843F-6E7F7245A37D}" type="presParOf" srcId="{8AD111E9-C0B9-419E-83FF-00DD58992269}" destId="{4709C264-C9D9-41B8-989C-2E0538E5B465}" srcOrd="2" destOrd="0" presId="urn:microsoft.com/office/officeart/2005/8/layout/lProcess3"/>
    <dgm:cxn modelId="{9E6B0FBE-A324-4762-A733-414EF4441FE9}" type="presParOf" srcId="{CD282612-95C0-4500-A20D-5BBFE6DA2804}" destId="{087AA2DE-47C2-4313-B7A8-86CCC9F0B4D1}" srcOrd="1" destOrd="0" presId="urn:microsoft.com/office/officeart/2005/8/layout/lProcess3"/>
    <dgm:cxn modelId="{FE1B9A44-F6C8-440E-9111-03BC5E4ABB5F}" type="presParOf" srcId="{CD282612-95C0-4500-A20D-5BBFE6DA2804}" destId="{522C52D2-6912-4953-9D64-104E98A338BA}" srcOrd="2" destOrd="0" presId="urn:microsoft.com/office/officeart/2005/8/layout/lProcess3"/>
    <dgm:cxn modelId="{817384ED-C8BB-41AF-9C5A-C007D380E4E1}" type="presParOf" srcId="{522C52D2-6912-4953-9D64-104E98A338BA}" destId="{496E9FA2-59AF-40A4-94AA-AF81CE50C4D7}" srcOrd="0" destOrd="0" presId="urn:microsoft.com/office/officeart/2005/8/layout/lProcess3"/>
    <dgm:cxn modelId="{D046616E-0FB1-440B-8E2C-AD43CA1978DE}" type="presParOf" srcId="{522C52D2-6912-4953-9D64-104E98A338BA}" destId="{4D79EE62-273B-49D6-9869-A2E74DB23171}" srcOrd="1" destOrd="0" presId="urn:microsoft.com/office/officeart/2005/8/layout/lProcess3"/>
    <dgm:cxn modelId="{C1FC9CE3-1F99-4BAD-BCC3-31E445E3E049}" type="presParOf" srcId="{522C52D2-6912-4953-9D64-104E98A338BA}" destId="{54325632-0F03-42C6-874A-D839B3A8FB8E}" srcOrd="2" destOrd="0" presId="urn:microsoft.com/office/officeart/2005/8/layout/lProcess3"/>
    <dgm:cxn modelId="{5DC0B651-65DE-4891-9111-1DF98874FA03}" type="presParOf" srcId="{CD282612-95C0-4500-A20D-5BBFE6DA2804}" destId="{D95E9EA1-0ED6-4EE5-A873-D4F68853F8DC}" srcOrd="3" destOrd="0" presId="urn:microsoft.com/office/officeart/2005/8/layout/lProcess3"/>
    <dgm:cxn modelId="{8E35C4BF-A0A3-407C-96D3-70D91F232274}" type="presParOf" srcId="{CD282612-95C0-4500-A20D-5BBFE6DA2804}" destId="{7BA46F44-78D3-4115-8A75-7516597F1674}" srcOrd="4" destOrd="0" presId="urn:microsoft.com/office/officeart/2005/8/layout/lProcess3"/>
    <dgm:cxn modelId="{7218651F-265F-44A2-83BF-4FDF0A939381}" type="presParOf" srcId="{7BA46F44-78D3-4115-8A75-7516597F1674}" destId="{DF7A75F6-B3D3-48FD-9DCD-B8761C4F759D}" srcOrd="0" destOrd="0" presId="urn:microsoft.com/office/officeart/2005/8/layout/lProcess3"/>
    <dgm:cxn modelId="{11BCBD1C-F42E-4BDD-AB75-1D6B67EE76F8}" type="presParOf" srcId="{7BA46F44-78D3-4115-8A75-7516597F1674}" destId="{9778AD73-235D-46B4-BBC1-55D340D68E44}" srcOrd="1" destOrd="0" presId="urn:microsoft.com/office/officeart/2005/8/layout/lProcess3"/>
    <dgm:cxn modelId="{64DA3A66-1A82-493E-A3CB-617F4E3157A5}" type="presParOf" srcId="{7BA46F44-78D3-4115-8A75-7516597F1674}" destId="{4C1BA49B-1621-42A1-A6C0-C23A9DB54604}" srcOrd="2" destOrd="0" presId="urn:microsoft.com/office/officeart/2005/8/layout/lProcess3"/>
    <dgm:cxn modelId="{B21A2B6D-3B15-4D0B-B3C3-1DC9D0D7B464}" type="presParOf" srcId="{CD282612-95C0-4500-A20D-5BBFE6DA2804}" destId="{49318A53-CDC9-4A7A-BEA2-35277E89A684}" srcOrd="5" destOrd="0" presId="urn:microsoft.com/office/officeart/2005/8/layout/lProcess3"/>
    <dgm:cxn modelId="{5606A159-3A37-4400-A68C-69F70474C31D}" type="presParOf" srcId="{CD282612-95C0-4500-A20D-5BBFE6DA2804}" destId="{1A4A46C6-A1EA-4033-8FFA-1652BC1F68B6}" srcOrd="6" destOrd="0" presId="urn:microsoft.com/office/officeart/2005/8/layout/lProcess3"/>
    <dgm:cxn modelId="{66F53AD5-886F-43D1-9858-7308D69D2FEE}" type="presParOf" srcId="{1A4A46C6-A1EA-4033-8FFA-1652BC1F68B6}" destId="{477A2BCF-E078-432E-83F9-9A67AC409172}" srcOrd="0" destOrd="0" presId="urn:microsoft.com/office/officeart/2005/8/layout/lProcess3"/>
    <dgm:cxn modelId="{93B43999-3C85-41ED-AE85-3828DD36EE6A}" type="presParOf" srcId="{1A4A46C6-A1EA-4033-8FFA-1652BC1F68B6}" destId="{33D1E16A-39D4-4CB0-9532-47C1F9A87481}" srcOrd="1" destOrd="0" presId="urn:microsoft.com/office/officeart/2005/8/layout/lProcess3"/>
    <dgm:cxn modelId="{CF3D1288-E599-4959-BAD3-43EA6FD4144E}" type="presParOf" srcId="{1A4A46C6-A1EA-4033-8FFA-1652BC1F68B6}" destId="{A7DF27E8-726A-46F4-A372-6DC71D090E9A}" srcOrd="2" destOrd="0" presId="urn:microsoft.com/office/officeart/2005/8/layout/lProcess3"/>
    <dgm:cxn modelId="{13E9B4DA-2209-4CC9-B58A-097248CBF674}" type="presParOf" srcId="{CD282612-95C0-4500-A20D-5BBFE6DA2804}" destId="{254FD16B-0A74-455C-9674-84F7088FAADB}" srcOrd="7" destOrd="0" presId="urn:microsoft.com/office/officeart/2005/8/layout/lProcess3"/>
    <dgm:cxn modelId="{1080951E-B5F9-490D-92E8-22F4DC3E17E2}" type="presParOf" srcId="{CD282612-95C0-4500-A20D-5BBFE6DA2804}" destId="{B9AEF16D-D962-423B-A1A8-01D5130743D4}" srcOrd="8" destOrd="0" presId="urn:microsoft.com/office/officeart/2005/8/layout/lProcess3"/>
    <dgm:cxn modelId="{9E873063-F1CC-4E16-83FD-56F696ACF2AE}" type="presParOf" srcId="{B9AEF16D-D962-423B-A1A8-01D5130743D4}" destId="{2FBA3D4E-DB0E-4CC6-B1FF-B68D4233E33E}" srcOrd="0" destOrd="0" presId="urn:microsoft.com/office/officeart/2005/8/layout/lProcess3"/>
    <dgm:cxn modelId="{545861AF-6D74-47BB-A991-596105B1E959}" type="presParOf" srcId="{B9AEF16D-D962-423B-A1A8-01D5130743D4}" destId="{7D728B2E-62BB-41C3-9649-FC79E5E8872A}" srcOrd="1" destOrd="0" presId="urn:microsoft.com/office/officeart/2005/8/layout/lProcess3"/>
    <dgm:cxn modelId="{2FEDD40A-7215-4921-9488-BD085BED4D2A}" type="presParOf" srcId="{B9AEF16D-D962-423B-A1A8-01D5130743D4}" destId="{8466B5FC-AF29-4CDF-BA63-00F1ABD479AE}" srcOrd="2" destOrd="0" presId="urn:microsoft.com/office/officeart/2005/8/layout/lProcess3"/>
    <dgm:cxn modelId="{F5540637-45F7-443B-9686-4CD118DD0EF1}" type="presParOf" srcId="{CD282612-95C0-4500-A20D-5BBFE6DA2804}" destId="{9D96731B-EDF9-4F96-8B77-ED8CB85D4CE5}" srcOrd="9" destOrd="0" presId="urn:microsoft.com/office/officeart/2005/8/layout/lProcess3"/>
    <dgm:cxn modelId="{1345A6D1-CDE0-46FE-A30B-754505A3DDF9}" type="presParOf" srcId="{CD282612-95C0-4500-A20D-5BBFE6DA2804}" destId="{EB7BA09B-622F-40C5-8034-AB0772D684FA}" srcOrd="10" destOrd="0" presId="urn:microsoft.com/office/officeart/2005/8/layout/lProcess3"/>
    <dgm:cxn modelId="{AA8AEF64-40D3-456C-AEEE-F6D63CFC6094}" type="presParOf" srcId="{EB7BA09B-622F-40C5-8034-AB0772D684FA}" destId="{6ACB3092-D81E-4C39-9302-1092FD0E8D5A}" srcOrd="0" destOrd="0" presId="urn:microsoft.com/office/officeart/2005/8/layout/lProcess3"/>
    <dgm:cxn modelId="{0484ED67-C986-4D87-8AB0-415A233C0C39}" type="presParOf" srcId="{EB7BA09B-622F-40C5-8034-AB0772D684FA}" destId="{853DED03-007C-41DC-9056-75AC4FACF793}" srcOrd="1" destOrd="0" presId="urn:microsoft.com/office/officeart/2005/8/layout/lProcess3"/>
    <dgm:cxn modelId="{E95F3327-CB51-4CA4-8139-CAB9239C2426}" type="presParOf" srcId="{EB7BA09B-622F-40C5-8034-AB0772D684FA}" destId="{55D91E25-58B3-4465-94F1-34C5FDECBA9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H SarabunPSK" pitchFamily="34" charset="-34"/>
            </a:rPr>
            <a:t>เนื้อหารายวิชา</a:t>
          </a:r>
          <a:endParaRPr lang="th-TH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2B82-1EF9-4B49-B5C8-A0BB579AA100}">
      <dsp:nvSpPr>
        <dsp:cNvPr id="0" name=""/>
        <dsp:cNvSpPr/>
      </dsp:nvSpPr>
      <dsp:spPr>
        <a:xfrm>
          <a:off x="0" y="273967"/>
          <a:ext cx="79208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ED75F-F4CC-4C0C-854A-0FF09D26A182}">
      <dsp:nvSpPr>
        <dsp:cNvPr id="0" name=""/>
        <dsp:cNvSpPr/>
      </dsp:nvSpPr>
      <dsp:spPr>
        <a:xfrm>
          <a:off x="396044" y="8287"/>
          <a:ext cx="554461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H SarabunPSK" pitchFamily="34" charset="-34"/>
            </a:rPr>
            <a:t>การกำหนดน้ำหนักคะแนนการประเมินผล</a:t>
          </a:r>
          <a:endParaRPr lang="th-TH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cs typeface="TH SarabunPSK" pitchFamily="34" charset="-34"/>
          </a:endParaRPr>
        </a:p>
      </dsp:txBody>
      <dsp:txXfrm>
        <a:off x="421983" y="34226"/>
        <a:ext cx="5492738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F27E-0DE2-442E-A814-9E4735FFB18A}">
      <dsp:nvSpPr>
        <dsp:cNvPr id="0" name=""/>
        <dsp:cNvSpPr/>
      </dsp:nvSpPr>
      <dsp:spPr>
        <a:xfrm>
          <a:off x="1762119" y="974"/>
          <a:ext cx="2207193" cy="60627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จิตพิสัย</a:t>
          </a:r>
          <a:endParaRPr lang="th-TH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065257" y="974"/>
        <a:ext cx="1600917" cy="606276"/>
      </dsp:txXfrm>
    </dsp:sp>
    <dsp:sp modelId="{4709C264-C9D9-41B8-989C-2E0538E5B465}">
      <dsp:nvSpPr>
        <dsp:cNvPr id="0" name=""/>
        <dsp:cNvSpPr/>
      </dsp:nvSpPr>
      <dsp:spPr>
        <a:xfrm>
          <a:off x="3772273" y="52508"/>
          <a:ext cx="1258023" cy="503209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023878" y="52508"/>
        <a:ext cx="754814" cy="503209"/>
      </dsp:txXfrm>
    </dsp:sp>
    <dsp:sp modelId="{496E9FA2-59AF-40A4-94AA-AF81CE50C4D7}">
      <dsp:nvSpPr>
        <dsp:cNvPr id="0" name=""/>
        <dsp:cNvSpPr/>
      </dsp:nvSpPr>
      <dsp:spPr>
        <a:xfrm>
          <a:off x="1762119" y="692129"/>
          <a:ext cx="2207193" cy="606276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แบบฝึกหัด</a:t>
          </a:r>
          <a:endParaRPr lang="th-TH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065257" y="692129"/>
        <a:ext cx="1600917" cy="606276"/>
      </dsp:txXfrm>
    </dsp:sp>
    <dsp:sp modelId="{54325632-0F03-42C6-874A-D839B3A8FB8E}">
      <dsp:nvSpPr>
        <dsp:cNvPr id="0" name=""/>
        <dsp:cNvSpPr/>
      </dsp:nvSpPr>
      <dsp:spPr>
        <a:xfrm>
          <a:off x="3772273" y="743663"/>
          <a:ext cx="1258023" cy="503209"/>
        </a:xfrm>
        <a:prstGeom prst="chevron">
          <a:avLst/>
        </a:prstGeom>
        <a:solidFill>
          <a:schemeClr val="accent4">
            <a:tint val="40000"/>
            <a:alpha val="90000"/>
            <a:hueOff val="-789141"/>
            <a:satOff val="4431"/>
            <a:lumOff val="2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89141"/>
              <a:satOff val="4431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023878" y="743663"/>
        <a:ext cx="754814" cy="503209"/>
      </dsp:txXfrm>
    </dsp:sp>
    <dsp:sp modelId="{DF7A75F6-B3D3-48FD-9DCD-B8761C4F759D}">
      <dsp:nvSpPr>
        <dsp:cNvPr id="0" name=""/>
        <dsp:cNvSpPr/>
      </dsp:nvSpPr>
      <dsp:spPr>
        <a:xfrm>
          <a:off x="1762119" y="1383284"/>
          <a:ext cx="2207193" cy="606276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ทดสอบย่อย</a:t>
          </a:r>
          <a:endParaRPr lang="th-TH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065257" y="1383284"/>
        <a:ext cx="1600917" cy="606276"/>
      </dsp:txXfrm>
    </dsp:sp>
    <dsp:sp modelId="{4C1BA49B-1621-42A1-A6C0-C23A9DB54604}">
      <dsp:nvSpPr>
        <dsp:cNvPr id="0" name=""/>
        <dsp:cNvSpPr/>
      </dsp:nvSpPr>
      <dsp:spPr>
        <a:xfrm>
          <a:off x="3772273" y="1434817"/>
          <a:ext cx="1258023" cy="503209"/>
        </a:xfrm>
        <a:prstGeom prst="chevron">
          <a:avLst/>
        </a:prstGeom>
        <a:solidFill>
          <a:schemeClr val="accent4">
            <a:tint val="40000"/>
            <a:alpha val="90000"/>
            <a:hueOff val="-1578282"/>
            <a:satOff val="8863"/>
            <a:lumOff val="56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78282"/>
              <a:satOff val="8863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023878" y="1434817"/>
        <a:ext cx="754814" cy="503209"/>
      </dsp:txXfrm>
    </dsp:sp>
    <dsp:sp modelId="{477A2BCF-E078-432E-83F9-9A67AC409172}">
      <dsp:nvSpPr>
        <dsp:cNvPr id="0" name=""/>
        <dsp:cNvSpPr/>
      </dsp:nvSpPr>
      <dsp:spPr>
        <a:xfrm>
          <a:off x="1762119" y="2074439"/>
          <a:ext cx="2207193" cy="606276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งานนำเสนอ</a:t>
          </a:r>
          <a:endParaRPr lang="th-TH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065257" y="2074439"/>
        <a:ext cx="1600917" cy="606276"/>
      </dsp:txXfrm>
    </dsp:sp>
    <dsp:sp modelId="{A7DF27E8-726A-46F4-A372-6DC71D090E9A}">
      <dsp:nvSpPr>
        <dsp:cNvPr id="0" name=""/>
        <dsp:cNvSpPr/>
      </dsp:nvSpPr>
      <dsp:spPr>
        <a:xfrm>
          <a:off x="3772273" y="2125972"/>
          <a:ext cx="1258023" cy="503209"/>
        </a:xfrm>
        <a:prstGeom prst="chevron">
          <a:avLst/>
        </a:prstGeom>
        <a:solidFill>
          <a:schemeClr val="accent4">
            <a:tint val="40000"/>
            <a:alpha val="90000"/>
            <a:hueOff val="-2367424"/>
            <a:satOff val="13294"/>
            <a:lumOff val="8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67424"/>
              <a:satOff val="13294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10</a:t>
          </a:r>
          <a:endParaRPr lang="th-TH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023878" y="2125972"/>
        <a:ext cx="754814" cy="503209"/>
      </dsp:txXfrm>
    </dsp:sp>
    <dsp:sp modelId="{2FBA3D4E-DB0E-4CC6-B1FF-B68D4233E33E}">
      <dsp:nvSpPr>
        <dsp:cNvPr id="0" name=""/>
        <dsp:cNvSpPr/>
      </dsp:nvSpPr>
      <dsp:spPr>
        <a:xfrm>
          <a:off x="1762119" y="2765594"/>
          <a:ext cx="2207193" cy="606276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กลางภาค</a:t>
          </a:r>
          <a:endParaRPr lang="th-TH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2065257" y="2765594"/>
        <a:ext cx="1600917" cy="606276"/>
      </dsp:txXfrm>
    </dsp:sp>
    <dsp:sp modelId="{8466B5FC-AF29-4CDF-BA63-00F1ABD479AE}">
      <dsp:nvSpPr>
        <dsp:cNvPr id="0" name=""/>
        <dsp:cNvSpPr/>
      </dsp:nvSpPr>
      <dsp:spPr>
        <a:xfrm>
          <a:off x="3772273" y="2817127"/>
          <a:ext cx="1258023" cy="503209"/>
        </a:xfrm>
        <a:prstGeom prst="chevron">
          <a:avLst/>
        </a:prstGeom>
        <a:solidFill>
          <a:schemeClr val="accent4">
            <a:tint val="40000"/>
            <a:alpha val="90000"/>
            <a:hueOff val="-3156565"/>
            <a:satOff val="17726"/>
            <a:lumOff val="11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56565"/>
              <a:satOff val="1772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30</a:t>
          </a:r>
          <a:endParaRPr lang="th-TH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023878" y="2817127"/>
        <a:ext cx="754814" cy="503209"/>
      </dsp:txXfrm>
    </dsp:sp>
    <dsp:sp modelId="{6ACB3092-D81E-4C39-9302-1092FD0E8D5A}">
      <dsp:nvSpPr>
        <dsp:cNvPr id="0" name=""/>
        <dsp:cNvSpPr/>
      </dsp:nvSpPr>
      <dsp:spPr>
        <a:xfrm>
          <a:off x="1762119" y="3456749"/>
          <a:ext cx="2207193" cy="606276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ปลายภาค</a:t>
          </a:r>
          <a:endParaRPr lang="th-TH" kern="1200" dirty="0"/>
        </a:p>
      </dsp:txBody>
      <dsp:txXfrm>
        <a:off x="2065257" y="3456749"/>
        <a:ext cx="1600917" cy="606276"/>
      </dsp:txXfrm>
    </dsp:sp>
    <dsp:sp modelId="{55D91E25-58B3-4465-94F1-34C5FDECBA9E}">
      <dsp:nvSpPr>
        <dsp:cNvPr id="0" name=""/>
        <dsp:cNvSpPr/>
      </dsp:nvSpPr>
      <dsp:spPr>
        <a:xfrm>
          <a:off x="3772273" y="3508282"/>
          <a:ext cx="1258023" cy="503209"/>
        </a:xfrm>
        <a:prstGeom prst="chevron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rPr>
            <a:t>30</a:t>
          </a:r>
          <a:endParaRPr lang="th-TH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4023878" y="3508282"/>
        <a:ext cx="754814" cy="503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64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6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4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06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515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423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593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7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9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60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8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5190-4721-4FCB-89C9-70251EF54E11}" type="datetimeFigureOut">
              <a:rPr lang="th-TH" smtClean="0"/>
              <a:pPr/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FDAC-3DEF-4A26-B1C4-E6D48E22881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126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67545" y="836712"/>
            <a:ext cx="8208912" cy="1683618"/>
          </a:xfrm>
        </p:spPr>
        <p:txBody>
          <a:bodyPr>
            <a:noAutofit/>
          </a:bodyPr>
          <a:lstStyle/>
          <a:p>
            <a:pPr algn="l"/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ความมั่นคงของคอมพิวเตอร์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Computer Security</a:t>
            </a:r>
            <a:endParaRPr lang="th-TH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74" y="347141"/>
            <a:ext cx="1368152" cy="12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:</a:t>
            </a:r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ความรู้เบื้องต้นเกี่ยวกับความมั่นคงคอมพิวเตอร์</a:t>
            </a:r>
          </a:p>
          <a:p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 :</a:t>
            </a:r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ความปลอดภัยในระบบเครือข่าย</a:t>
            </a:r>
          </a:p>
          <a:p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:</a:t>
            </a:r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นโยบายด้านความปลอดภัย</a:t>
            </a:r>
          </a:p>
          <a:p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:</a:t>
            </a:r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การควบคุมและการวางแผนเทคโนโลยี</a:t>
            </a:r>
          </a:p>
          <a:p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 : </a:t>
            </a:r>
            <a:r>
              <a:rPr lang="th-TH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พื้นฐานการเข้ารหัสลับและการถอดรหัส</a:t>
            </a:r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ลับ</a:t>
            </a:r>
            <a:endParaRPr lang="en-US" sz="3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 : </a:t>
            </a:r>
            <a:r>
              <a:rPr lang="th-TH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การตรวจสอบและสิทธิการเข้าถึง </a:t>
            </a:r>
            <a:endParaRPr lang="en-US" sz="3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 : </a:t>
            </a:r>
            <a:r>
              <a:rPr lang="th-TH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เทคโนโลยีป้องกันการบุกรุก </a:t>
            </a:r>
            <a:endParaRPr lang="en-US" sz="3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 : </a:t>
            </a:r>
            <a:r>
              <a:rPr lang="th-TH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มาตรฐานความมั่นคงของเทคโนโลยีสารสนเทศ</a:t>
            </a:r>
            <a:endParaRPr lang="en-US" sz="3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163300132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3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สี่เหลี่ยมผืนผ้า 15"/>
          <p:cNvSpPr/>
          <p:nvPr/>
        </p:nvSpPr>
        <p:spPr>
          <a:xfrm>
            <a:off x="827584" y="1628800"/>
            <a:ext cx="7920880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03450"/>
            <a:ext cx="1333897" cy="1249570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6640896"/>
            <a:ext cx="795637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384650" y="1340768"/>
            <a:ext cx="0" cy="5317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796" y="1519039"/>
            <a:ext cx="388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F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R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A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I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O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N</a:t>
            </a:r>
          </a:p>
          <a:p>
            <a:pPr algn="ctr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Y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S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T</a:t>
            </a:r>
          </a:p>
          <a:p>
            <a:pPr algn="ctr"/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E</a:t>
            </a:r>
          </a:p>
          <a:p>
            <a:pPr algn="ct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oper Black" pitchFamily="18" charset="0"/>
              </a:rPr>
              <a:t>M</a:t>
            </a:r>
            <a:endParaRPr lang="th-TH" sz="1800" dirty="0">
              <a:solidFill>
                <a:schemeClr val="accent6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graphicFrame>
        <p:nvGraphicFramePr>
          <p:cNvPr id="15" name="ไดอะแกรม 14"/>
          <p:cNvGraphicFramePr/>
          <p:nvPr>
            <p:extLst>
              <p:ext uri="{D42A27DB-BD31-4B8C-83A1-F6EECF244321}">
                <p14:modId xmlns:p14="http://schemas.microsoft.com/office/powerpoint/2010/main" val="2199358195"/>
              </p:ext>
            </p:extLst>
          </p:nvPr>
        </p:nvGraphicFramePr>
        <p:xfrm>
          <a:off x="827584" y="584966"/>
          <a:ext cx="792088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รูปภาพ 4" descr="E-SARNcolor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31998" cy="1296144"/>
          </a:xfrm>
          <a:prstGeom prst="rect">
            <a:avLst/>
          </a:prstGeom>
          <a:noFill/>
        </p:spPr>
      </p:pic>
      <p:graphicFrame>
        <p:nvGraphicFramePr>
          <p:cNvPr id="2" name="ไดอะแกรม 1"/>
          <p:cNvGraphicFramePr/>
          <p:nvPr>
            <p:extLst>
              <p:ext uri="{D42A27DB-BD31-4B8C-83A1-F6EECF244321}">
                <p14:modId xmlns:p14="http://schemas.microsoft.com/office/powerpoint/2010/main" val="3752559851"/>
              </p:ext>
            </p:extLst>
          </p:nvPr>
        </p:nvGraphicFramePr>
        <p:xfrm>
          <a:off x="1524000" y="202929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1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141</Words>
  <Application>Microsoft Office PowerPoint</Application>
  <PresentationFormat>นำเสนอทางหน้าจอ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4" baseType="lpstr">
      <vt:lpstr>ชุดรูปแบบของ Office</vt:lpstr>
      <vt:lpstr>ความมั่นคงของคอมพิวเตอร์ Computer Security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Administrator</cp:lastModifiedBy>
  <cp:revision>11</cp:revision>
  <dcterms:created xsi:type="dcterms:W3CDTF">2015-08-17T02:29:38Z</dcterms:created>
  <dcterms:modified xsi:type="dcterms:W3CDTF">2018-11-21T03:17:12Z</dcterms:modified>
</cp:coreProperties>
</file>