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8AC95-02D6-47F6-B04B-0DF09F625DE9}" v="2" dt="2023-10-03T02:44:58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Porath" userId="dcefb076-11a8-40d6-b7db-4fceffa16725" providerId="ADAL" clId="{0A98AC95-02D6-47F6-B04B-0DF09F625DE9}"/>
    <pc:docChg chg="modSld">
      <pc:chgData name="Pedro Porath" userId="dcefb076-11a8-40d6-b7db-4fceffa16725" providerId="ADAL" clId="{0A98AC95-02D6-47F6-B04B-0DF09F625DE9}" dt="2023-10-03T02:44:58.252" v="1" actId="478"/>
      <pc:docMkLst>
        <pc:docMk/>
      </pc:docMkLst>
      <pc:sldChg chg="addSp delSp modSp">
        <pc:chgData name="Pedro Porath" userId="dcefb076-11a8-40d6-b7db-4fceffa16725" providerId="ADAL" clId="{0A98AC95-02D6-47F6-B04B-0DF09F625DE9}" dt="2023-10-03T02:44:58.252" v="1" actId="478"/>
        <pc:sldMkLst>
          <pc:docMk/>
          <pc:sldMk cId="3692521802" sldId="261"/>
        </pc:sldMkLst>
        <pc:spChg chg="add del mod">
          <ac:chgData name="Pedro Porath" userId="dcefb076-11a8-40d6-b7db-4fceffa16725" providerId="ADAL" clId="{0A98AC95-02D6-47F6-B04B-0DF09F625DE9}" dt="2023-10-03T02:44:58.252" v="1" actId="478"/>
          <ac:spMkLst>
            <pc:docMk/>
            <pc:sldMk cId="3692521802" sldId="261"/>
            <ac:spMk id="6" creationId="{B9462676-4FDB-26A3-742B-35D251BD01AE}"/>
          </ac:spMkLst>
        </pc:spChg>
        <pc:spChg chg="add del mod">
          <ac:chgData name="Pedro Porath" userId="dcefb076-11a8-40d6-b7db-4fceffa16725" providerId="ADAL" clId="{0A98AC95-02D6-47F6-B04B-0DF09F625DE9}" dt="2023-10-03T02:44:58.252" v="1" actId="478"/>
          <ac:spMkLst>
            <pc:docMk/>
            <pc:sldMk cId="3692521802" sldId="261"/>
            <ac:spMk id="7" creationId="{B3C5D1A2-F21B-B11B-413D-CAAFEBC188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697A-B658-D70C-1271-B239956A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D062-A264-952A-597E-D728CE680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82D7-5929-0BE1-2239-9E10B354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22DD-6110-6C2C-A0C2-EAD484EB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AB54-C831-C402-C0E2-21DC1F1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EE37-D723-C33C-7EE7-9E27CBF0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6956-925D-0928-E899-EF5465945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5BC7-905E-F6E7-CAF7-120DE548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019E0-9C76-A94D-4C51-988347C9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EAEC-939F-37BF-5288-2F7CD902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8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14085-4003-4875-F161-DBA7FA155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1C489-E4BB-3404-CEEC-0DD8D0431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CA90-EE68-E621-EC0B-00FCB429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FAD5-CAD3-294B-7444-C9BEB020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12B88-3AF1-C418-8245-C01A1CB6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EB04-2395-8BAB-577A-84FD4F2C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F61E-8BEA-9057-E7C0-3C5ADB1A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5893-071F-AC51-714E-76958753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BF86-E1DE-7FDC-7EBA-422F73AE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F4068-CC73-36E5-1211-BEC210FE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1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B0BD-5578-4EFA-4062-851F6743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5032-FF0F-7A7D-5634-F21A57FA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E6EF-3FEC-F4E5-8CAE-0DD8266B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E9C8-5D5A-BB26-053C-E38760BD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1A02-29FB-93A8-7492-7DDBA201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E6AC-0D06-0893-0C4A-83025220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74F5-DC92-326A-ACB5-0D95FB545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1E941-EEA9-953E-E600-208F919FD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45666-4B51-73E2-E2D7-8902DBA5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923D-1FBF-2366-9BAC-1B99E45F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38C14-F0E5-FA25-30C8-0CF95A9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1862-0037-9B70-9557-BE4450B4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3C23-75CD-7A71-E956-5B629BFBF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3517E-FC50-EA8D-9A44-9D44E2E2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3EB10-2798-D501-9ADD-DD5A7DBF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5F548-646B-4C05-7484-9B42B1E54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7EAB0-88CE-EA0B-64C8-D64C6591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5E829-1255-FCD3-1AC1-0FCABBFE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FBE62-C8D7-5DE2-3B91-06BCBB13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B0FC-BFF2-AF75-2F61-3C955E9D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34864-31D0-256E-25F8-41C6194D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957AF-C58F-AFC6-4AB5-1D1B67CE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1A0-F997-7656-8BEE-0556904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0205A-B68F-6F02-90C1-1198E2AB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1AAAF-AF5B-B01A-0E7A-522B829C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75AA2-D3AF-03F9-BFDF-E1255162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6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5EFD-B5E8-8408-7B5C-238020E9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F35D-14FA-F996-AC9F-8FD37038E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383CA-6B75-355C-D261-12D9D7C00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69A06-F81B-BA64-7453-FB64798F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CB266-E1D5-F70F-100C-3B696D57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CE4F-9501-2741-F855-D60A6608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C6B6-E320-924F-F9A0-774D0A15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C1DA1-AC6C-3297-8532-5C9505CBF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DAB92-A9B3-D443-8E2A-281EB277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90FFB-867A-0E8D-F717-0107F5C2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60A4D-85F2-27EE-CA6E-0352BB82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FA6CC-98C9-0A01-58BB-784E7D22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64A50-8094-3A6A-88B9-5EDFE7F5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ABDB-0095-4771-DD2F-13D9C8D2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D30C-D71E-C96B-C031-55BC4C74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61A4-7004-4494-9216-F756CC52181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ACF42-EE77-1831-E20C-915224825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FC7C-0D85-57E2-F4F8-2F61B609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7801-083E-40FE-BC13-F751B6B2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A1CA-C5FA-42CC-4339-FFA518EDE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890" y="1019674"/>
            <a:ext cx="9546566" cy="1336106"/>
          </a:xfrm>
        </p:spPr>
        <p:txBody>
          <a:bodyPr>
            <a:normAutofit fontScale="90000"/>
          </a:bodyPr>
          <a:lstStyle/>
          <a:p>
            <a:r>
              <a:rPr lang="en-US" dirty="0"/>
              <a:t>Geographic Coordinate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A3143-7644-3CA9-CA2C-4CF88D9B3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0921"/>
            <a:ext cx="9144000" cy="1655762"/>
          </a:xfrm>
        </p:spPr>
        <p:txBody>
          <a:bodyPr/>
          <a:lstStyle/>
          <a:p>
            <a:r>
              <a:rPr lang="en-US" dirty="0"/>
              <a:t>Pedro Henrique Machado Porath</a:t>
            </a:r>
          </a:p>
          <a:p>
            <a:r>
              <a:rPr lang="en-US" dirty="0"/>
              <a:t>Florianópolis - Brazil</a:t>
            </a:r>
          </a:p>
        </p:txBody>
      </p:sp>
      <p:pic>
        <p:nvPicPr>
          <p:cNvPr id="2052" name="Picture 4" descr="Linkedin - ícones de mídia social grátis">
            <a:extLst>
              <a:ext uri="{FF2B5EF4-FFF2-40B4-BE49-F238E27FC236}">
                <a16:creationId xmlns:a16="http://schemas.microsoft.com/office/drawing/2014/main" id="{08C68C3C-75AB-B6BF-4324-6F5DA541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769" y="6179125"/>
            <a:ext cx="442997" cy="44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FCBF38-4EDE-40A6-5962-C0E7458B313C}"/>
              </a:ext>
            </a:extLst>
          </p:cNvPr>
          <p:cNvSpPr txBox="1"/>
          <p:nvPr/>
        </p:nvSpPr>
        <p:spPr>
          <a:xfrm>
            <a:off x="9846312" y="6104948"/>
            <a:ext cx="211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/phporath</a:t>
            </a:r>
          </a:p>
        </p:txBody>
      </p:sp>
      <p:pic>
        <p:nvPicPr>
          <p:cNvPr id="2054" name="Picture 6" descr="Harvard CS50 Review. This is the quintessential intro to a… | by Tim Wong |  JavaScript in Plain English">
            <a:extLst>
              <a:ext uri="{FF2B5EF4-FFF2-40B4-BE49-F238E27FC236}">
                <a16:creationId xmlns:a16="http://schemas.microsoft.com/office/drawing/2014/main" id="{356E22EF-7CFA-D765-EE40-1F16D47A7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94"/>
          <a:stretch/>
        </p:blipFill>
        <p:spPr bwMode="auto">
          <a:xfrm>
            <a:off x="4219792" y="3556768"/>
            <a:ext cx="3984449" cy="109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7E36934-82C4-111F-9479-943D6EE035A5}"/>
              </a:ext>
            </a:extLst>
          </p:cNvPr>
          <p:cNvSpPr txBox="1">
            <a:spLocks/>
          </p:cNvSpPr>
          <p:nvPr/>
        </p:nvSpPr>
        <p:spPr>
          <a:xfrm>
            <a:off x="5159947" y="4769533"/>
            <a:ext cx="1872106" cy="4429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CS50P</a:t>
            </a:r>
          </a:p>
        </p:txBody>
      </p:sp>
    </p:spTree>
    <p:extLst>
      <p:ext uri="{BB962C8B-B14F-4D97-AF65-F5344CB8AC3E}">
        <p14:creationId xmlns:p14="http://schemas.microsoft.com/office/powerpoint/2010/main" val="215557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A605-E0BA-CDF6-36F0-B49F2BD7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4DA9-512F-C679-29D2-AC3D9259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59483" cy="4351338"/>
          </a:xfrm>
        </p:spPr>
        <p:txBody>
          <a:bodyPr/>
          <a:lstStyle/>
          <a:p>
            <a:r>
              <a:rPr lang="en-US" dirty="0"/>
              <a:t>Calculate the conversion of coordinates in Decimal Degrees to Degrees Minutes and Seconds.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F7B31-D151-7DCF-0273-70B60A90A263}"/>
              </a:ext>
            </a:extLst>
          </p:cNvPr>
          <p:cNvSpPr txBox="1"/>
          <p:nvPr/>
        </p:nvSpPr>
        <p:spPr>
          <a:xfrm>
            <a:off x="2348543" y="3830454"/>
            <a:ext cx="30515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Latitude:     </a:t>
            </a:r>
            <a:r>
              <a:rPr lang="pl-PL" sz="2400" dirty="0"/>
              <a:t>-27.5758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Longitude:  </a:t>
            </a:r>
            <a:r>
              <a:rPr lang="pl-PL" sz="2400" dirty="0"/>
              <a:t>-48.6224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C0710-7C14-33FC-0D8D-53808629B03D}"/>
              </a:ext>
            </a:extLst>
          </p:cNvPr>
          <p:cNvSpPr txBox="1"/>
          <p:nvPr/>
        </p:nvSpPr>
        <p:spPr>
          <a:xfrm>
            <a:off x="6842902" y="3830453"/>
            <a:ext cx="24218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/>
              <a:t>27°34'32.88</a:t>
            </a:r>
            <a:r>
              <a:rPr lang="en-US" sz="2400" dirty="0"/>
              <a:t>”S</a:t>
            </a:r>
          </a:p>
          <a:p>
            <a:r>
              <a:rPr lang="pl-PL" sz="2400" dirty="0"/>
              <a:t>48°37'20.64</a:t>
            </a:r>
            <a:r>
              <a:rPr lang="en-US" sz="2400" dirty="0"/>
              <a:t>”</a:t>
            </a:r>
            <a:r>
              <a:rPr lang="pl-PL" sz="2400" dirty="0"/>
              <a:t>W</a:t>
            </a:r>
            <a:endParaRPr lang="en-US" sz="2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66073D-EBDC-2574-AC49-C7ACED59C3B5}"/>
              </a:ext>
            </a:extLst>
          </p:cNvPr>
          <p:cNvSpPr/>
          <p:nvPr/>
        </p:nvSpPr>
        <p:spPr>
          <a:xfrm>
            <a:off x="5348378" y="4038917"/>
            <a:ext cx="1181819" cy="4140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35628-FD37-1D9D-18E5-24F57643D2D4}"/>
              </a:ext>
            </a:extLst>
          </p:cNvPr>
          <p:cNvSpPr txBox="1"/>
          <p:nvPr/>
        </p:nvSpPr>
        <p:spPr>
          <a:xfrm>
            <a:off x="1715940" y="3301320"/>
            <a:ext cx="1803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5783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A605-E0BA-CDF6-36F0-B49F2BD7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4DA9-512F-C679-29D2-AC3D9259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659483" cy="4486275"/>
          </a:xfrm>
        </p:spPr>
        <p:txBody>
          <a:bodyPr/>
          <a:lstStyle/>
          <a:p>
            <a:r>
              <a:rPr lang="en-US" dirty="0"/>
              <a:t>Using a CSV file with ID, Latitude and Longitude fields.</a:t>
            </a:r>
          </a:p>
          <a:p>
            <a:r>
              <a:rPr lang="en-US" dirty="0"/>
              <a:t>Python and Pandas.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7F8FF4-93AA-F4A2-EE9B-6A748B55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07" y="3286107"/>
            <a:ext cx="3007910" cy="2146948"/>
          </a:xfrm>
          <a:prstGeom prst="rect">
            <a:avLst/>
          </a:prstGeom>
        </p:spPr>
      </p:pic>
      <p:pic>
        <p:nvPicPr>
          <p:cNvPr id="1028" name="Picture 4" descr="Primeros pasos con Pandas - Adictos al trabajo Tutoriales">
            <a:extLst>
              <a:ext uri="{FF2B5EF4-FFF2-40B4-BE49-F238E27FC236}">
                <a16:creationId xmlns:a16="http://schemas.microsoft.com/office/drawing/2014/main" id="{7371EB54-79E7-86D3-C808-3FEB35D3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89" y="4359581"/>
            <a:ext cx="3618252" cy="146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Python Logo | Python Software Foundation">
            <a:extLst>
              <a:ext uri="{FF2B5EF4-FFF2-40B4-BE49-F238E27FC236}">
                <a16:creationId xmlns:a16="http://schemas.microsoft.com/office/drawing/2014/main" id="{C9808405-DBF9-E583-A905-7F13A6BB9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55" y="3094181"/>
            <a:ext cx="4210773" cy="1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22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A605-E0BA-CDF6-36F0-B49F2BD7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A14CE-EB66-971C-B527-5A81523D650B}"/>
              </a:ext>
            </a:extLst>
          </p:cNvPr>
          <p:cNvSpPr txBox="1"/>
          <p:nvPr/>
        </p:nvSpPr>
        <p:spPr>
          <a:xfrm>
            <a:off x="1269520" y="1370087"/>
            <a:ext cx="4596442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main():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input(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 the name of csv's input: 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read_csv_file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csv_file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gms_latitude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gms_longitude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df.index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new_lat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coordinate_calc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"latitude"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][row],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"latitude"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new_long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coordinate_calc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"longitude"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][row],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"longitude"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[row,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gms_latitude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new_lat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[row,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gms_longitude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new_long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output_csv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print_csv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read_csv_file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(file):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(file,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skiprows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df.columns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"latitude"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"longitude"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coordinate_calc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(coordinate, type):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float(coordinate)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degree = int(abs(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minute = int((abs(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degree) *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second = (((abs(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degree) *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minute) *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coordinate_gms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degree, minute, second, type)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coordinates is not a number.</a:t>
            </a:r>
          </a:p>
          <a:p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Coordinate =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{coordinate}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gms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2C1D7-9F63-1AFE-05AD-C5C859C4748D}"/>
              </a:ext>
            </a:extLst>
          </p:cNvPr>
          <p:cNvSpPr txBox="1"/>
          <p:nvPr/>
        </p:nvSpPr>
        <p:spPr>
          <a:xfrm>
            <a:off x="6534510" y="1370087"/>
            <a:ext cx="438797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coordinate_gms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(coordinate, degree, minute, second, type):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str_deg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check_number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(degree)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str_min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check_number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(minute)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str_sec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check_number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(round(second,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dms_temp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str_deg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°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str_min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str_sec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coordinate &gt;=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type ==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"latitude"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dms_temp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coordinate &gt;=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type ==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"longitude"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dms_temp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E'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coordinate &lt;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type ==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"latitude"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dms_temp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S'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coordinate &lt;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type ==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"longitude"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dms_temp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W'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dms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check_number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(number):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&gt;=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str(number)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{str(number)}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print_csv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output = input(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 the name of csv's output: 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df.to_csv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(output, index=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{output}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was created."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__name__ ==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main()</a:t>
            </a:r>
          </a:p>
          <a:p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2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A605-E0BA-CDF6-36F0-B49F2BD7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2D47E0-D1B3-E3E2-9313-E08FA4DB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47582"/>
              </p:ext>
            </p:extLst>
          </p:nvPr>
        </p:nvGraphicFramePr>
        <p:xfrm>
          <a:off x="2281381" y="2176910"/>
          <a:ext cx="7121409" cy="2938554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301763">
                  <a:extLst>
                    <a:ext uri="{9D8B030D-6E8A-4147-A177-3AD203B41FA5}">
                      <a16:colId xmlns:a16="http://schemas.microsoft.com/office/drawing/2014/main" val="901823005"/>
                    </a:ext>
                  </a:extLst>
                </a:gridCol>
                <a:gridCol w="1301763">
                  <a:extLst>
                    <a:ext uri="{9D8B030D-6E8A-4147-A177-3AD203B41FA5}">
                      <a16:colId xmlns:a16="http://schemas.microsoft.com/office/drawing/2014/main" val="4121498131"/>
                    </a:ext>
                  </a:extLst>
                </a:gridCol>
                <a:gridCol w="1301763">
                  <a:extLst>
                    <a:ext uri="{9D8B030D-6E8A-4147-A177-3AD203B41FA5}">
                      <a16:colId xmlns:a16="http://schemas.microsoft.com/office/drawing/2014/main" val="3515954481"/>
                    </a:ext>
                  </a:extLst>
                </a:gridCol>
                <a:gridCol w="1301763">
                  <a:extLst>
                    <a:ext uri="{9D8B030D-6E8A-4147-A177-3AD203B41FA5}">
                      <a16:colId xmlns:a16="http://schemas.microsoft.com/office/drawing/2014/main" val="4194935109"/>
                    </a:ext>
                  </a:extLst>
                </a:gridCol>
                <a:gridCol w="1914357">
                  <a:extLst>
                    <a:ext uri="{9D8B030D-6E8A-4147-A177-3AD203B41FA5}">
                      <a16:colId xmlns:a16="http://schemas.microsoft.com/office/drawing/2014/main" val="214594582"/>
                    </a:ext>
                  </a:extLst>
                </a:gridCol>
              </a:tblGrid>
              <a:tr h="489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latitude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longitude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gms_latitude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gms_longitude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08403650"/>
                  </a:ext>
                </a:extLst>
              </a:tr>
              <a:tr h="489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-27.5758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-48.6224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27°34'32.88"S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48°37'20.64W"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08227448"/>
                  </a:ext>
                </a:extLst>
              </a:tr>
              <a:tr h="489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-25.5245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-48.3531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25°31'28.2"S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48°21'11.16W"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0261702"/>
                  </a:ext>
                </a:extLst>
              </a:tr>
              <a:tr h="489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-23.2358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-46.5648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23°14'08.88"S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46°33'53.28W"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43533755"/>
                  </a:ext>
                </a:extLst>
              </a:tr>
              <a:tr h="489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-22.1452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-44.3285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22°08'42.72"S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44°19'42.6W"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4305110"/>
                  </a:ext>
                </a:extLst>
              </a:tr>
              <a:tr h="489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-24.2451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-48.9562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24°14'42.36"S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48°57'22.32W"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8567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99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A605-E0BA-CDF6-36F0-B49F2BD7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09" y="2067434"/>
            <a:ext cx="11434836" cy="1912249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  <p:pic>
        <p:nvPicPr>
          <p:cNvPr id="4" name="Picture 4" descr="Linkedin - ícones de mídia social grátis">
            <a:extLst>
              <a:ext uri="{FF2B5EF4-FFF2-40B4-BE49-F238E27FC236}">
                <a16:creationId xmlns:a16="http://schemas.microsoft.com/office/drawing/2014/main" id="{7E246B9F-7305-47FF-BBDA-6249C8CE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769" y="6179125"/>
            <a:ext cx="442997" cy="44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565EBA-92EE-6345-2E64-6DFD7C21374A}"/>
              </a:ext>
            </a:extLst>
          </p:cNvPr>
          <p:cNvSpPr txBox="1"/>
          <p:nvPr/>
        </p:nvSpPr>
        <p:spPr>
          <a:xfrm>
            <a:off x="9846312" y="6104948"/>
            <a:ext cx="211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/phporath</a:t>
            </a:r>
          </a:p>
        </p:txBody>
      </p:sp>
    </p:spTree>
    <p:extLst>
      <p:ext uri="{BB962C8B-B14F-4D97-AF65-F5344CB8AC3E}">
        <p14:creationId xmlns:p14="http://schemas.microsoft.com/office/powerpoint/2010/main" val="369252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686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Geographic Coordinate Converter</vt:lpstr>
      <vt:lpstr>Objective</vt:lpstr>
      <vt:lpstr>How?</vt:lpstr>
      <vt:lpstr>The Code</vt:lpstr>
      <vt:lpstr>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Coordinate Converter</dc:title>
  <dc:creator>Pedro Porath</dc:creator>
  <cp:lastModifiedBy>Pedro Porath</cp:lastModifiedBy>
  <cp:revision>1</cp:revision>
  <cp:lastPrinted>2023-10-03T02:34:39Z</cp:lastPrinted>
  <dcterms:created xsi:type="dcterms:W3CDTF">2023-10-03T01:28:31Z</dcterms:created>
  <dcterms:modified xsi:type="dcterms:W3CDTF">2023-10-03T02:45:07Z</dcterms:modified>
</cp:coreProperties>
</file>