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28800" y="1066800"/>
            <a:ext cx="12192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CLOSED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8800" y="1600200"/>
            <a:ext cx="1219200" cy="1066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C000"/>
                </a:solidFill>
              </a:rPr>
              <a:t>SYN-SENT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28800" y="2743200"/>
            <a:ext cx="1219200" cy="18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ESTABLISHED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62600" y="1066800"/>
            <a:ext cx="12192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CLOSED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62600" y="2133600"/>
            <a:ext cx="1219200" cy="1143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C000"/>
                </a:solidFill>
              </a:rPr>
              <a:t>SYN-RCVD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62600" y="3352800"/>
            <a:ext cx="1219200" cy="12192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ESTABLISHED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62600" y="1600200"/>
            <a:ext cx="12192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LISTEN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048000" y="1524000"/>
            <a:ext cx="2514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688733">
            <a:off x="3902241" y="1559656"/>
            <a:ext cx="1151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SYN=1, seq=x</a:t>
            </a:r>
            <a:endParaRPr lang="zh-CN" altLang="en-US" sz="1200" dirty="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3048000" y="2057400"/>
            <a:ext cx="2514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048000" y="2667000"/>
            <a:ext cx="2514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20766919">
            <a:off x="3050464" y="2153660"/>
            <a:ext cx="210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ACK=1, SYN=1, seq=y, ack=x+1</a:t>
            </a:r>
            <a:endParaRPr lang="zh-CN" altLang="en-US" sz="1200" dirty="0"/>
          </a:p>
        </p:txBody>
      </p:sp>
      <p:sp>
        <p:nvSpPr>
          <p:cNvPr id="20" name="TextBox 19"/>
          <p:cNvSpPr txBox="1"/>
          <p:nvPr/>
        </p:nvSpPr>
        <p:spPr>
          <a:xfrm rot="833844">
            <a:off x="3660370" y="2760763"/>
            <a:ext cx="2083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ACK=1, seq=x+1, ack=y+1</a:t>
            </a:r>
            <a:endParaRPr lang="zh-CN" altLang="en-US" sz="1200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124200" y="4038600"/>
            <a:ext cx="2362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86200" y="37338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数据传输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057400" y="6858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客户端</a:t>
            </a:r>
            <a:endParaRPr lang="zh-CN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791200" y="6096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服务器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7467600" y="3048000"/>
            <a:ext cx="13716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backlog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43800" y="1981200"/>
            <a:ext cx="9906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syn queue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6858000" y="2133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2" idx="1"/>
          </p:cNvCxnSpPr>
          <p:nvPr/>
        </p:nvCxnSpPr>
        <p:spPr>
          <a:xfrm flipV="1">
            <a:off x="6858000" y="32004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35" idx="1"/>
          </p:cNvCxnSpPr>
          <p:nvPr/>
        </p:nvCxnSpPr>
        <p:spPr>
          <a:xfrm>
            <a:off x="6858000" y="33528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467600" y="3429000"/>
            <a:ext cx="13716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onConnect</a:t>
            </a:r>
            <a:r>
              <a:rPr lang="zh-CN" altLang="en-US" sz="1200" dirty="0" smtClean="0">
                <a:solidFill>
                  <a:schemeClr val="tx1"/>
                </a:solidFill>
              </a:rPr>
              <a:t>回调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52400" y="1447800"/>
            <a:ext cx="11430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connect</a:t>
            </a:r>
            <a:r>
              <a:rPr lang="zh-CN" altLang="en-US" sz="1200" dirty="0" smtClean="0">
                <a:solidFill>
                  <a:schemeClr val="tx1"/>
                </a:solidFill>
              </a:rPr>
              <a:t>方法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1371600" y="1600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7400" y="1066800"/>
            <a:ext cx="12192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ESTABLISHED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7400" y="1600200"/>
            <a:ext cx="1219200" cy="1066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C000"/>
                </a:solidFill>
              </a:rPr>
              <a:t>FIN-WAIT-1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57400" y="2743200"/>
            <a:ext cx="1219200" cy="1066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C000"/>
                </a:solidFill>
              </a:rPr>
              <a:t>FIN-WAIT-2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91200" y="2133600"/>
            <a:ext cx="1219200" cy="1066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C000"/>
                </a:solidFill>
              </a:rPr>
              <a:t>CLOSE-WAIT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91200" y="3352800"/>
            <a:ext cx="1219200" cy="12192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C000"/>
                </a:solidFill>
              </a:rPr>
              <a:t>LAST-ACK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91200" y="1066800"/>
            <a:ext cx="1219200" cy="9906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ESTABLISHED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276600" y="1524000"/>
            <a:ext cx="2514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688733">
            <a:off x="4130841" y="1559656"/>
            <a:ext cx="1151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FIN=1, seq=a</a:t>
            </a:r>
            <a:endParaRPr lang="zh-CN" altLang="en-US" sz="1200" dirty="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3276600" y="2057400"/>
            <a:ext cx="2514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276600" y="3810000"/>
            <a:ext cx="2514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0766919">
            <a:off x="3590703" y="2097505"/>
            <a:ext cx="1638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ACK=1, seq=b, ack=a+1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 rot="1018383">
            <a:off x="3888970" y="3979962"/>
            <a:ext cx="2083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ACK=1, seq=a+1, ack=c+1</a:t>
            </a:r>
            <a:endParaRPr lang="zh-CN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0" y="6858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客户</a:t>
            </a:r>
            <a:r>
              <a:rPr lang="zh-CN" altLang="en-US" sz="1200" dirty="0" smtClean="0"/>
              <a:t>端</a:t>
            </a:r>
            <a:r>
              <a:rPr lang="en-US" altLang="zh-CN" sz="1200" dirty="0" smtClean="0"/>
              <a:t>A</a:t>
            </a:r>
            <a:endParaRPr lang="zh-CN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019800" y="6096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客户端</a:t>
            </a:r>
            <a:r>
              <a:rPr lang="en-US" altLang="zh-CN" sz="1200" dirty="0" smtClean="0"/>
              <a:t>B</a:t>
            </a:r>
            <a:endParaRPr lang="zh-CN" altLang="en-US" sz="1200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352800" y="1143000"/>
            <a:ext cx="2362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14800" y="8382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数据传输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5791200" y="4648200"/>
            <a:ext cx="12192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CLOSED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57400" y="3886200"/>
            <a:ext cx="1219200" cy="1066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C000"/>
                </a:solidFill>
              </a:rPr>
              <a:t>TIME-WAIT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57400" y="5029200"/>
            <a:ext cx="12192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CLOSED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20685580">
            <a:off x="4191000" y="26670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数据传输</a:t>
            </a:r>
            <a:endParaRPr lang="zh-CN" altLang="en-US" sz="1200" dirty="0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3276600" y="3200400"/>
            <a:ext cx="2514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20766919">
            <a:off x="3507653" y="3220560"/>
            <a:ext cx="2106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FIN=1, ACK=1, seq=</a:t>
            </a:r>
            <a:r>
              <a:rPr lang="en-US" altLang="zh-CN" sz="1200" dirty="0" smtClean="0">
                <a:solidFill>
                  <a:srgbClr val="FF0000"/>
                </a:solidFill>
              </a:rPr>
              <a:t>c</a:t>
            </a:r>
            <a:r>
              <a:rPr lang="en-US" altLang="zh-CN" sz="1200" dirty="0" smtClean="0"/>
              <a:t>, ack=</a:t>
            </a:r>
            <a:r>
              <a:rPr lang="en-US" altLang="zh-CN" sz="1200" dirty="0" smtClean="0">
                <a:solidFill>
                  <a:srgbClr val="FF0000"/>
                </a:solidFill>
              </a:rPr>
              <a:t>a+1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6800" y="4343400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等待</a:t>
            </a:r>
            <a:r>
              <a:rPr lang="en-US" altLang="zh-CN" sz="1400" dirty="0" smtClean="0"/>
              <a:t>2MSL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7620000" y="1981200"/>
            <a:ext cx="11430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onClose</a:t>
            </a:r>
            <a:r>
              <a:rPr lang="zh-CN" altLang="en-US" sz="1200" dirty="0" smtClean="0">
                <a:solidFill>
                  <a:schemeClr val="tx1"/>
                </a:solidFill>
              </a:rPr>
              <a:t>回调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7086600" y="2133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7696200" y="3124200"/>
            <a:ext cx="1066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close</a:t>
            </a:r>
            <a:r>
              <a:rPr lang="zh-CN" altLang="en-US" sz="1200" dirty="0" smtClean="0">
                <a:solidFill>
                  <a:schemeClr val="tx1"/>
                </a:solidFill>
              </a:rPr>
              <a:t>方法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81000" y="1447800"/>
            <a:ext cx="11430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close</a:t>
            </a:r>
            <a:r>
              <a:rPr lang="zh-CN" altLang="en-US" sz="1200" dirty="0" smtClean="0">
                <a:solidFill>
                  <a:schemeClr val="tx1"/>
                </a:solidFill>
              </a:rPr>
              <a:t>方法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600200" y="1600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7086600" y="3276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3429000" y="2667000"/>
            <a:ext cx="2209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7400" y="2362200"/>
            <a:ext cx="6019800" cy="1676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1828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文件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57400" y="3657600"/>
          <a:ext cx="6019797" cy="370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59971"/>
                <a:gridCol w="859971"/>
                <a:gridCol w="859971"/>
                <a:gridCol w="859971"/>
                <a:gridCol w="859971"/>
                <a:gridCol w="859971"/>
                <a:gridCol w="8599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1000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2000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5000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右大括号 6"/>
          <p:cNvSpPr/>
          <p:nvPr/>
        </p:nvSpPr>
        <p:spPr>
          <a:xfrm rot="16200000">
            <a:off x="2990850" y="2000250"/>
            <a:ext cx="723900" cy="2590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 rot="16200000">
            <a:off x="5105400" y="2438400"/>
            <a:ext cx="761999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19400" y="2590800"/>
            <a:ext cx="1032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第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个报文段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2590800"/>
            <a:ext cx="1032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第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个报文段</a:t>
            </a:r>
            <a:endParaRPr lang="zh-CN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119</Words>
  <Application>Microsoft Office PowerPoint</Application>
  <PresentationFormat>全屏显示(4:3)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Theme</vt:lpstr>
      <vt:lpstr>幻灯片 1</vt:lpstr>
      <vt:lpstr>幻灯片 2</vt:lpstr>
      <vt:lpstr>幻灯片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xbany</cp:lastModifiedBy>
  <cp:revision>38</cp:revision>
  <dcterms:created xsi:type="dcterms:W3CDTF">2006-08-16T00:00:00Z</dcterms:created>
  <dcterms:modified xsi:type="dcterms:W3CDTF">2020-05-16T02:35:55Z</dcterms:modified>
</cp:coreProperties>
</file>