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do Título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Nível de Corpo Um</a:t>
            </a:r>
            <a:endParaRPr sz="3200"/>
          </a:p>
          <a:p>
            <a:pPr lvl="1">
              <a:defRPr sz="1800"/>
            </a:pPr>
            <a:r>
              <a:rPr sz="3200"/>
              <a:t>Nível de Corpo Dois</a:t>
            </a:r>
            <a:endParaRPr sz="3200"/>
          </a:p>
          <a:p>
            <a:pPr lvl="2">
              <a:defRPr sz="1800"/>
            </a:pPr>
            <a:r>
              <a:rPr sz="3200"/>
              <a:t>Nível de Corpo Três</a:t>
            </a:r>
            <a:endParaRPr sz="3200"/>
          </a:p>
          <a:p>
            <a:pPr lvl="3">
              <a:defRPr sz="1800"/>
            </a:pPr>
            <a:r>
              <a:rPr sz="3200"/>
              <a:t>Nível de Corpo Quatro</a:t>
            </a:r>
            <a:endParaRPr sz="3200"/>
          </a:p>
          <a:p>
            <a:pPr lvl="4">
              <a:defRPr sz="1800"/>
            </a:pPr>
            <a:r>
              <a:rPr sz="3200"/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Texto do Título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Nível de Corpo Um</a:t>
            </a:r>
            <a:endParaRPr sz="3200"/>
          </a:p>
          <a:p>
            <a:pPr lvl="1">
              <a:defRPr sz="1800"/>
            </a:pPr>
            <a:r>
              <a:rPr sz="3200"/>
              <a:t>Nível de Corpo Dois</a:t>
            </a:r>
            <a:endParaRPr sz="3200"/>
          </a:p>
          <a:p>
            <a:pPr lvl="2">
              <a:defRPr sz="1800"/>
            </a:pPr>
            <a:r>
              <a:rPr sz="3200"/>
              <a:t>Nível de Corpo Três</a:t>
            </a:r>
            <a:endParaRPr sz="3200"/>
          </a:p>
          <a:p>
            <a:pPr lvl="3">
              <a:defRPr sz="1800"/>
            </a:pPr>
            <a:r>
              <a:rPr sz="3200"/>
              <a:t>Nível de Corpo Quatro</a:t>
            </a:r>
            <a:endParaRPr sz="3200"/>
          </a:p>
          <a:p>
            <a:pPr lvl="4">
              <a:defRPr sz="1800"/>
            </a:pPr>
            <a:r>
              <a:rPr sz="3200"/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do Título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Texto do Título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Nível de Corpo Um</a:t>
            </a:r>
            <a:endParaRPr sz="3200"/>
          </a:p>
          <a:p>
            <a:pPr lvl="1">
              <a:defRPr sz="1800"/>
            </a:pPr>
            <a:r>
              <a:rPr sz="3200"/>
              <a:t>Nível de Corpo Dois</a:t>
            </a:r>
            <a:endParaRPr sz="3200"/>
          </a:p>
          <a:p>
            <a:pPr lvl="2">
              <a:defRPr sz="1800"/>
            </a:pPr>
            <a:r>
              <a:rPr sz="3200"/>
              <a:t>Nível de Corpo Três</a:t>
            </a:r>
            <a:endParaRPr sz="3200"/>
          </a:p>
          <a:p>
            <a:pPr lvl="3">
              <a:defRPr sz="1800"/>
            </a:pPr>
            <a:r>
              <a:rPr sz="3200"/>
              <a:t>Nível de Corpo Quatro</a:t>
            </a:r>
            <a:endParaRPr sz="3200"/>
          </a:p>
          <a:p>
            <a:pPr lvl="4">
              <a:defRPr sz="1800"/>
            </a:pPr>
            <a:r>
              <a:rPr sz="3200"/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do Título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do Título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Nível de Corpo Um</a:t>
            </a:r>
            <a:endParaRPr sz="3600"/>
          </a:p>
          <a:p>
            <a:pPr lvl="1">
              <a:defRPr sz="1800"/>
            </a:pPr>
            <a:r>
              <a:rPr sz="3600"/>
              <a:t>Nível de Corpo Dois</a:t>
            </a:r>
            <a:endParaRPr sz="3600"/>
          </a:p>
          <a:p>
            <a:pPr lvl="2">
              <a:defRPr sz="1800"/>
            </a:pPr>
            <a:r>
              <a:rPr sz="3600"/>
              <a:t>Nível de Corpo Três</a:t>
            </a:r>
            <a:endParaRPr sz="3600"/>
          </a:p>
          <a:p>
            <a:pPr lvl="3">
              <a:defRPr sz="1800"/>
            </a:pPr>
            <a:r>
              <a:rPr sz="3600"/>
              <a:t>Nível de Corpo Quatro</a:t>
            </a:r>
            <a:endParaRPr sz="3600"/>
          </a:p>
          <a:p>
            <a:pPr lvl="4">
              <a:defRPr sz="1800"/>
            </a:pPr>
            <a:r>
              <a:rPr sz="3600"/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Texto do Título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Nível de Corpo Um</a:t>
            </a:r>
            <a:endParaRPr sz="2800"/>
          </a:p>
          <a:p>
            <a:pPr lvl="1">
              <a:defRPr sz="1800"/>
            </a:pPr>
            <a:r>
              <a:rPr sz="2800"/>
              <a:t>Nível de Corpo Dois</a:t>
            </a:r>
            <a:endParaRPr sz="2800"/>
          </a:p>
          <a:p>
            <a:pPr lvl="2">
              <a:defRPr sz="1800"/>
            </a:pPr>
            <a:r>
              <a:rPr sz="2800"/>
              <a:t>Nível de Corpo Três</a:t>
            </a:r>
            <a:endParaRPr sz="2800"/>
          </a:p>
          <a:p>
            <a:pPr lvl="3">
              <a:defRPr sz="1800"/>
            </a:pPr>
            <a:r>
              <a:rPr sz="2800"/>
              <a:t>Nível de Corpo Quatro</a:t>
            </a:r>
            <a:endParaRPr sz="2800"/>
          </a:p>
          <a:p>
            <a:pPr lvl="4">
              <a:defRPr sz="1800"/>
            </a:pPr>
            <a:r>
              <a:rPr sz="2800"/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Nível de Corpo Um</a:t>
            </a:r>
            <a:endParaRPr sz="3600"/>
          </a:p>
          <a:p>
            <a:pPr lvl="1">
              <a:defRPr sz="1800"/>
            </a:pPr>
            <a:r>
              <a:rPr sz="3600"/>
              <a:t>Nível de Corpo Dois</a:t>
            </a:r>
            <a:endParaRPr sz="3600"/>
          </a:p>
          <a:p>
            <a:pPr lvl="2">
              <a:defRPr sz="1800"/>
            </a:pPr>
            <a:r>
              <a:rPr sz="3600"/>
              <a:t>Nível de Corpo Três</a:t>
            </a:r>
            <a:endParaRPr sz="3600"/>
          </a:p>
          <a:p>
            <a:pPr lvl="3">
              <a:defRPr sz="1800"/>
            </a:pPr>
            <a:r>
              <a:rPr sz="3600"/>
              <a:t>Nível de Corpo Quatro</a:t>
            </a:r>
            <a:endParaRPr sz="3600"/>
          </a:p>
          <a:p>
            <a:pPr lvl="4">
              <a:defRPr sz="1800"/>
            </a:pPr>
            <a:r>
              <a:rPr sz="3600"/>
              <a:t>Nível de Corpo Cinco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Texto do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Nível de Corpo Um</a:t>
            </a:r>
            <a:endParaRPr sz="3600"/>
          </a:p>
          <a:p>
            <a:pPr lvl="1">
              <a:defRPr sz="1800"/>
            </a:pPr>
            <a:r>
              <a:rPr sz="3600"/>
              <a:t>Nível de Corpo Dois</a:t>
            </a:r>
            <a:endParaRPr sz="3600"/>
          </a:p>
          <a:p>
            <a:pPr lvl="2">
              <a:defRPr sz="1800"/>
            </a:pPr>
            <a:r>
              <a:rPr sz="3600"/>
              <a:t>Nível de Corpo Três</a:t>
            </a:r>
            <a:endParaRPr sz="3600"/>
          </a:p>
          <a:p>
            <a:pPr lvl="3">
              <a:defRPr sz="1800"/>
            </a:pPr>
            <a:r>
              <a:rPr sz="3600"/>
              <a:t>Nível de Corpo Quatro</a:t>
            </a:r>
            <a:endParaRPr sz="3600"/>
          </a:p>
          <a:p>
            <a:pPr lvl="4">
              <a:defRPr sz="1800"/>
            </a:pPr>
            <a:r>
              <a:rPr sz="3600"/>
              <a:t>Nível de Corpo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phptranslationfestbrasil.github.io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949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5"/>
          <p:cNvGrpSpPr/>
          <p:nvPr/>
        </p:nvGrpSpPr>
        <p:grpSpPr>
          <a:xfrm>
            <a:off x="1340465" y="89447"/>
            <a:ext cx="10323870" cy="7927053"/>
            <a:chOff x="-165100" y="-114300"/>
            <a:chExt cx="10323869" cy="7927052"/>
          </a:xfrm>
        </p:grpSpPr>
        <p:pic>
          <p:nvPicPr>
            <p:cNvPr id="34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993670" cy="749525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3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65100" y="-114300"/>
              <a:ext cx="10323870" cy="7927053"/>
            </a:xfrm>
            <a:prstGeom prst="rect">
              <a:avLst/>
            </a:prstGeom>
            <a:effectLst/>
          </p:spPr>
        </p:pic>
      </p:grpSp>
      <p:sp>
        <p:nvSpPr>
          <p:cNvPr id="36" name="Shape 36"/>
          <p:cNvSpPr/>
          <p:nvPr/>
        </p:nvSpPr>
        <p:spPr>
          <a:xfrm>
            <a:off x="3749370" y="8135775"/>
            <a:ext cx="550606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latin typeface="Helvetica Neue Light"/>
                <a:ea typeface="Helvetica Neue Light"/>
                <a:cs typeface="Helvetica Neue Light"/>
                <a:sym typeface="Helvetica Neue Light"/>
                <a:hlinkClick r:id="rId4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3600" u="sng">
                <a:hlinkClick r:id="rId4" invalidUrl="" action="" tgtFrame="" tooltip="" history="1" highlightClick="0" endSnd="0"/>
              </a:rPr>
              <a:t>https://bit.ly/translation-fest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