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223125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6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1" y="636006"/>
            <a:ext cx="5417344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891" y="2041155"/>
            <a:ext cx="5417344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9049" y="206904"/>
            <a:ext cx="1557486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590" y="206904"/>
            <a:ext cx="4582170" cy="32933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9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06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28" y="968852"/>
            <a:ext cx="6229945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28" y="2600696"/>
            <a:ext cx="6229945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0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590" y="1034521"/>
            <a:ext cx="3069828" cy="2465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6707" y="1034521"/>
            <a:ext cx="3069828" cy="2465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5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06905"/>
            <a:ext cx="6229945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31" y="952659"/>
            <a:ext cx="3055720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31" y="1419543"/>
            <a:ext cx="3055720" cy="208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6707" y="952659"/>
            <a:ext cx="3070769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6707" y="1419543"/>
            <a:ext cx="3070769" cy="208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5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59080"/>
            <a:ext cx="2329646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69" y="559541"/>
            <a:ext cx="3656707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1165860"/>
            <a:ext cx="2329646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59080"/>
            <a:ext cx="2329646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0769" y="559541"/>
            <a:ext cx="3656707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1165860"/>
            <a:ext cx="2329646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590" y="206905"/>
            <a:ext cx="622994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90" y="1034521"/>
            <a:ext cx="622994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590" y="3601932"/>
            <a:ext cx="1625203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4827-C0C0-4221-8420-B8ABB496A663}" type="datetimeFigureOut">
              <a:rPr lang="en-GB" smtClean="0"/>
              <a:t>24/01/2017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660" y="3601932"/>
            <a:ext cx="2437805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01332" y="3601932"/>
            <a:ext cx="1625203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6549-4F51-4023-860A-14548EDB2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0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11752" y="52552"/>
            <a:ext cx="7133050" cy="3834883"/>
            <a:chOff x="-49629" y="41730"/>
            <a:chExt cx="7133050" cy="3834883"/>
          </a:xfrm>
        </p:grpSpPr>
        <p:sp>
          <p:nvSpPr>
            <p:cNvPr id="34" name="Rectangle 33"/>
            <p:cNvSpPr/>
            <p:nvPr/>
          </p:nvSpPr>
          <p:spPr>
            <a:xfrm>
              <a:off x="3164493" y="2512564"/>
              <a:ext cx="1218970" cy="599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DPE 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72507" y="41731"/>
              <a:ext cx="1210956" cy="602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CNN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51587" y="41731"/>
              <a:ext cx="1152749" cy="5992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MLFMA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72508" y="763052"/>
              <a:ext cx="3910913" cy="457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Application APIs: # layers, logical configuration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72506" y="1937972"/>
              <a:ext cx="3910913" cy="456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Device APIs: weighs, precision, crossbar configuration, device partitioning etc.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72507" y="1338670"/>
              <a:ext cx="3910913" cy="480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OS: security, how many streams, multiplexing, managing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51586" y="2512564"/>
              <a:ext cx="1152749" cy="599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DPE 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55980" y="2512563"/>
              <a:ext cx="1213245" cy="599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DPE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980" y="41730"/>
              <a:ext cx="1227439" cy="597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545" y="2520779"/>
              <a:ext cx="2646403" cy="599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DPE 1: wired  weighs, precision, crossbar configuration, device partitioning etc.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9553" y="1047753"/>
              <a:ext cx="1254210" cy="554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CNN App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367" y="1877190"/>
              <a:ext cx="2652582" cy="456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Device APIs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49629" y="3230282"/>
              <a:ext cx="2852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Hardwired device architecture and application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80800" y="3230282"/>
              <a:ext cx="2943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Abstract device architecture </a:t>
              </a:r>
            </a:p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and application through APIs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94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2130</TotalTime>
  <Words>73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Milojicic, Dejan S (Hewlett Packard Labs)</dc:creator>
  <cp:lastModifiedBy>El Hajj, Izzat</cp:lastModifiedBy>
  <cp:revision>14</cp:revision>
  <dcterms:created xsi:type="dcterms:W3CDTF">2017-01-21T16:27:10Z</dcterms:created>
  <dcterms:modified xsi:type="dcterms:W3CDTF">2017-01-24T21:36:33Z</dcterms:modified>
</cp:coreProperties>
</file>