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2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9052-9D4F-4DE6-A0C5-7D0EF34D71CB}" type="datetimeFigureOut">
              <a:rPr lang="en-US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B0C6A-B347-4AF1-B483-A60DF7F5C8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B0C6A-B347-4AF1-B483-A60DF7F5C8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B0C6A-B347-4AF1-B483-A60DF7F5C8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7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B0C6A-B347-4AF1-B483-A60DF7F5C8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B0C6A-B347-4AF1-B483-A60DF7F5C8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B0C6A-B347-4AF1-B483-A60DF7F5C8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414363" y="1337504"/>
            <a:ext cx="3729084" cy="3857474"/>
            <a:chOff x="1274975" y="1131792"/>
            <a:chExt cx="3729084" cy="3857474"/>
          </a:xfrm>
        </p:grpSpPr>
        <p:sp>
          <p:nvSpPr>
            <p:cNvPr id="7" name="Rectangle 6"/>
            <p:cNvSpPr/>
            <p:nvPr/>
          </p:nvSpPr>
          <p:spPr>
            <a:xfrm>
              <a:off x="4016384" y="1942495"/>
              <a:ext cx="109368" cy="233603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7083" y="1934541"/>
              <a:ext cx="117223" cy="2395108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0455" y="1805775"/>
              <a:ext cx="1778124" cy="117683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17325" y="3402434"/>
              <a:ext cx="1825731" cy="10980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58584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7842" y="1208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74202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82753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2011" y="1208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52319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1577" y="1208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67937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176488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5746" y="1208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58584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07842" y="200378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282753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2011" y="200378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52319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1577" y="200378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176488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5746" y="200378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358584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07842" y="279891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74202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82753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2011" y="279891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252319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01577" y="279891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7937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176488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25746" y="279891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358584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07842" y="359404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282753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2011" y="359404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252319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01577" y="359404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176488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25746" y="359404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58583" y="4230148"/>
              <a:ext cx="3533523" cy="308968"/>
            </a:xfrm>
            <a:prstGeom prst="rect">
              <a:avLst/>
            </a:prstGeom>
            <a:solidFill>
              <a:srgbClr val="65E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 IO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95309" y="4599955"/>
              <a:ext cx="878043" cy="33535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tx1"/>
                  </a:solidFill>
                </a:rPr>
                <a:t>CTRL</a:t>
              </a:r>
              <a:endParaRPr lang="en-GB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274975" y="1131792"/>
              <a:ext cx="3729084" cy="3857474"/>
            </a:xfrm>
            <a:prstGeom prst="roundRect">
              <a:avLst>
                <a:gd name="adj" fmla="val 442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707709" y="732870"/>
            <a:ext cx="3729084" cy="3857474"/>
            <a:chOff x="1274975" y="1131792"/>
            <a:chExt cx="3729084" cy="3857474"/>
          </a:xfrm>
        </p:grpSpPr>
        <p:sp>
          <p:nvSpPr>
            <p:cNvPr id="56" name="Rectangle 55"/>
            <p:cNvSpPr/>
            <p:nvPr/>
          </p:nvSpPr>
          <p:spPr>
            <a:xfrm>
              <a:off x="4016384" y="1942495"/>
              <a:ext cx="109368" cy="233603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17083" y="1934541"/>
              <a:ext cx="117223" cy="2395108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50455" y="1805775"/>
              <a:ext cx="1778124" cy="117683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17325" y="3402434"/>
              <a:ext cx="1825731" cy="10980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358584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07842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74202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82753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32011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252319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01577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67937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176488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25746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358584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07842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282753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32011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252319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01577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4176488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25746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358584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07842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74202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282753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32011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52319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01577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67937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4176488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25746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358584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07842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282753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432011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252319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401577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176488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25746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58583" y="4230148"/>
              <a:ext cx="3533523" cy="308968"/>
            </a:xfrm>
            <a:prstGeom prst="rect">
              <a:avLst/>
            </a:prstGeom>
            <a:solidFill>
              <a:srgbClr val="65E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 EXTERNAL IO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37290" y="4460462"/>
              <a:ext cx="2086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309" y="4599955"/>
              <a:ext cx="878043" cy="33535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v</a:t>
              </a:r>
              <a:r>
                <a:rPr lang="en-GB" sz="2400" dirty="0" err="1" smtClean="0">
                  <a:solidFill>
                    <a:schemeClr val="tx1"/>
                  </a:solidFill>
                </a:rPr>
                <a:t>CTRL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975" y="1131792"/>
              <a:ext cx="3729084" cy="3857474"/>
            </a:xfrm>
            <a:prstGeom prst="roundRect">
              <a:avLst>
                <a:gd name="adj" fmla="val 442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6860109" y="885270"/>
            <a:ext cx="3729084" cy="3857474"/>
            <a:chOff x="1274975" y="1131792"/>
            <a:chExt cx="3729084" cy="3857474"/>
          </a:xfrm>
        </p:grpSpPr>
        <p:sp>
          <p:nvSpPr>
            <p:cNvPr id="236" name="Rectangle 235"/>
            <p:cNvSpPr/>
            <p:nvPr/>
          </p:nvSpPr>
          <p:spPr>
            <a:xfrm>
              <a:off x="4016384" y="1942495"/>
              <a:ext cx="109368" cy="233603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117083" y="1934541"/>
              <a:ext cx="117223" cy="2395108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250455" y="1805775"/>
              <a:ext cx="1778124" cy="117683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217325" y="3402434"/>
              <a:ext cx="1825731" cy="10980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1358584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507842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074202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2282753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432011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3252319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401577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967937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4176488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325746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1358584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07842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2282753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432011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3252319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401577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56" name="Rounded Rectangle 255"/>
            <p:cNvSpPr/>
            <p:nvPr/>
          </p:nvSpPr>
          <p:spPr>
            <a:xfrm>
              <a:off x="4176488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325746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58" name="Rounded Rectangle 257"/>
            <p:cNvSpPr/>
            <p:nvPr/>
          </p:nvSpPr>
          <p:spPr>
            <a:xfrm>
              <a:off x="1358584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507842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74202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ounded Rectangle 260"/>
            <p:cNvSpPr/>
            <p:nvPr/>
          </p:nvSpPr>
          <p:spPr>
            <a:xfrm>
              <a:off x="2282753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2432011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3252319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401577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967937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ounded Rectangle 265"/>
            <p:cNvSpPr/>
            <p:nvPr/>
          </p:nvSpPr>
          <p:spPr>
            <a:xfrm>
              <a:off x="4176488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4325746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358584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507842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2282753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432011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3252319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401577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4176488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4325746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358583" y="4230148"/>
              <a:ext cx="3533523" cy="308968"/>
            </a:xfrm>
            <a:prstGeom prst="rect">
              <a:avLst/>
            </a:prstGeom>
            <a:solidFill>
              <a:srgbClr val="65E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 EXTERNAL IO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137290" y="4460462"/>
              <a:ext cx="2086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95309" y="4599955"/>
              <a:ext cx="878043" cy="33535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v</a:t>
              </a:r>
              <a:r>
                <a:rPr lang="en-GB" sz="2400" dirty="0" err="1" smtClean="0">
                  <a:solidFill>
                    <a:schemeClr val="tx1"/>
                  </a:solidFill>
                </a:rPr>
                <a:t>CTRL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9" name="Rounded Rectangle 278"/>
            <p:cNvSpPr/>
            <p:nvPr/>
          </p:nvSpPr>
          <p:spPr>
            <a:xfrm>
              <a:off x="1274975" y="1131792"/>
              <a:ext cx="3729084" cy="3857474"/>
            </a:xfrm>
            <a:prstGeom prst="roundRect">
              <a:avLst>
                <a:gd name="adj" fmla="val 442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7012509" y="1037670"/>
            <a:ext cx="3729084" cy="3857474"/>
            <a:chOff x="1274975" y="1131792"/>
            <a:chExt cx="3729084" cy="3857474"/>
          </a:xfrm>
        </p:grpSpPr>
        <p:sp>
          <p:nvSpPr>
            <p:cNvPr id="281" name="Rectangle 280"/>
            <p:cNvSpPr/>
            <p:nvPr/>
          </p:nvSpPr>
          <p:spPr>
            <a:xfrm>
              <a:off x="4016384" y="1942495"/>
              <a:ext cx="109368" cy="233603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117083" y="1934541"/>
              <a:ext cx="117223" cy="2395108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250455" y="1805775"/>
              <a:ext cx="1778124" cy="117683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217325" y="3402434"/>
              <a:ext cx="1825731" cy="10980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ounded Rectangle 284"/>
            <p:cNvSpPr/>
            <p:nvPr/>
          </p:nvSpPr>
          <p:spPr>
            <a:xfrm>
              <a:off x="1358584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507842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74202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2282753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432011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90" name="Rounded Rectangle 289"/>
            <p:cNvSpPr/>
            <p:nvPr/>
          </p:nvSpPr>
          <p:spPr>
            <a:xfrm>
              <a:off x="3252319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401577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967937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4176488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325746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1358584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507842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2282753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432011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3252319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401577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4176488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325746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03" name="Rounded Rectangle 302"/>
            <p:cNvSpPr/>
            <p:nvPr/>
          </p:nvSpPr>
          <p:spPr>
            <a:xfrm>
              <a:off x="1358584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507842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74202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2282753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2432011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3252319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3401577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967937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4176488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4325746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1358584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507842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2282753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2432011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3252319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3401577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19" name="Rounded Rectangle 318"/>
            <p:cNvSpPr/>
            <p:nvPr/>
          </p:nvSpPr>
          <p:spPr>
            <a:xfrm>
              <a:off x="4176488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325746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358583" y="4230148"/>
              <a:ext cx="3533523" cy="308968"/>
            </a:xfrm>
            <a:prstGeom prst="rect">
              <a:avLst/>
            </a:prstGeom>
            <a:solidFill>
              <a:srgbClr val="65E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 EXTERNAL IO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137290" y="4460462"/>
              <a:ext cx="2086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295309" y="4599955"/>
              <a:ext cx="878043" cy="33535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v</a:t>
              </a:r>
              <a:r>
                <a:rPr lang="en-GB" sz="2400" dirty="0" err="1" smtClean="0">
                  <a:solidFill>
                    <a:schemeClr val="tx1"/>
                  </a:solidFill>
                </a:rPr>
                <a:t>CTRL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324" name="Rounded Rectangle 323"/>
            <p:cNvSpPr/>
            <p:nvPr/>
          </p:nvSpPr>
          <p:spPr>
            <a:xfrm>
              <a:off x="1274975" y="1131792"/>
              <a:ext cx="3729084" cy="3857474"/>
            </a:xfrm>
            <a:prstGeom prst="roundRect">
              <a:avLst>
                <a:gd name="adj" fmla="val 442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7164909" y="1190070"/>
            <a:ext cx="3729084" cy="3857474"/>
            <a:chOff x="1274975" y="1131792"/>
            <a:chExt cx="3729084" cy="3857474"/>
          </a:xfrm>
        </p:grpSpPr>
        <p:sp>
          <p:nvSpPr>
            <p:cNvPr id="326" name="Rectangle 325"/>
            <p:cNvSpPr/>
            <p:nvPr/>
          </p:nvSpPr>
          <p:spPr>
            <a:xfrm>
              <a:off x="4016384" y="1942495"/>
              <a:ext cx="109368" cy="233603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117083" y="1934541"/>
              <a:ext cx="117223" cy="2395108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250455" y="1805775"/>
              <a:ext cx="1778124" cy="117683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2217325" y="3402434"/>
              <a:ext cx="1825731" cy="10980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1358584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507842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074202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2282753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2432011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35" name="Rounded Rectangle 334"/>
            <p:cNvSpPr/>
            <p:nvPr/>
          </p:nvSpPr>
          <p:spPr>
            <a:xfrm>
              <a:off x="3252319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401577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967937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4176488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325746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1358584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507842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42" name="Rounded Rectangle 341"/>
            <p:cNvSpPr/>
            <p:nvPr/>
          </p:nvSpPr>
          <p:spPr>
            <a:xfrm>
              <a:off x="2282753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2432011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44" name="Rounded Rectangle 343"/>
            <p:cNvSpPr/>
            <p:nvPr/>
          </p:nvSpPr>
          <p:spPr>
            <a:xfrm>
              <a:off x="3252319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3401577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46" name="Rounded Rectangle 345"/>
            <p:cNvSpPr/>
            <p:nvPr/>
          </p:nvSpPr>
          <p:spPr>
            <a:xfrm>
              <a:off x="4176488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4325746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48" name="Rounded Rectangle 347"/>
            <p:cNvSpPr/>
            <p:nvPr/>
          </p:nvSpPr>
          <p:spPr>
            <a:xfrm>
              <a:off x="1358584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507842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2074202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ed Rectangle 350"/>
            <p:cNvSpPr/>
            <p:nvPr/>
          </p:nvSpPr>
          <p:spPr>
            <a:xfrm>
              <a:off x="2282753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2432011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53" name="Rounded Rectangle 352"/>
            <p:cNvSpPr/>
            <p:nvPr/>
          </p:nvSpPr>
          <p:spPr>
            <a:xfrm>
              <a:off x="3252319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401577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3967937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ounded Rectangle 355"/>
            <p:cNvSpPr/>
            <p:nvPr/>
          </p:nvSpPr>
          <p:spPr>
            <a:xfrm>
              <a:off x="4176488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4325746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1358584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507842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60" name="Rounded Rectangle 359"/>
            <p:cNvSpPr/>
            <p:nvPr/>
          </p:nvSpPr>
          <p:spPr>
            <a:xfrm>
              <a:off x="2282753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2432011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62" name="Rounded Rectangle 361"/>
            <p:cNvSpPr/>
            <p:nvPr/>
          </p:nvSpPr>
          <p:spPr>
            <a:xfrm>
              <a:off x="3252319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3401577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64" name="Rounded Rectangle 363"/>
            <p:cNvSpPr/>
            <p:nvPr/>
          </p:nvSpPr>
          <p:spPr>
            <a:xfrm>
              <a:off x="4176488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4325746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358583" y="4230148"/>
              <a:ext cx="3533523" cy="308968"/>
            </a:xfrm>
            <a:prstGeom prst="rect">
              <a:avLst/>
            </a:prstGeom>
            <a:solidFill>
              <a:srgbClr val="65E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 EXTERNAL IO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137290" y="4460462"/>
              <a:ext cx="2086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295309" y="4599955"/>
              <a:ext cx="878043" cy="33535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v</a:t>
              </a:r>
              <a:r>
                <a:rPr lang="en-GB" sz="2400" dirty="0" err="1" smtClean="0">
                  <a:solidFill>
                    <a:schemeClr val="tx1"/>
                  </a:solidFill>
                </a:rPr>
                <a:t>CTRL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369" name="Rounded Rectangle 368"/>
            <p:cNvSpPr/>
            <p:nvPr/>
          </p:nvSpPr>
          <p:spPr>
            <a:xfrm>
              <a:off x="1274975" y="1131792"/>
              <a:ext cx="3729084" cy="3857474"/>
            </a:xfrm>
            <a:prstGeom prst="roundRect">
              <a:avLst>
                <a:gd name="adj" fmla="val 442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7317309" y="1342470"/>
            <a:ext cx="3729084" cy="3857474"/>
            <a:chOff x="1274975" y="1131792"/>
            <a:chExt cx="3729084" cy="3857474"/>
          </a:xfrm>
        </p:grpSpPr>
        <p:sp>
          <p:nvSpPr>
            <p:cNvPr id="371" name="Rectangle 370"/>
            <p:cNvSpPr/>
            <p:nvPr/>
          </p:nvSpPr>
          <p:spPr>
            <a:xfrm>
              <a:off x="4016384" y="1942495"/>
              <a:ext cx="109368" cy="233603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117083" y="1934541"/>
              <a:ext cx="117223" cy="2395108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250455" y="1805775"/>
              <a:ext cx="1778124" cy="117683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217325" y="3402434"/>
              <a:ext cx="1825731" cy="10980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ounded Rectangle 374"/>
            <p:cNvSpPr/>
            <p:nvPr/>
          </p:nvSpPr>
          <p:spPr>
            <a:xfrm>
              <a:off x="1358584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1507842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2074202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ounded Rectangle 377"/>
            <p:cNvSpPr/>
            <p:nvPr/>
          </p:nvSpPr>
          <p:spPr>
            <a:xfrm>
              <a:off x="2282753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2432011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80" name="Rounded Rectangle 379"/>
            <p:cNvSpPr/>
            <p:nvPr/>
          </p:nvSpPr>
          <p:spPr>
            <a:xfrm>
              <a:off x="3252319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401577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3967937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ounded Rectangle 382"/>
            <p:cNvSpPr/>
            <p:nvPr/>
          </p:nvSpPr>
          <p:spPr>
            <a:xfrm>
              <a:off x="4176488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4325746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85" name="Rounded Rectangle 384"/>
            <p:cNvSpPr/>
            <p:nvPr/>
          </p:nvSpPr>
          <p:spPr>
            <a:xfrm>
              <a:off x="1358584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507842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87" name="Rounded Rectangle 386"/>
            <p:cNvSpPr/>
            <p:nvPr/>
          </p:nvSpPr>
          <p:spPr>
            <a:xfrm>
              <a:off x="2282753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2432011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3252319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3401577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4176488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4325746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1358584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507842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074202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ounded Rectangle 395"/>
            <p:cNvSpPr/>
            <p:nvPr/>
          </p:nvSpPr>
          <p:spPr>
            <a:xfrm>
              <a:off x="2282753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432011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3252319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3401577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967937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4176488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4325746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1358584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1507842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05" name="Rounded Rectangle 404"/>
            <p:cNvSpPr/>
            <p:nvPr/>
          </p:nvSpPr>
          <p:spPr>
            <a:xfrm>
              <a:off x="2282753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432011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07" name="Rounded Rectangle 406"/>
            <p:cNvSpPr/>
            <p:nvPr/>
          </p:nvSpPr>
          <p:spPr>
            <a:xfrm>
              <a:off x="3252319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401577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4176488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4325746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58583" y="4230148"/>
              <a:ext cx="3533523" cy="308968"/>
            </a:xfrm>
            <a:prstGeom prst="rect">
              <a:avLst/>
            </a:prstGeom>
            <a:solidFill>
              <a:srgbClr val="65E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 EXTERNAL IO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2137290" y="4460462"/>
              <a:ext cx="2086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295309" y="4599955"/>
              <a:ext cx="878043" cy="33535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v</a:t>
              </a:r>
              <a:r>
                <a:rPr lang="en-GB" sz="2400" dirty="0" err="1" smtClean="0">
                  <a:solidFill>
                    <a:schemeClr val="tx1"/>
                  </a:solidFill>
                </a:rPr>
                <a:t>CTRL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1274975" y="1131792"/>
              <a:ext cx="3729084" cy="3857474"/>
            </a:xfrm>
            <a:prstGeom prst="roundRect">
              <a:avLst>
                <a:gd name="adj" fmla="val 442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up 414"/>
          <p:cNvGrpSpPr/>
          <p:nvPr/>
        </p:nvGrpSpPr>
        <p:grpSpPr>
          <a:xfrm>
            <a:off x="7469709" y="1494870"/>
            <a:ext cx="3729084" cy="3857474"/>
            <a:chOff x="1274975" y="1131792"/>
            <a:chExt cx="3729084" cy="3857474"/>
          </a:xfrm>
        </p:grpSpPr>
        <p:sp>
          <p:nvSpPr>
            <p:cNvPr id="416" name="Rectangle 415"/>
            <p:cNvSpPr/>
            <p:nvPr/>
          </p:nvSpPr>
          <p:spPr>
            <a:xfrm>
              <a:off x="4016384" y="1942495"/>
              <a:ext cx="109368" cy="233603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117083" y="1934541"/>
              <a:ext cx="117223" cy="2395108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250455" y="1805775"/>
              <a:ext cx="1778124" cy="117683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217325" y="3402434"/>
              <a:ext cx="1825731" cy="10980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ounded Rectangle 419"/>
            <p:cNvSpPr/>
            <p:nvPr/>
          </p:nvSpPr>
          <p:spPr>
            <a:xfrm>
              <a:off x="1358584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1507842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2074202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422"/>
            <p:cNvSpPr/>
            <p:nvPr/>
          </p:nvSpPr>
          <p:spPr>
            <a:xfrm>
              <a:off x="2282753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2432011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25" name="Rounded Rectangle 424"/>
            <p:cNvSpPr/>
            <p:nvPr/>
          </p:nvSpPr>
          <p:spPr>
            <a:xfrm>
              <a:off x="3252319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3401577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967937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ounded Rectangle 427"/>
            <p:cNvSpPr/>
            <p:nvPr/>
          </p:nvSpPr>
          <p:spPr>
            <a:xfrm>
              <a:off x="4176488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4325746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30" name="Rounded Rectangle 429"/>
            <p:cNvSpPr/>
            <p:nvPr/>
          </p:nvSpPr>
          <p:spPr>
            <a:xfrm>
              <a:off x="1358584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1507842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32" name="Rounded Rectangle 431"/>
            <p:cNvSpPr/>
            <p:nvPr/>
          </p:nvSpPr>
          <p:spPr>
            <a:xfrm>
              <a:off x="2282753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2432011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34" name="Rounded Rectangle 433"/>
            <p:cNvSpPr/>
            <p:nvPr/>
          </p:nvSpPr>
          <p:spPr>
            <a:xfrm>
              <a:off x="3252319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3401577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36" name="Rounded Rectangle 435"/>
            <p:cNvSpPr/>
            <p:nvPr/>
          </p:nvSpPr>
          <p:spPr>
            <a:xfrm>
              <a:off x="4176488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4325746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38" name="Rounded Rectangle 437"/>
            <p:cNvSpPr/>
            <p:nvPr/>
          </p:nvSpPr>
          <p:spPr>
            <a:xfrm>
              <a:off x="1358584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1507842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74202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ounded Rectangle 440"/>
            <p:cNvSpPr/>
            <p:nvPr/>
          </p:nvSpPr>
          <p:spPr>
            <a:xfrm>
              <a:off x="2282753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2432011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43" name="Rounded Rectangle 442"/>
            <p:cNvSpPr/>
            <p:nvPr/>
          </p:nvSpPr>
          <p:spPr>
            <a:xfrm>
              <a:off x="3252319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3401577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967937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ounded Rectangle 445"/>
            <p:cNvSpPr/>
            <p:nvPr/>
          </p:nvSpPr>
          <p:spPr>
            <a:xfrm>
              <a:off x="4176488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4325746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48" name="Rounded Rectangle 447"/>
            <p:cNvSpPr/>
            <p:nvPr/>
          </p:nvSpPr>
          <p:spPr>
            <a:xfrm>
              <a:off x="1358584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507842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50" name="Rounded Rectangle 449"/>
            <p:cNvSpPr/>
            <p:nvPr/>
          </p:nvSpPr>
          <p:spPr>
            <a:xfrm>
              <a:off x="2282753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2432011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52" name="Rounded Rectangle 451"/>
            <p:cNvSpPr/>
            <p:nvPr/>
          </p:nvSpPr>
          <p:spPr>
            <a:xfrm>
              <a:off x="3252319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3401577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54" name="Rounded Rectangle 453"/>
            <p:cNvSpPr/>
            <p:nvPr/>
          </p:nvSpPr>
          <p:spPr>
            <a:xfrm>
              <a:off x="4176488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4325746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358583" y="4230148"/>
              <a:ext cx="3533523" cy="308968"/>
            </a:xfrm>
            <a:prstGeom prst="rect">
              <a:avLst/>
            </a:prstGeom>
            <a:solidFill>
              <a:srgbClr val="65E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 EXTERNAL IO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2137290" y="4460462"/>
              <a:ext cx="2086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295309" y="4599955"/>
              <a:ext cx="878043" cy="33535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v</a:t>
              </a:r>
              <a:r>
                <a:rPr lang="en-GB" sz="2400" dirty="0" err="1" smtClean="0">
                  <a:solidFill>
                    <a:schemeClr val="tx1"/>
                  </a:solidFill>
                </a:rPr>
                <a:t>CTRL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459" name="Rounded Rectangle 458"/>
            <p:cNvSpPr/>
            <p:nvPr/>
          </p:nvSpPr>
          <p:spPr>
            <a:xfrm>
              <a:off x="1274975" y="1131792"/>
              <a:ext cx="3729084" cy="3857474"/>
            </a:xfrm>
            <a:prstGeom prst="roundRect">
              <a:avLst>
                <a:gd name="adj" fmla="val 442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0" name="Group 459"/>
          <p:cNvGrpSpPr/>
          <p:nvPr/>
        </p:nvGrpSpPr>
        <p:grpSpPr>
          <a:xfrm>
            <a:off x="7622109" y="1647270"/>
            <a:ext cx="3729084" cy="3857474"/>
            <a:chOff x="1274975" y="1131792"/>
            <a:chExt cx="3729084" cy="3857474"/>
          </a:xfrm>
        </p:grpSpPr>
        <p:sp>
          <p:nvSpPr>
            <p:cNvPr id="461" name="Rectangle 460"/>
            <p:cNvSpPr/>
            <p:nvPr/>
          </p:nvSpPr>
          <p:spPr>
            <a:xfrm>
              <a:off x="4016384" y="1942495"/>
              <a:ext cx="109368" cy="233603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2117083" y="1934541"/>
              <a:ext cx="117223" cy="2395108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2250455" y="1805775"/>
              <a:ext cx="1778124" cy="117683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217325" y="3402434"/>
              <a:ext cx="1825731" cy="10980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ounded Rectangle 464"/>
            <p:cNvSpPr/>
            <p:nvPr/>
          </p:nvSpPr>
          <p:spPr>
            <a:xfrm>
              <a:off x="1358584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507842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074202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ounded Rectangle 467"/>
            <p:cNvSpPr/>
            <p:nvPr/>
          </p:nvSpPr>
          <p:spPr>
            <a:xfrm>
              <a:off x="2282753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2432011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70" name="Rounded Rectangle 469"/>
            <p:cNvSpPr/>
            <p:nvPr/>
          </p:nvSpPr>
          <p:spPr>
            <a:xfrm>
              <a:off x="3252319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401577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967937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ounded Rectangle 472"/>
            <p:cNvSpPr/>
            <p:nvPr/>
          </p:nvSpPr>
          <p:spPr>
            <a:xfrm>
              <a:off x="4176488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4325746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75" name="Rounded Rectangle 474"/>
            <p:cNvSpPr/>
            <p:nvPr/>
          </p:nvSpPr>
          <p:spPr>
            <a:xfrm>
              <a:off x="1358584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507842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77" name="Rounded Rectangle 476"/>
            <p:cNvSpPr/>
            <p:nvPr/>
          </p:nvSpPr>
          <p:spPr>
            <a:xfrm>
              <a:off x="2282753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2432011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79" name="Rounded Rectangle 478"/>
            <p:cNvSpPr/>
            <p:nvPr/>
          </p:nvSpPr>
          <p:spPr>
            <a:xfrm>
              <a:off x="3252319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3401577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81" name="Rounded Rectangle 480"/>
            <p:cNvSpPr/>
            <p:nvPr/>
          </p:nvSpPr>
          <p:spPr>
            <a:xfrm>
              <a:off x="4176488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TextBox 481"/>
            <p:cNvSpPr txBox="1"/>
            <p:nvPr/>
          </p:nvSpPr>
          <p:spPr>
            <a:xfrm>
              <a:off x="4325746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83" name="Rounded Rectangle 482"/>
            <p:cNvSpPr/>
            <p:nvPr/>
          </p:nvSpPr>
          <p:spPr>
            <a:xfrm>
              <a:off x="1358584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1507842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074202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ounded Rectangle 485"/>
            <p:cNvSpPr/>
            <p:nvPr/>
          </p:nvSpPr>
          <p:spPr>
            <a:xfrm>
              <a:off x="2282753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2432011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88" name="Rounded Rectangle 487"/>
            <p:cNvSpPr/>
            <p:nvPr/>
          </p:nvSpPr>
          <p:spPr>
            <a:xfrm>
              <a:off x="3252319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TextBox 488"/>
            <p:cNvSpPr txBox="1"/>
            <p:nvPr/>
          </p:nvSpPr>
          <p:spPr>
            <a:xfrm>
              <a:off x="3401577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3967937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ounded Rectangle 490"/>
            <p:cNvSpPr/>
            <p:nvPr/>
          </p:nvSpPr>
          <p:spPr>
            <a:xfrm>
              <a:off x="4176488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4325746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93" name="Rounded Rectangle 492"/>
            <p:cNvSpPr/>
            <p:nvPr/>
          </p:nvSpPr>
          <p:spPr>
            <a:xfrm>
              <a:off x="1358584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1507842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95" name="Rounded Rectangle 494"/>
            <p:cNvSpPr/>
            <p:nvPr/>
          </p:nvSpPr>
          <p:spPr>
            <a:xfrm>
              <a:off x="2282753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2432011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97" name="Rounded Rectangle 496"/>
            <p:cNvSpPr/>
            <p:nvPr/>
          </p:nvSpPr>
          <p:spPr>
            <a:xfrm>
              <a:off x="3252319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TextBox 497"/>
            <p:cNvSpPr txBox="1"/>
            <p:nvPr/>
          </p:nvSpPr>
          <p:spPr>
            <a:xfrm>
              <a:off x="3401577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499" name="Rounded Rectangle 498"/>
            <p:cNvSpPr/>
            <p:nvPr/>
          </p:nvSpPr>
          <p:spPr>
            <a:xfrm>
              <a:off x="4176488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TextBox 499"/>
            <p:cNvSpPr txBox="1"/>
            <p:nvPr/>
          </p:nvSpPr>
          <p:spPr>
            <a:xfrm>
              <a:off x="4325746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1358583" y="4230148"/>
              <a:ext cx="3533523" cy="308968"/>
            </a:xfrm>
            <a:prstGeom prst="rect">
              <a:avLst/>
            </a:prstGeom>
            <a:solidFill>
              <a:srgbClr val="65E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dirty="0" smtClean="0">
                  <a:solidFill>
                    <a:schemeClr val="tx1"/>
                  </a:solidFill>
                </a:rPr>
                <a:t> EXTERNAL IO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2137290" y="4460462"/>
              <a:ext cx="2086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95309" y="4599955"/>
              <a:ext cx="878043" cy="33535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v</a:t>
              </a:r>
              <a:r>
                <a:rPr lang="en-GB" sz="2400" dirty="0" err="1" smtClean="0">
                  <a:solidFill>
                    <a:schemeClr val="tx1"/>
                  </a:solidFill>
                </a:rPr>
                <a:t>CTRL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504" name="Rounded Rectangle 503"/>
            <p:cNvSpPr/>
            <p:nvPr/>
          </p:nvSpPr>
          <p:spPr>
            <a:xfrm>
              <a:off x="1274975" y="1131792"/>
              <a:ext cx="3729084" cy="3857474"/>
            </a:xfrm>
            <a:prstGeom prst="roundRect">
              <a:avLst>
                <a:gd name="adj" fmla="val 442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5" name="Left Arrow 504"/>
          <p:cNvSpPr/>
          <p:nvPr/>
        </p:nvSpPr>
        <p:spPr>
          <a:xfrm>
            <a:off x="4498524" y="3761537"/>
            <a:ext cx="1723019" cy="693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6" name="Cloud Callout 505"/>
          <p:cNvSpPr/>
          <p:nvPr/>
        </p:nvSpPr>
        <p:spPr>
          <a:xfrm>
            <a:off x="4495055" y="793611"/>
            <a:ext cx="2082170" cy="268104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Each time slice,  resource manager and hardware select  a layer to run on the physical tile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567559" y="5565997"/>
            <a:ext cx="2830443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physical hardware is managed  by resource manager e.g. OS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4028975" y="5369586"/>
            <a:ext cx="3014329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Each time slice the resource manager controls which virtual stream layer is mapped to the physical DPE 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321943" y="6211669"/>
            <a:ext cx="271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DPE stream layers </a:t>
            </a:r>
            <a:endParaRPr lang="en-GB" dirty="0"/>
          </a:p>
        </p:txBody>
      </p:sp>
      <p:cxnSp>
        <p:nvCxnSpPr>
          <p:cNvPr id="4" name="Straight Arrow Connector 3"/>
          <p:cNvCxnSpPr>
            <a:stCxn id="2" idx="0"/>
            <a:endCxn id="502" idx="2"/>
          </p:cNvCxnSpPr>
          <p:nvPr/>
        </p:nvCxnSpPr>
        <p:spPr>
          <a:xfrm flipH="1" flipV="1">
            <a:off x="9527474" y="5499160"/>
            <a:ext cx="154386" cy="7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/>
          <p:cNvSpPr txBox="1"/>
          <p:nvPr/>
        </p:nvSpPr>
        <p:spPr>
          <a:xfrm>
            <a:off x="1127097" y="423894"/>
            <a:ext cx="141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Physical DPE  </a:t>
            </a:r>
            <a:endParaRPr lang="en-GB" dirty="0"/>
          </a:p>
        </p:txBody>
      </p:sp>
      <p:cxnSp>
        <p:nvCxnSpPr>
          <p:cNvPr id="52" name="Straight Arrow Connector 51"/>
          <p:cNvCxnSpPr>
            <a:stCxn id="508" idx="2"/>
          </p:cNvCxnSpPr>
          <p:nvPr/>
        </p:nvCxnSpPr>
        <p:spPr>
          <a:xfrm>
            <a:off x="1834031" y="793226"/>
            <a:ext cx="0" cy="55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6420688" y="3055926"/>
            <a:ext cx="878043" cy="33535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6468570" y="1891190"/>
            <a:ext cx="546630" cy="82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08440" y="1615881"/>
            <a:ext cx="172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Replicated CTRL </a:t>
            </a:r>
            <a:endParaRPr lang="en-GB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155576" y="2160494"/>
            <a:ext cx="643752" cy="146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54847" y="1817420"/>
            <a:ext cx="281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Replicated </a:t>
            </a:r>
            <a:r>
              <a:rPr lang="en-GB" dirty="0" err="1" smtClean="0"/>
              <a:t>eDRAM</a:t>
            </a:r>
            <a:r>
              <a:rPr lang="en-GB" dirty="0" smtClean="0"/>
              <a:t> Buffer</a:t>
            </a:r>
            <a:endParaRPr lang="en-GB" dirty="0"/>
          </a:p>
        </p:txBody>
      </p:sp>
      <p:sp>
        <p:nvSpPr>
          <p:cNvPr id="88" name="Rectangle 87"/>
          <p:cNvSpPr/>
          <p:nvPr/>
        </p:nvSpPr>
        <p:spPr>
          <a:xfrm>
            <a:off x="3873686" y="4364119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794542" y="4357122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550872" y="4364119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457320" y="4364119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134506" y="4364119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876335" y="5185093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53521" y="5185093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59969" y="5185093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137155" y="5185093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158355" y="3584042"/>
            <a:ext cx="191176" cy="1465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987626" y="4924535"/>
            <a:ext cx="2588970" cy="1642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438550" y="3024202"/>
            <a:ext cx="639548" cy="407210"/>
          </a:xfrm>
          <a:prstGeom prst="round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455462" y="3859100"/>
            <a:ext cx="639548" cy="393550"/>
          </a:xfrm>
          <a:prstGeom prst="round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3829673" y="3392119"/>
            <a:ext cx="1253810" cy="84812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3523241" y="2659492"/>
            <a:ext cx="3470691" cy="318083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3848419" y="3023625"/>
            <a:ext cx="1235064" cy="322845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539638" y="2838437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129132" y="291460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MP</a:t>
            </a:r>
            <a:endParaRPr lang="en-US" sz="2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27224" y="377374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S+A</a:t>
            </a:r>
            <a:endParaRPr lang="en-US" sz="2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18331" y="2584301"/>
            <a:ext cx="90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TILE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5447714" y="3488336"/>
            <a:ext cx="647295" cy="301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447714" y="336942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470538" y="4365150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</a:t>
            </a:r>
            <a:endParaRPr lang="en-US" sz="2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376965" y="4358603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065191" y="4350953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803842" y="5169018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80482" y="5177046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</a:t>
            </a:r>
            <a:endParaRPr lang="en-US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82064" y="5176229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057039" y="5185056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</a:t>
            </a:r>
            <a:endParaRPr lang="en-US" sz="2400" dirty="0"/>
          </a:p>
        </p:txBody>
      </p:sp>
      <p:sp>
        <p:nvSpPr>
          <p:cNvPr id="118" name="Rectangle 117"/>
          <p:cNvSpPr/>
          <p:nvPr/>
        </p:nvSpPr>
        <p:spPr>
          <a:xfrm>
            <a:off x="6115888" y="2751126"/>
            <a:ext cx="878043" cy="33535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414163" y="2942750"/>
            <a:ext cx="111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CTRL</a:t>
            </a:r>
            <a:endParaRPr lang="en-GB" sz="2800" dirty="0" smtClean="0"/>
          </a:p>
        </p:txBody>
      </p:sp>
      <p:sp>
        <p:nvSpPr>
          <p:cNvPr id="121" name="Rounded Rectangle 120"/>
          <p:cNvSpPr/>
          <p:nvPr/>
        </p:nvSpPr>
        <p:spPr>
          <a:xfrm>
            <a:off x="3982073" y="3544519"/>
            <a:ext cx="1253810" cy="84812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4134473" y="3696919"/>
            <a:ext cx="1253810" cy="84812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00318" y="3583763"/>
            <a:ext cx="1295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eDRAM</a:t>
            </a:r>
            <a:endParaRPr lang="en-US" sz="2800" dirty="0"/>
          </a:p>
          <a:p>
            <a:pPr algn="ctr"/>
            <a:r>
              <a:rPr lang="en-US" sz="2800" dirty="0" smtClean="0"/>
              <a:t>Buffer</a:t>
            </a:r>
            <a:endParaRPr lang="en-US" sz="2800" dirty="0"/>
          </a:p>
        </p:txBody>
      </p:sp>
      <p:sp>
        <p:nvSpPr>
          <p:cNvPr id="123" name="Rectangle 122"/>
          <p:cNvSpPr/>
          <p:nvPr/>
        </p:nvSpPr>
        <p:spPr>
          <a:xfrm>
            <a:off x="6268288" y="2903526"/>
            <a:ext cx="878043" cy="33535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0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4415072" y="4371373"/>
            <a:ext cx="878043" cy="33535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250280" y="4706726"/>
            <a:ext cx="928390" cy="33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93589" y="4954448"/>
            <a:ext cx="231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Replicated CTRL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116762" y="2037444"/>
            <a:ext cx="792568" cy="361241"/>
          </a:xfrm>
          <a:prstGeom prst="round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61456" y="1941154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S+A</a:t>
            </a:r>
            <a:endParaRPr lang="en-US" sz="2800" dirty="0"/>
          </a:p>
        </p:txBody>
      </p:sp>
      <p:sp>
        <p:nvSpPr>
          <p:cNvPr id="57" name="Rectangle 56"/>
          <p:cNvSpPr/>
          <p:nvPr/>
        </p:nvSpPr>
        <p:spPr>
          <a:xfrm>
            <a:off x="1747525" y="2085014"/>
            <a:ext cx="759482" cy="707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41532" y="2085013"/>
            <a:ext cx="314934" cy="7076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756466" y="2792685"/>
            <a:ext cx="750541" cy="2736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1196760" y="2183417"/>
            <a:ext cx="79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DAC</a:t>
            </a:r>
            <a:endParaRPr 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65407" y="2667924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S+H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1861477" y="2169122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XB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3180084" y="2085013"/>
            <a:ext cx="759482" cy="707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89025" y="2792684"/>
            <a:ext cx="750541" cy="2736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197966" y="2667923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S+H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3294036" y="216912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XB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1747525" y="3376980"/>
            <a:ext cx="759482" cy="707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756466" y="4084651"/>
            <a:ext cx="750541" cy="2736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765407" y="3959890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S+H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1861477" y="346108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XB</a:t>
            </a:r>
            <a:endParaRPr lang="en-US" sz="2800" dirty="0"/>
          </a:p>
        </p:txBody>
      </p:sp>
      <p:sp>
        <p:nvSpPr>
          <p:cNvPr id="71" name="Rectangle 70"/>
          <p:cNvSpPr/>
          <p:nvPr/>
        </p:nvSpPr>
        <p:spPr>
          <a:xfrm>
            <a:off x="3180084" y="3376979"/>
            <a:ext cx="759482" cy="707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189025" y="4084650"/>
            <a:ext cx="750541" cy="2736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197966" y="3959889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S+H</a:t>
            </a:r>
            <a:endParaRPr lang="en-US" sz="2800" dirty="0"/>
          </a:p>
        </p:txBody>
      </p:sp>
      <p:sp>
        <p:nvSpPr>
          <p:cNvPr id="74" name="TextBox 73"/>
          <p:cNvSpPr txBox="1"/>
          <p:nvPr/>
        </p:nvSpPr>
        <p:spPr>
          <a:xfrm>
            <a:off x="3294036" y="346108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XB</a:t>
            </a:r>
            <a:endParaRPr lang="en-US" sz="2800" dirty="0"/>
          </a:p>
        </p:txBody>
      </p:sp>
      <p:sp>
        <p:nvSpPr>
          <p:cNvPr id="75" name="Rectangle 74"/>
          <p:cNvSpPr/>
          <p:nvPr/>
        </p:nvSpPr>
        <p:spPr>
          <a:xfrm>
            <a:off x="2589702" y="2430731"/>
            <a:ext cx="191176" cy="1465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685290" y="3121820"/>
            <a:ext cx="2431472" cy="194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81684" y="2531981"/>
            <a:ext cx="668001" cy="387703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109834" y="2459118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ADC</a:t>
            </a:r>
            <a:endParaRPr lang="en-US" sz="2800" dirty="0"/>
          </a:p>
        </p:txBody>
      </p:sp>
      <p:sp>
        <p:nvSpPr>
          <p:cNvPr id="79" name="Rectangle 78"/>
          <p:cNvSpPr/>
          <p:nvPr/>
        </p:nvSpPr>
        <p:spPr>
          <a:xfrm>
            <a:off x="5181877" y="2999162"/>
            <a:ext cx="668001" cy="387703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10027" y="2926299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ADC</a:t>
            </a:r>
            <a:endParaRPr lang="en-US" sz="2800" dirty="0"/>
          </a:p>
        </p:txBody>
      </p:sp>
      <p:sp>
        <p:nvSpPr>
          <p:cNvPr id="81" name="Rectangle 80"/>
          <p:cNvSpPr/>
          <p:nvPr/>
        </p:nvSpPr>
        <p:spPr>
          <a:xfrm>
            <a:off x="5181491" y="3461087"/>
            <a:ext cx="668001" cy="387703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109641" y="3388224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ADC</a:t>
            </a:r>
            <a:endParaRPr lang="en-US" sz="2800" dirty="0"/>
          </a:p>
        </p:txBody>
      </p:sp>
      <p:sp>
        <p:nvSpPr>
          <p:cNvPr id="83" name="Rectangle 82"/>
          <p:cNvSpPr/>
          <p:nvPr/>
        </p:nvSpPr>
        <p:spPr>
          <a:xfrm>
            <a:off x="5181684" y="3928268"/>
            <a:ext cx="668001" cy="387703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109834" y="3855405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ADC</a:t>
            </a:r>
            <a:endParaRPr lang="en-US" sz="2800" dirty="0"/>
          </a:p>
        </p:txBody>
      </p:sp>
      <p:sp>
        <p:nvSpPr>
          <p:cNvPr id="85" name="Rectangle 84"/>
          <p:cNvSpPr/>
          <p:nvPr/>
        </p:nvSpPr>
        <p:spPr>
          <a:xfrm>
            <a:off x="5109641" y="2459118"/>
            <a:ext cx="805029" cy="191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1257805" y="1565869"/>
            <a:ext cx="4920865" cy="295131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420848" y="1578253"/>
            <a:ext cx="3647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In-Situ Multiply Accumulate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1426495" y="3380435"/>
            <a:ext cx="314934" cy="7076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181723" y="3478839"/>
            <a:ext cx="79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DAC</a:t>
            </a:r>
            <a:endParaRPr lang="en-US" sz="2800" dirty="0"/>
          </a:p>
        </p:txBody>
      </p:sp>
      <p:sp>
        <p:nvSpPr>
          <p:cNvPr id="90" name="Rectangle 89"/>
          <p:cNvSpPr/>
          <p:nvPr/>
        </p:nvSpPr>
        <p:spPr>
          <a:xfrm>
            <a:off x="2864643" y="2080156"/>
            <a:ext cx="314934" cy="7076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2613102" y="2174737"/>
            <a:ext cx="79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DAC</a:t>
            </a:r>
            <a:endParaRPr lang="en-US" sz="2800" dirty="0"/>
          </a:p>
        </p:txBody>
      </p:sp>
      <p:sp>
        <p:nvSpPr>
          <p:cNvPr id="92" name="Rectangle 91"/>
          <p:cNvSpPr/>
          <p:nvPr/>
        </p:nvSpPr>
        <p:spPr>
          <a:xfrm>
            <a:off x="2857874" y="3381620"/>
            <a:ext cx="314934" cy="7076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2613102" y="3480024"/>
            <a:ext cx="79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DAC</a:t>
            </a:r>
            <a:endParaRPr lang="en-US" sz="2800" dirty="0"/>
          </a:p>
        </p:txBody>
      </p:sp>
      <p:sp>
        <p:nvSpPr>
          <p:cNvPr id="94" name="Rounded Rectangle 93"/>
          <p:cNvSpPr/>
          <p:nvPr/>
        </p:nvSpPr>
        <p:spPr>
          <a:xfrm>
            <a:off x="4032042" y="2660236"/>
            <a:ext cx="1005336" cy="361241"/>
          </a:xfrm>
          <a:prstGeom prst="round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295540" y="257923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IR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5119103" y="1691799"/>
            <a:ext cx="780055" cy="301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191846" y="1572891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sp>
        <p:nvSpPr>
          <p:cNvPr id="98" name="Rectangle 97"/>
          <p:cNvSpPr/>
          <p:nvPr/>
        </p:nvSpPr>
        <p:spPr>
          <a:xfrm>
            <a:off x="4110272" y="4066573"/>
            <a:ext cx="878043" cy="33535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4485042" y="4317330"/>
            <a:ext cx="111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CTRL</a:t>
            </a:r>
            <a:endParaRPr lang="en-GB" sz="2800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4262672" y="4218973"/>
            <a:ext cx="878043" cy="33535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046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4363" y="1337504"/>
            <a:ext cx="3729084" cy="3857474"/>
            <a:chOff x="1274975" y="1131792"/>
            <a:chExt cx="3729084" cy="3857474"/>
          </a:xfrm>
        </p:grpSpPr>
        <p:sp>
          <p:nvSpPr>
            <p:cNvPr id="3" name="Rectangle 2"/>
            <p:cNvSpPr/>
            <p:nvPr/>
          </p:nvSpPr>
          <p:spPr>
            <a:xfrm>
              <a:off x="4016384" y="1942495"/>
              <a:ext cx="109368" cy="233603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17083" y="1934541"/>
              <a:ext cx="117223" cy="2395108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50455" y="1805775"/>
              <a:ext cx="1778124" cy="117683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17325" y="3402434"/>
              <a:ext cx="1825731" cy="10980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58584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7842" y="1208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4202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2753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2011" y="1208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52319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1577" y="1208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7937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76488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5746" y="1208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58584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7842" y="200378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82753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2011" y="200378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52319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01577" y="200378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76488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5746" y="200378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58584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7842" y="279891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74202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82753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2011" y="279891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252319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01577" y="279891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67937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76488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25746" y="279891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358584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07842" y="359404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282753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32011" y="359404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252319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01577" y="359404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176488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25746" y="359404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58583" y="4230148"/>
              <a:ext cx="3533523" cy="308968"/>
            </a:xfrm>
            <a:prstGeom prst="rect">
              <a:avLst/>
            </a:prstGeom>
            <a:solidFill>
              <a:srgbClr val="65E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 IO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5309" y="4599955"/>
              <a:ext cx="878043" cy="33535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tx1"/>
                  </a:solidFill>
                </a:rPr>
                <a:t>CTRL</a:t>
              </a:r>
              <a:endParaRPr lang="en-GB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274975" y="1131792"/>
              <a:ext cx="3729084" cy="3857474"/>
            </a:xfrm>
            <a:prstGeom prst="roundRect">
              <a:avLst>
                <a:gd name="adj" fmla="val 442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22109" y="1647270"/>
            <a:ext cx="3729084" cy="3857474"/>
            <a:chOff x="1274975" y="1131792"/>
            <a:chExt cx="3729084" cy="3857474"/>
          </a:xfrm>
        </p:grpSpPr>
        <p:sp>
          <p:nvSpPr>
            <p:cNvPr id="47" name="Rectangle 46"/>
            <p:cNvSpPr/>
            <p:nvPr/>
          </p:nvSpPr>
          <p:spPr>
            <a:xfrm>
              <a:off x="4016384" y="1942495"/>
              <a:ext cx="109368" cy="233603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17083" y="1934541"/>
              <a:ext cx="117223" cy="2395108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50455" y="1805775"/>
              <a:ext cx="1778124" cy="117683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17325" y="3402434"/>
              <a:ext cx="1825731" cy="10980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358584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07842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74202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282753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32011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252319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01577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67937" y="176049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176488" y="118004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25746" y="120865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358584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07842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82753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32011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252319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01577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176488" y="197517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25746" y="200378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358584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07842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74202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282753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32011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252319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01577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67937" y="3350752"/>
              <a:ext cx="206734" cy="2146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6488" y="277030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25746" y="27989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358584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07842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282753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32011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52319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01577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4176488" y="3565437"/>
              <a:ext cx="715618" cy="5804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25746" y="359404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vT</a:t>
              </a:r>
              <a:endParaRPr lang="en-US" sz="2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8583" y="4230148"/>
              <a:ext cx="3533523" cy="308968"/>
            </a:xfrm>
            <a:prstGeom prst="rect">
              <a:avLst/>
            </a:prstGeom>
            <a:solidFill>
              <a:srgbClr val="65E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dirty="0" smtClean="0">
                  <a:solidFill>
                    <a:schemeClr val="tx1"/>
                  </a:solidFill>
                </a:rPr>
                <a:t> EXTERNAL IO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37290" y="4460462"/>
              <a:ext cx="2086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295309" y="4599955"/>
              <a:ext cx="878043" cy="33535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v</a:t>
              </a:r>
              <a:r>
                <a:rPr lang="en-GB" sz="2400" dirty="0" err="1" smtClean="0">
                  <a:solidFill>
                    <a:schemeClr val="tx1"/>
                  </a:solidFill>
                </a:rPr>
                <a:t>CTRL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274975" y="1131792"/>
              <a:ext cx="3729084" cy="3857474"/>
            </a:xfrm>
            <a:prstGeom prst="roundRect">
              <a:avLst>
                <a:gd name="adj" fmla="val 442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96" y="1280477"/>
            <a:ext cx="1998956" cy="2142205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2213628" y="290723"/>
            <a:ext cx="938891" cy="3753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1</a:t>
            </a:r>
            <a:endParaRPr lang="en-GB" dirty="0"/>
          </a:p>
        </p:txBody>
      </p:sp>
      <p:sp>
        <p:nvSpPr>
          <p:cNvPr id="107" name="Down Arrow 106"/>
          <p:cNvSpPr/>
          <p:nvPr/>
        </p:nvSpPr>
        <p:spPr>
          <a:xfrm>
            <a:off x="2595024" y="707770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4612316" y="276758"/>
            <a:ext cx="938891" cy="37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2</a:t>
            </a:r>
            <a:endParaRPr lang="en-GB" dirty="0"/>
          </a:p>
        </p:txBody>
      </p:sp>
      <p:sp>
        <p:nvSpPr>
          <p:cNvPr id="111" name="Down Arrow 110"/>
          <p:cNvSpPr/>
          <p:nvPr/>
        </p:nvSpPr>
        <p:spPr>
          <a:xfrm>
            <a:off x="4945259" y="677040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7218431" y="298528"/>
            <a:ext cx="938891" cy="375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3</a:t>
            </a:r>
            <a:endParaRPr lang="en-GB" dirty="0"/>
          </a:p>
        </p:txBody>
      </p:sp>
      <p:sp>
        <p:nvSpPr>
          <p:cNvPr id="113" name="Rectangle 112"/>
          <p:cNvSpPr/>
          <p:nvPr/>
        </p:nvSpPr>
        <p:spPr>
          <a:xfrm>
            <a:off x="9824546" y="323499"/>
            <a:ext cx="938891" cy="375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4</a:t>
            </a:r>
            <a:endParaRPr lang="en-GB" dirty="0"/>
          </a:p>
        </p:txBody>
      </p:sp>
      <p:sp>
        <p:nvSpPr>
          <p:cNvPr id="117" name="Down Arrow 116"/>
          <p:cNvSpPr/>
          <p:nvPr/>
        </p:nvSpPr>
        <p:spPr>
          <a:xfrm>
            <a:off x="7553824" y="698812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Down Arrow 117"/>
          <p:cNvSpPr/>
          <p:nvPr/>
        </p:nvSpPr>
        <p:spPr>
          <a:xfrm>
            <a:off x="10175961" y="722742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5084605" y="3298406"/>
            <a:ext cx="681429" cy="1381607"/>
            <a:chOff x="4899216" y="3382672"/>
            <a:chExt cx="681429" cy="1381607"/>
          </a:xfrm>
        </p:grpSpPr>
        <p:sp>
          <p:nvSpPr>
            <p:cNvPr id="123" name="Down Arrow 122"/>
            <p:cNvSpPr/>
            <p:nvPr/>
          </p:nvSpPr>
          <p:spPr>
            <a:xfrm rot="8102036">
              <a:off x="4899216" y="3382672"/>
              <a:ext cx="403412" cy="7514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116064" y="4361873"/>
              <a:ext cx="597468" cy="207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5248951" y="3939442"/>
              <a:ext cx="331694" cy="34962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Left Bracket 125"/>
          <p:cNvSpPr/>
          <p:nvPr/>
        </p:nvSpPr>
        <p:spPr>
          <a:xfrm>
            <a:off x="1155890" y="4621281"/>
            <a:ext cx="356714" cy="2106204"/>
          </a:xfrm>
          <a:prstGeom prst="leftBracket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Left Bracket 126"/>
          <p:cNvSpPr/>
          <p:nvPr/>
        </p:nvSpPr>
        <p:spPr>
          <a:xfrm>
            <a:off x="1155890" y="1280477"/>
            <a:ext cx="242603" cy="2142205"/>
          </a:xfrm>
          <a:prstGeom prst="leftBracket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263820" y="5704113"/>
            <a:ext cx="1232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Physical DPE</a:t>
            </a:r>
            <a:endParaRPr lang="en-GB" sz="1600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-107816" y="2147476"/>
            <a:ext cx="1975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Virtual Stream Layers</a:t>
            </a:r>
            <a:endParaRPr lang="en-GB" sz="16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266" y="1249538"/>
            <a:ext cx="1998956" cy="21422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416" y="1245652"/>
            <a:ext cx="1998956" cy="214220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566" y="1245651"/>
            <a:ext cx="1998956" cy="2142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041" y="4702044"/>
            <a:ext cx="2044332" cy="21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51" y="5260134"/>
            <a:ext cx="951499" cy="101308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86" y="2357718"/>
            <a:ext cx="1022562" cy="109584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1586753" y="4052046"/>
            <a:ext cx="7317415" cy="448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DPE Grid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Down Arrow 94"/>
          <p:cNvSpPr/>
          <p:nvPr/>
        </p:nvSpPr>
        <p:spPr>
          <a:xfrm>
            <a:off x="2081414" y="3503495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90" y="2357718"/>
            <a:ext cx="1022562" cy="1095840"/>
          </a:xfrm>
          <a:prstGeom prst="rect">
            <a:avLst/>
          </a:prstGeom>
        </p:spPr>
      </p:pic>
      <p:sp>
        <p:nvSpPr>
          <p:cNvPr id="97" name="Down Arrow 96"/>
          <p:cNvSpPr/>
          <p:nvPr/>
        </p:nvSpPr>
        <p:spPr>
          <a:xfrm>
            <a:off x="3323964" y="3447631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394" y="2368388"/>
            <a:ext cx="1022562" cy="1095840"/>
          </a:xfrm>
          <a:prstGeom prst="rect">
            <a:avLst/>
          </a:prstGeom>
        </p:spPr>
      </p:pic>
      <p:sp>
        <p:nvSpPr>
          <p:cNvPr id="99" name="Down Arrow 98"/>
          <p:cNvSpPr/>
          <p:nvPr/>
        </p:nvSpPr>
        <p:spPr>
          <a:xfrm>
            <a:off x="4553722" y="3451481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798" y="2357718"/>
            <a:ext cx="1022562" cy="1095840"/>
          </a:xfrm>
          <a:prstGeom prst="rect">
            <a:avLst/>
          </a:prstGeom>
        </p:spPr>
      </p:pic>
      <p:sp>
        <p:nvSpPr>
          <p:cNvPr id="101" name="Down Arrow 100"/>
          <p:cNvSpPr/>
          <p:nvPr/>
        </p:nvSpPr>
        <p:spPr>
          <a:xfrm>
            <a:off x="5781626" y="3477488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202" y="2357718"/>
            <a:ext cx="1022562" cy="1095840"/>
          </a:xfrm>
          <a:prstGeom prst="rect">
            <a:avLst/>
          </a:prstGeom>
        </p:spPr>
      </p:pic>
      <p:sp>
        <p:nvSpPr>
          <p:cNvPr id="103" name="Down Arrow 102"/>
          <p:cNvSpPr/>
          <p:nvPr/>
        </p:nvSpPr>
        <p:spPr>
          <a:xfrm>
            <a:off x="7020530" y="3447631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606" y="2357718"/>
            <a:ext cx="1022562" cy="1095840"/>
          </a:xfrm>
          <a:prstGeom prst="rect">
            <a:avLst/>
          </a:prstGeom>
        </p:spPr>
      </p:pic>
      <p:sp>
        <p:nvSpPr>
          <p:cNvPr id="105" name="Down Arrow 104"/>
          <p:cNvSpPr/>
          <p:nvPr/>
        </p:nvSpPr>
        <p:spPr>
          <a:xfrm>
            <a:off x="8253934" y="3514165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1750921" y="1394586"/>
            <a:ext cx="938891" cy="3753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1</a:t>
            </a:r>
            <a:endParaRPr lang="en-GB" dirty="0"/>
          </a:p>
        </p:txBody>
      </p:sp>
      <p:sp>
        <p:nvSpPr>
          <p:cNvPr id="107" name="Down Arrow 106"/>
          <p:cNvSpPr/>
          <p:nvPr/>
        </p:nvSpPr>
        <p:spPr>
          <a:xfrm>
            <a:off x="2081414" y="1794868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Down Arrow 107"/>
          <p:cNvSpPr/>
          <p:nvPr/>
        </p:nvSpPr>
        <p:spPr>
          <a:xfrm>
            <a:off x="5250758" y="4562965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2991021" y="1394586"/>
            <a:ext cx="938891" cy="37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2</a:t>
            </a:r>
            <a:endParaRPr lang="en-GB" dirty="0"/>
          </a:p>
        </p:txBody>
      </p:sp>
      <p:sp>
        <p:nvSpPr>
          <p:cNvPr id="111" name="Down Arrow 110"/>
          <p:cNvSpPr/>
          <p:nvPr/>
        </p:nvSpPr>
        <p:spPr>
          <a:xfrm>
            <a:off x="3323964" y="1794868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4231121" y="1405257"/>
            <a:ext cx="938891" cy="375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3</a:t>
            </a:r>
            <a:endParaRPr lang="en-GB" dirty="0"/>
          </a:p>
        </p:txBody>
      </p:sp>
      <p:sp>
        <p:nvSpPr>
          <p:cNvPr id="113" name="Rectangle 112"/>
          <p:cNvSpPr/>
          <p:nvPr/>
        </p:nvSpPr>
        <p:spPr>
          <a:xfrm>
            <a:off x="5471221" y="1379406"/>
            <a:ext cx="938891" cy="375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4</a:t>
            </a:r>
            <a:endParaRPr lang="en-GB" dirty="0"/>
          </a:p>
        </p:txBody>
      </p:sp>
      <p:sp>
        <p:nvSpPr>
          <p:cNvPr id="114" name="Rectangle 113"/>
          <p:cNvSpPr/>
          <p:nvPr/>
        </p:nvSpPr>
        <p:spPr>
          <a:xfrm>
            <a:off x="6711321" y="1376601"/>
            <a:ext cx="938891" cy="375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5</a:t>
            </a:r>
            <a:endParaRPr lang="en-GB" dirty="0"/>
          </a:p>
        </p:txBody>
      </p:sp>
      <p:sp>
        <p:nvSpPr>
          <p:cNvPr id="115" name="Rectangle 114"/>
          <p:cNvSpPr/>
          <p:nvPr/>
        </p:nvSpPr>
        <p:spPr>
          <a:xfrm>
            <a:off x="7951423" y="1376600"/>
            <a:ext cx="938891" cy="3753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N</a:t>
            </a:r>
            <a:endParaRPr lang="en-GB" dirty="0"/>
          </a:p>
        </p:txBody>
      </p:sp>
      <p:sp>
        <p:nvSpPr>
          <p:cNvPr id="117" name="Down Arrow 116"/>
          <p:cNvSpPr/>
          <p:nvPr/>
        </p:nvSpPr>
        <p:spPr>
          <a:xfrm>
            <a:off x="4566514" y="1805541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Down Arrow 117"/>
          <p:cNvSpPr/>
          <p:nvPr/>
        </p:nvSpPr>
        <p:spPr>
          <a:xfrm>
            <a:off x="5822636" y="1778649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Down Arrow 118"/>
          <p:cNvSpPr/>
          <p:nvPr/>
        </p:nvSpPr>
        <p:spPr>
          <a:xfrm>
            <a:off x="7057955" y="1778648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Down Arrow 119"/>
          <p:cNvSpPr/>
          <p:nvPr/>
        </p:nvSpPr>
        <p:spPr>
          <a:xfrm>
            <a:off x="8256943" y="1785875"/>
            <a:ext cx="277906" cy="5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485" y="5260134"/>
            <a:ext cx="951499" cy="10130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17" y="5260134"/>
            <a:ext cx="951499" cy="101308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19" y="5249464"/>
            <a:ext cx="951499" cy="1013084"/>
          </a:xfrm>
          <a:prstGeom prst="rect">
            <a:avLst/>
          </a:prstGeom>
        </p:spPr>
      </p:pic>
      <p:sp>
        <p:nvSpPr>
          <p:cNvPr id="36" name="Left Bracket 35"/>
          <p:cNvSpPr/>
          <p:nvPr/>
        </p:nvSpPr>
        <p:spPr>
          <a:xfrm>
            <a:off x="1114263" y="5121905"/>
            <a:ext cx="172657" cy="1268201"/>
          </a:xfrm>
          <a:prstGeom prst="leftBracket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Left Bracket 36"/>
          <p:cNvSpPr/>
          <p:nvPr/>
        </p:nvSpPr>
        <p:spPr>
          <a:xfrm>
            <a:off x="1027935" y="2271537"/>
            <a:ext cx="172657" cy="1268201"/>
          </a:xfrm>
          <a:prstGeom prst="leftBracket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47855" y="5586727"/>
            <a:ext cx="1421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Physical DPEs</a:t>
            </a:r>
            <a:endParaRPr lang="en-GB" sz="16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107111" y="2750550"/>
            <a:ext cx="1975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Virtual Stream Layers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767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75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343</Words>
  <Application>Microsoft Office PowerPoint</Application>
  <PresentationFormat>Widescreen</PresentationFormat>
  <Paragraphs>245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Insights</dc:title>
  <dc:creator>Ndu, Geoffrey</dc:creator>
  <cp:lastModifiedBy>Ndu, Geoffrey</cp:lastModifiedBy>
  <cp:revision>41</cp:revision>
  <dcterms:modified xsi:type="dcterms:W3CDTF">2017-06-13T12:44:19Z</dcterms:modified>
</cp:coreProperties>
</file>