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5761038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6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673418"/>
            <a:ext cx="4896882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30" y="2161223"/>
            <a:ext cx="4320779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9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69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743" y="219075"/>
            <a:ext cx="1242224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72" y="219075"/>
            <a:ext cx="3654658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5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1" y="1025844"/>
            <a:ext cx="496889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71" y="2753679"/>
            <a:ext cx="496889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71" y="1095375"/>
            <a:ext cx="2448441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526" y="1095375"/>
            <a:ext cx="2448441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219076"/>
            <a:ext cx="496889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22" y="1008698"/>
            <a:ext cx="24371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22" y="1503045"/>
            <a:ext cx="2437189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526" y="1008698"/>
            <a:ext cx="244919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526" y="1503045"/>
            <a:ext cx="2449192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24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8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274320"/>
            <a:ext cx="185808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92" y="592456"/>
            <a:ext cx="291652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1234440"/>
            <a:ext cx="185808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6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274320"/>
            <a:ext cx="185808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9192" y="592456"/>
            <a:ext cx="291652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1234440"/>
            <a:ext cx="185808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1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72" y="219076"/>
            <a:ext cx="496889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72" y="1095375"/>
            <a:ext cx="496889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71" y="3813811"/>
            <a:ext cx="129623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4827-C0C0-4221-8420-B8ABB496A663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344" y="3813811"/>
            <a:ext cx="19443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733" y="3813811"/>
            <a:ext cx="129623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7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 rot="5400000">
            <a:off x="827885" y="-767137"/>
            <a:ext cx="4115820" cy="5606696"/>
            <a:chOff x="21993" y="31899"/>
            <a:chExt cx="4115820" cy="5606696"/>
          </a:xfrm>
        </p:grpSpPr>
        <p:sp>
          <p:nvSpPr>
            <p:cNvPr id="96" name="Oval 95"/>
            <p:cNvSpPr/>
            <p:nvPr/>
          </p:nvSpPr>
          <p:spPr>
            <a:xfrm>
              <a:off x="852912" y="31899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852912" y="483238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852912" y="934577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852912" y="1385916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852912" y="1837255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>
              <a:off x="850596" y="2288593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1594397" y="486171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1594397" y="937510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94397" y="1388849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1594397" y="1840188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2335882" y="483238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2335882" y="1160246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2335668" y="1826942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/>
            <p:cNvSpPr/>
            <p:nvPr/>
          </p:nvSpPr>
          <p:spPr>
            <a:xfrm>
              <a:off x="3077367" y="1160246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>
              <a:stCxn id="105" idx="2"/>
              <a:endCxn id="96" idx="6"/>
            </p:cNvCxnSpPr>
            <p:nvPr/>
          </p:nvCxnSpPr>
          <p:spPr>
            <a:xfrm flipH="1" flipV="1">
              <a:off x="1213396" y="216538"/>
              <a:ext cx="381001" cy="4542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6" idx="2"/>
              <a:endCxn id="96" idx="6"/>
            </p:cNvCxnSpPr>
            <p:nvPr/>
          </p:nvCxnSpPr>
          <p:spPr>
            <a:xfrm flipH="1" flipV="1">
              <a:off x="1213396" y="216538"/>
              <a:ext cx="381001" cy="90561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9" idx="2"/>
              <a:endCxn id="96" idx="6"/>
            </p:cNvCxnSpPr>
            <p:nvPr/>
          </p:nvCxnSpPr>
          <p:spPr>
            <a:xfrm flipH="1" flipV="1">
              <a:off x="1213396" y="216538"/>
              <a:ext cx="381001" cy="1356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2" idx="2"/>
              <a:endCxn id="96" idx="6"/>
            </p:cNvCxnSpPr>
            <p:nvPr/>
          </p:nvCxnSpPr>
          <p:spPr>
            <a:xfrm flipH="1" flipV="1">
              <a:off x="1213396" y="216538"/>
              <a:ext cx="381001" cy="1808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2" idx="2"/>
              <a:endCxn id="102" idx="6"/>
            </p:cNvCxnSpPr>
            <p:nvPr/>
          </p:nvCxnSpPr>
          <p:spPr>
            <a:xfrm flipH="1">
              <a:off x="1211080" y="2024827"/>
              <a:ext cx="383317" cy="4484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2" idx="2"/>
              <a:endCxn id="100" idx="6"/>
            </p:cNvCxnSpPr>
            <p:nvPr/>
          </p:nvCxnSpPr>
          <p:spPr>
            <a:xfrm flipH="1" flipV="1">
              <a:off x="1213396" y="2021894"/>
              <a:ext cx="381001" cy="29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09" idx="2"/>
              <a:endCxn id="102" idx="6"/>
            </p:cNvCxnSpPr>
            <p:nvPr/>
          </p:nvCxnSpPr>
          <p:spPr>
            <a:xfrm flipH="1">
              <a:off x="1211080" y="1573488"/>
              <a:ext cx="383317" cy="8997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06" idx="2"/>
              <a:endCxn id="102" idx="6"/>
            </p:cNvCxnSpPr>
            <p:nvPr/>
          </p:nvCxnSpPr>
          <p:spPr>
            <a:xfrm flipH="1">
              <a:off x="1211080" y="1122149"/>
              <a:ext cx="383317" cy="13510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98" idx="6"/>
            </p:cNvCxnSpPr>
            <p:nvPr/>
          </p:nvCxnSpPr>
          <p:spPr>
            <a:xfrm flipH="1">
              <a:off x="1213396" y="667877"/>
              <a:ext cx="370743" cy="4513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102" idx="6"/>
            </p:cNvCxnSpPr>
            <p:nvPr/>
          </p:nvCxnSpPr>
          <p:spPr>
            <a:xfrm flipH="1">
              <a:off x="1211080" y="673743"/>
              <a:ext cx="370744" cy="17994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99" idx="6"/>
            </p:cNvCxnSpPr>
            <p:nvPr/>
          </p:nvCxnSpPr>
          <p:spPr>
            <a:xfrm flipH="1">
              <a:off x="1213396" y="1115286"/>
              <a:ext cx="388160" cy="4552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09" idx="2"/>
            </p:cNvCxnSpPr>
            <p:nvPr/>
          </p:nvCxnSpPr>
          <p:spPr>
            <a:xfrm flipH="1">
              <a:off x="1220436" y="1573488"/>
              <a:ext cx="373961" cy="4511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05" idx="2"/>
            </p:cNvCxnSpPr>
            <p:nvPr/>
          </p:nvCxnSpPr>
          <p:spPr>
            <a:xfrm flipH="1">
              <a:off x="1220436" y="670810"/>
              <a:ext cx="373961" cy="13468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06" idx="2"/>
            </p:cNvCxnSpPr>
            <p:nvPr/>
          </p:nvCxnSpPr>
          <p:spPr>
            <a:xfrm flipH="1">
              <a:off x="1220436" y="1122149"/>
              <a:ext cx="373961" cy="9025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5" idx="2"/>
            </p:cNvCxnSpPr>
            <p:nvPr/>
          </p:nvCxnSpPr>
          <p:spPr>
            <a:xfrm flipH="1" flipV="1">
              <a:off x="1213397" y="660686"/>
              <a:ext cx="381000" cy="101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98" idx="6"/>
            </p:cNvCxnSpPr>
            <p:nvPr/>
          </p:nvCxnSpPr>
          <p:spPr>
            <a:xfrm flipH="1">
              <a:off x="1213396" y="1111029"/>
              <a:ext cx="381001" cy="81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06" idx="2"/>
            </p:cNvCxnSpPr>
            <p:nvPr/>
          </p:nvCxnSpPr>
          <p:spPr>
            <a:xfrm flipH="1" flipV="1">
              <a:off x="1220437" y="657752"/>
              <a:ext cx="373960" cy="4643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09" idx="2"/>
            </p:cNvCxnSpPr>
            <p:nvPr/>
          </p:nvCxnSpPr>
          <p:spPr>
            <a:xfrm flipH="1" flipV="1">
              <a:off x="1220437" y="657563"/>
              <a:ext cx="373960" cy="9159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9" idx="2"/>
            </p:cNvCxnSpPr>
            <p:nvPr/>
          </p:nvCxnSpPr>
          <p:spPr>
            <a:xfrm flipH="1" flipV="1">
              <a:off x="1213396" y="1113354"/>
              <a:ext cx="381001" cy="4601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12" idx="2"/>
            </p:cNvCxnSpPr>
            <p:nvPr/>
          </p:nvCxnSpPr>
          <p:spPr>
            <a:xfrm flipH="1" flipV="1">
              <a:off x="1213397" y="1125944"/>
              <a:ext cx="381000" cy="8988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2" idx="2"/>
            </p:cNvCxnSpPr>
            <p:nvPr/>
          </p:nvCxnSpPr>
          <p:spPr>
            <a:xfrm flipH="1" flipV="1">
              <a:off x="1215212" y="1568426"/>
              <a:ext cx="379185" cy="45640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09" idx="2"/>
            </p:cNvCxnSpPr>
            <p:nvPr/>
          </p:nvCxnSpPr>
          <p:spPr>
            <a:xfrm flipH="1" flipV="1">
              <a:off x="1213397" y="1567636"/>
              <a:ext cx="381000" cy="58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05" idx="2"/>
            </p:cNvCxnSpPr>
            <p:nvPr/>
          </p:nvCxnSpPr>
          <p:spPr>
            <a:xfrm flipH="1">
              <a:off x="1220436" y="670810"/>
              <a:ext cx="373961" cy="90207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12" idx="2"/>
            </p:cNvCxnSpPr>
            <p:nvPr/>
          </p:nvCxnSpPr>
          <p:spPr>
            <a:xfrm flipH="1" flipV="1">
              <a:off x="1220436" y="662815"/>
              <a:ext cx="373961" cy="13620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13" idx="2"/>
            </p:cNvCxnSpPr>
            <p:nvPr/>
          </p:nvCxnSpPr>
          <p:spPr>
            <a:xfrm flipH="1" flipV="1">
              <a:off x="1955311" y="657563"/>
              <a:ext cx="380571" cy="1031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16" idx="2"/>
            </p:cNvCxnSpPr>
            <p:nvPr/>
          </p:nvCxnSpPr>
          <p:spPr>
            <a:xfrm flipH="1" flipV="1">
              <a:off x="1955312" y="657565"/>
              <a:ext cx="380570" cy="6873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1955310" y="657563"/>
              <a:ext cx="381001" cy="1356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13" idx="2"/>
            </p:cNvCxnSpPr>
            <p:nvPr/>
          </p:nvCxnSpPr>
          <p:spPr>
            <a:xfrm flipH="1">
              <a:off x="1955311" y="667877"/>
              <a:ext cx="380571" cy="8923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13" idx="2"/>
            </p:cNvCxnSpPr>
            <p:nvPr/>
          </p:nvCxnSpPr>
          <p:spPr>
            <a:xfrm flipH="1">
              <a:off x="1955310" y="667877"/>
              <a:ext cx="380572" cy="13437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13" idx="2"/>
            </p:cNvCxnSpPr>
            <p:nvPr/>
          </p:nvCxnSpPr>
          <p:spPr>
            <a:xfrm flipH="1">
              <a:off x="1955311" y="667877"/>
              <a:ext cx="380571" cy="4338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16" idx="2"/>
            </p:cNvCxnSpPr>
            <p:nvPr/>
          </p:nvCxnSpPr>
          <p:spPr>
            <a:xfrm flipH="1">
              <a:off x="1955312" y="1344885"/>
              <a:ext cx="380570" cy="21535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 flipV="1">
              <a:off x="1962351" y="1098588"/>
              <a:ext cx="373960" cy="9159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H="1" flipV="1">
              <a:off x="1955310" y="1554379"/>
              <a:ext cx="381001" cy="4601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H="1" flipV="1">
              <a:off x="1955311" y="2008661"/>
              <a:ext cx="381000" cy="58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16" idx="2"/>
            </p:cNvCxnSpPr>
            <p:nvPr/>
          </p:nvCxnSpPr>
          <p:spPr>
            <a:xfrm flipH="1">
              <a:off x="1962351" y="1344885"/>
              <a:ext cx="373531" cy="669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H="1" flipV="1">
              <a:off x="2696366" y="651712"/>
              <a:ext cx="380571" cy="6873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18" idx="2"/>
              <a:endCxn id="116" idx="6"/>
            </p:cNvCxnSpPr>
            <p:nvPr/>
          </p:nvCxnSpPr>
          <p:spPr>
            <a:xfrm flipH="1">
              <a:off x="2696366" y="1344885"/>
              <a:ext cx="3810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>
              <a:off x="2703406" y="1339033"/>
              <a:ext cx="373531" cy="669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16" idx="2"/>
              <a:endCxn id="106" idx="6"/>
            </p:cNvCxnSpPr>
            <p:nvPr/>
          </p:nvCxnSpPr>
          <p:spPr>
            <a:xfrm flipH="1" flipV="1">
              <a:off x="1954881" y="1122149"/>
              <a:ext cx="381001" cy="2227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850596" y="2870058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Oval 172"/>
            <p:cNvSpPr/>
            <p:nvPr/>
          </p:nvSpPr>
          <p:spPr>
            <a:xfrm>
              <a:off x="850596" y="3321397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/>
            <p:cNvSpPr/>
            <p:nvPr/>
          </p:nvSpPr>
          <p:spPr>
            <a:xfrm>
              <a:off x="850596" y="3772736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/>
            <p:cNvSpPr/>
            <p:nvPr/>
          </p:nvSpPr>
          <p:spPr>
            <a:xfrm>
              <a:off x="1592080" y="3077284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/>
            <p:cNvSpPr/>
            <p:nvPr/>
          </p:nvSpPr>
          <p:spPr>
            <a:xfrm>
              <a:off x="1592080" y="3528623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Oval 179"/>
            <p:cNvSpPr/>
            <p:nvPr/>
          </p:nvSpPr>
          <p:spPr>
            <a:xfrm>
              <a:off x="2307360" y="3347780"/>
              <a:ext cx="360484" cy="3692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1" name="Straight Arrow Connector 180"/>
            <p:cNvCxnSpPr>
              <a:stCxn id="178" idx="2"/>
              <a:endCxn id="172" idx="6"/>
            </p:cNvCxnSpPr>
            <p:nvPr/>
          </p:nvCxnSpPr>
          <p:spPr>
            <a:xfrm flipH="1" flipV="1">
              <a:off x="1211080" y="3054697"/>
              <a:ext cx="381000" cy="2072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9" idx="2"/>
              <a:endCxn id="172" idx="6"/>
            </p:cNvCxnSpPr>
            <p:nvPr/>
          </p:nvCxnSpPr>
          <p:spPr>
            <a:xfrm flipH="1" flipV="1">
              <a:off x="1211080" y="3054697"/>
              <a:ext cx="381000" cy="65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8" idx="2"/>
              <a:endCxn id="174" idx="6"/>
            </p:cNvCxnSpPr>
            <p:nvPr/>
          </p:nvCxnSpPr>
          <p:spPr>
            <a:xfrm flipH="1">
              <a:off x="1211080" y="3261923"/>
              <a:ext cx="381000" cy="6954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78" idx="2"/>
              <a:endCxn id="173" idx="6"/>
            </p:cNvCxnSpPr>
            <p:nvPr/>
          </p:nvCxnSpPr>
          <p:spPr>
            <a:xfrm flipH="1">
              <a:off x="1211080" y="3261923"/>
              <a:ext cx="381000" cy="2441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79" idx="2"/>
              <a:endCxn id="174" idx="6"/>
            </p:cNvCxnSpPr>
            <p:nvPr/>
          </p:nvCxnSpPr>
          <p:spPr>
            <a:xfrm flipH="1">
              <a:off x="1211080" y="3713262"/>
              <a:ext cx="381000" cy="2441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9" idx="2"/>
              <a:endCxn id="173" idx="6"/>
            </p:cNvCxnSpPr>
            <p:nvPr/>
          </p:nvCxnSpPr>
          <p:spPr>
            <a:xfrm flipH="1" flipV="1">
              <a:off x="1211080" y="3506036"/>
              <a:ext cx="381000" cy="2072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80" idx="2"/>
              <a:endCxn id="178" idx="6"/>
            </p:cNvCxnSpPr>
            <p:nvPr/>
          </p:nvCxnSpPr>
          <p:spPr>
            <a:xfrm flipH="1" flipV="1">
              <a:off x="1952564" y="3261923"/>
              <a:ext cx="354796" cy="2704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80" idx="2"/>
              <a:endCxn id="179" idx="6"/>
            </p:cNvCxnSpPr>
            <p:nvPr/>
          </p:nvCxnSpPr>
          <p:spPr>
            <a:xfrm flipH="1">
              <a:off x="1952564" y="3532419"/>
              <a:ext cx="354796" cy="1808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60383" y="4366640"/>
              <a:ext cx="360484" cy="3692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860383" y="4817979"/>
              <a:ext cx="360484" cy="3692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860383" y="5269318"/>
              <a:ext cx="360484" cy="3692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1601867" y="4573866"/>
              <a:ext cx="360484" cy="3692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1601867" y="5025205"/>
              <a:ext cx="360484" cy="3692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/>
            <p:cNvSpPr/>
            <p:nvPr/>
          </p:nvSpPr>
          <p:spPr>
            <a:xfrm>
              <a:off x="2317147" y="4844362"/>
              <a:ext cx="360484" cy="3692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7" name="Straight Arrow Connector 196"/>
            <p:cNvCxnSpPr>
              <a:stCxn id="194" idx="2"/>
              <a:endCxn id="191" idx="6"/>
            </p:cNvCxnSpPr>
            <p:nvPr/>
          </p:nvCxnSpPr>
          <p:spPr>
            <a:xfrm flipH="1" flipV="1">
              <a:off x="1220867" y="4551279"/>
              <a:ext cx="381000" cy="2072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95" idx="2"/>
              <a:endCxn id="191" idx="6"/>
            </p:cNvCxnSpPr>
            <p:nvPr/>
          </p:nvCxnSpPr>
          <p:spPr>
            <a:xfrm flipH="1" flipV="1">
              <a:off x="1220867" y="4551279"/>
              <a:ext cx="381000" cy="658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4" idx="2"/>
              <a:endCxn id="193" idx="6"/>
            </p:cNvCxnSpPr>
            <p:nvPr/>
          </p:nvCxnSpPr>
          <p:spPr>
            <a:xfrm flipH="1">
              <a:off x="1220867" y="4758505"/>
              <a:ext cx="381000" cy="6954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4" idx="2"/>
              <a:endCxn id="192" idx="6"/>
            </p:cNvCxnSpPr>
            <p:nvPr/>
          </p:nvCxnSpPr>
          <p:spPr>
            <a:xfrm flipH="1">
              <a:off x="1220867" y="4758505"/>
              <a:ext cx="381000" cy="2441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5" idx="2"/>
              <a:endCxn id="193" idx="6"/>
            </p:cNvCxnSpPr>
            <p:nvPr/>
          </p:nvCxnSpPr>
          <p:spPr>
            <a:xfrm flipH="1">
              <a:off x="1220867" y="5209844"/>
              <a:ext cx="381000" cy="2441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95" idx="2"/>
              <a:endCxn id="192" idx="6"/>
            </p:cNvCxnSpPr>
            <p:nvPr/>
          </p:nvCxnSpPr>
          <p:spPr>
            <a:xfrm flipH="1" flipV="1">
              <a:off x="1220867" y="5002618"/>
              <a:ext cx="381000" cy="2072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6" idx="2"/>
              <a:endCxn id="194" idx="6"/>
            </p:cNvCxnSpPr>
            <p:nvPr/>
          </p:nvCxnSpPr>
          <p:spPr>
            <a:xfrm flipH="1" flipV="1">
              <a:off x="1962351" y="4758505"/>
              <a:ext cx="354796" cy="2704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6" idx="2"/>
              <a:endCxn id="195" idx="6"/>
            </p:cNvCxnSpPr>
            <p:nvPr/>
          </p:nvCxnSpPr>
          <p:spPr>
            <a:xfrm flipH="1">
              <a:off x="1962351" y="5029001"/>
              <a:ext cx="354796" cy="1808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Elbow Connector 239"/>
            <p:cNvCxnSpPr/>
            <p:nvPr/>
          </p:nvCxnSpPr>
          <p:spPr>
            <a:xfrm rot="5400000" flipH="1" flipV="1">
              <a:off x="-436436" y="2332400"/>
              <a:ext cx="2118597" cy="225631"/>
            </a:xfrm>
            <a:prstGeom prst="bentConnector3">
              <a:avLst>
                <a:gd name="adj1" fmla="val 9955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34645" y="3504514"/>
              <a:ext cx="7010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2687715" y="3528623"/>
              <a:ext cx="1450098" cy="92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58"/>
            <p:cNvCxnSpPr/>
            <p:nvPr/>
          </p:nvCxnSpPr>
          <p:spPr>
            <a:xfrm rot="16200000" flipH="1">
              <a:off x="2515260" y="2276674"/>
              <a:ext cx="2172296" cy="293004"/>
            </a:xfrm>
            <a:prstGeom prst="bentConnector3">
              <a:avLst>
                <a:gd name="adj1" fmla="val -14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Elbow Connector 263"/>
            <p:cNvCxnSpPr>
              <a:stCxn id="196" idx="6"/>
            </p:cNvCxnSpPr>
            <p:nvPr/>
          </p:nvCxnSpPr>
          <p:spPr>
            <a:xfrm flipV="1">
              <a:off x="2677631" y="3537847"/>
              <a:ext cx="1070281" cy="149115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103"/>
            <p:cNvCxnSpPr/>
            <p:nvPr/>
          </p:nvCxnSpPr>
          <p:spPr>
            <a:xfrm rot="16200000" flipH="1">
              <a:off x="-131905" y="4159277"/>
              <a:ext cx="1515881" cy="215973"/>
            </a:xfrm>
            <a:prstGeom prst="bentConnector3">
              <a:avLst>
                <a:gd name="adj1" fmla="val 998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1993" y="2775098"/>
              <a:ext cx="3902148" cy="144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22053" y="4253023"/>
              <a:ext cx="3890728" cy="72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57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Milojicic, Dejan S (Hewlett Packard Labs)</dc:creator>
  <cp:lastModifiedBy>El Hajj, Izzat</cp:lastModifiedBy>
  <cp:revision>13</cp:revision>
  <dcterms:created xsi:type="dcterms:W3CDTF">2017-01-21T16:27:10Z</dcterms:created>
  <dcterms:modified xsi:type="dcterms:W3CDTF">2017-01-24T00:53:53Z</dcterms:modified>
</cp:coreProperties>
</file>