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</p:sldIdLst>
  <p:sldSz cx="475456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>
        <p:scale>
          <a:sx n="50" d="100"/>
          <a:sy n="50" d="100"/>
        </p:scale>
        <p:origin x="1680" y="1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21" y="149648"/>
            <a:ext cx="3565922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21" y="480272"/>
            <a:ext cx="3565922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484" y="48683"/>
            <a:ext cx="1025203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6" y="48683"/>
            <a:ext cx="3016176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0" y="227965"/>
            <a:ext cx="4100811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00" y="611928"/>
            <a:ext cx="4100811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76" y="243417"/>
            <a:ext cx="2020689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6998" y="243417"/>
            <a:ext cx="2020689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5" y="48683"/>
            <a:ext cx="4100811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6" y="224155"/>
            <a:ext cx="201140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496" y="334010"/>
            <a:ext cx="2011403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6997" y="224155"/>
            <a:ext cx="2021309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6997" y="334010"/>
            <a:ext cx="202130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60960"/>
            <a:ext cx="1533470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08" y="131657"/>
            <a:ext cx="240699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274320"/>
            <a:ext cx="1533470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60960"/>
            <a:ext cx="1533470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308" y="131657"/>
            <a:ext cx="240699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274320"/>
            <a:ext cx="1533470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76" y="48683"/>
            <a:ext cx="4100811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76" y="243417"/>
            <a:ext cx="4100811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76" y="847514"/>
            <a:ext cx="106977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4C65-6E12-47A7-BA03-0BD08196CAA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949" y="847514"/>
            <a:ext cx="160466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7910" y="847514"/>
            <a:ext cx="106977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0E36-A294-4569-B071-C7F499C0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287"/>
          <p:cNvGrpSpPr>
            <a:grpSpLocks noChangeAspect="1"/>
          </p:cNvGrpSpPr>
          <p:nvPr/>
        </p:nvGrpSpPr>
        <p:grpSpPr>
          <a:xfrm>
            <a:off x="45561" y="217615"/>
            <a:ext cx="4663440" cy="479171"/>
            <a:chOff x="1419792" y="1967567"/>
            <a:chExt cx="8899224" cy="914400"/>
          </a:xfrm>
        </p:grpSpPr>
        <p:sp>
          <p:nvSpPr>
            <p:cNvPr id="289" name="TextBox 288"/>
            <p:cNvSpPr txBox="1"/>
            <p:nvPr/>
          </p:nvSpPr>
          <p:spPr>
            <a:xfrm>
              <a:off x="1419792" y="1967567"/>
              <a:ext cx="128016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Task Graph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324558" y="1967567"/>
              <a:ext cx="128016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Dot-products to Crossbars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5229324" y="1967567"/>
              <a:ext cx="128016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Non-dot-products to Tiles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134090" y="1967567"/>
              <a:ext cx="128016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to Physical Tile Assignment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9038856" y="1967567"/>
              <a:ext cx="128016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Generation</a:t>
              </a:r>
            </a:p>
          </p:txBody>
        </p:sp>
        <p:cxnSp>
          <p:nvCxnSpPr>
            <p:cNvPr id="294" name="Straight Arrow Connector 293"/>
            <p:cNvCxnSpPr>
              <a:stCxn id="289" idx="3"/>
              <a:endCxn id="290" idx="1"/>
            </p:cNvCxnSpPr>
            <p:nvPr/>
          </p:nvCxnSpPr>
          <p:spPr>
            <a:xfrm>
              <a:off x="2699952" y="2424767"/>
              <a:ext cx="6246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/>
              <a:stCxn id="290" idx="3"/>
              <a:endCxn id="291" idx="1"/>
            </p:cNvCxnSpPr>
            <p:nvPr/>
          </p:nvCxnSpPr>
          <p:spPr>
            <a:xfrm>
              <a:off x="4604718" y="2424767"/>
              <a:ext cx="6246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cxnSpLocks/>
              <a:stCxn id="291" idx="3"/>
              <a:endCxn id="292" idx="1"/>
            </p:cNvCxnSpPr>
            <p:nvPr/>
          </p:nvCxnSpPr>
          <p:spPr>
            <a:xfrm>
              <a:off x="6509484" y="2424767"/>
              <a:ext cx="6246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cxnSpLocks/>
              <a:stCxn id="292" idx="3"/>
              <a:endCxn id="293" idx="1"/>
            </p:cNvCxnSpPr>
            <p:nvPr/>
          </p:nvCxnSpPr>
          <p:spPr>
            <a:xfrm>
              <a:off x="8414250" y="2424767"/>
              <a:ext cx="6246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8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Memristor-based DPE Programming</dc:title>
  <dc:creator>El Hajj, Izzat</dc:creator>
  <cp:lastModifiedBy>El Hajj, Izzat</cp:lastModifiedBy>
  <cp:revision>79</cp:revision>
  <dcterms:created xsi:type="dcterms:W3CDTF">2017-05-21T18:25:49Z</dcterms:created>
  <dcterms:modified xsi:type="dcterms:W3CDTF">2017-05-29T19:00:30Z</dcterms:modified>
</cp:coreProperties>
</file>