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97AF-B606-CEF8-FE9B-6688FAC41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C91A8-6E7A-6B45-9E72-C4F989A4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4E6A-030A-3E80-CAC5-FCC2FB7B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2D01-EF37-52A9-B8C2-67ACA3C5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17AF-8B17-39E8-8D8C-9503522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7C8-C8D6-0448-87D7-31C80D6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36013-4A7B-41BB-EA93-0216E985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31BF-5136-DCF3-EB04-72110A7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7B69-63C9-CF9F-50D2-91EDCA92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B961-E562-B01F-F27D-B2259FA7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7C089-6AD1-2956-F315-A88257AC6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3D7C5-65BD-9BE3-4F58-702749AE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A045-9B17-0EF3-09CE-D430F563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57D0-FFCE-2665-CA86-57F35C6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DFB8-AE71-5673-CAFA-DD2CCB68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CAF1-1219-47A0-783F-9755C678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EB87-033C-D9B0-D9CE-714931D3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B1EE-6A2D-DF91-E91B-0A2FF84E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DB12-26CD-FB14-7569-77F8C2B5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76D4-9F2A-6F84-37BC-345166FF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85D6-8BF8-8FA8-E1DB-B77EF5F0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D6B1-A343-6472-CD3F-88AD1068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C054-5B9F-387D-E551-D2557CE3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22F7-4D64-29DC-DF3A-66CCF3AE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3841-4936-F433-14CE-6464666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45F-4FBD-F80E-CC1A-A7CC395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2A6E-BF53-EFEB-A86F-7414BCB6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32C4-059C-B5F0-DE46-1938C18F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5619-A711-2CE4-11EB-E7D4D474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88BC-25DE-A0BF-2954-1977D5E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7829-76F6-D509-F1B5-3CEFB1F8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5F5-399D-0EBC-6FD6-A16F67BA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9908-7202-1D51-D345-06252F6E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9463-7699-3908-1248-377402A00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E29AF-A2C9-6E28-3815-121798C7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72BB7-7B99-C041-3C2A-A91438E77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168CB-4256-C3E8-27DB-F6EA9762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DCC48-C761-E710-70A0-0A23C3E4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99A3C-7701-0086-25F3-19D1AC63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F837-3365-22A3-E43B-852520A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C134-BADE-D2EF-E474-AE42E56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F5D35-D13E-7929-AC52-ECB01452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75AF-77ED-4D89-05B3-D07F28D5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A3454-4CFA-2AC3-EC86-7318414A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5A9A4-7CA8-345F-0817-32F0BB7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E06D-9F66-3B27-67BF-CA9D2711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3F30-DE1C-3236-2B4C-02E5B886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5C18-4CDA-8E69-813C-F6EDC5BE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52844-E8EB-6AFB-BB72-A5D5AD04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E7226-5D22-B654-5405-C636649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1B96-314F-CFDF-3728-63EC4E0A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254F-7938-E89F-09BA-DF9971A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12EE-EAE0-AB42-E977-176E9DEB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56203-E91E-6E3F-E2E9-A678F1780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7816-DBA8-A3F3-50A1-50BB5839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ABAB-9F41-6416-8501-6E57C9DA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16EC-4978-645C-A073-D42820B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CC484-725C-ECCC-7DFF-D6502E58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9952B-F806-4FC5-1689-2B589675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8678-930D-1821-C80A-49164328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0557-97FD-9978-06FD-A6A1D479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72DE-6C3D-9947-AF05-F77BFC58A26F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A33B-04DE-CCF4-7E69-832D62B90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9D86-F522-3302-7336-860270939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/>
              <a:t>no spanning-tree </a:t>
            </a:r>
            <a:r>
              <a:rPr lang="en-US" sz="800" dirty="0" err="1"/>
              <a:t>vlan</a:t>
            </a:r>
            <a:r>
              <a:rPr lang="en-US" sz="800" dirty="0"/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   name test-l2-vlan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vlan</a:t>
            </a:r>
            <a:r>
              <a:rPr lang="en-US" sz="800" dirty="0"/>
              <a:t> 4092</a:t>
            </a:r>
          </a:p>
          <a:p>
            <a:r>
              <a:rPr lang="en-US" sz="800" dirty="0"/>
              <a:t>   name MLAG-iBGP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Ethernet1</a:t>
            </a:r>
          </a:p>
          <a:p>
            <a:r>
              <a:rPr lang="en-US" sz="800" dirty="0"/>
              <a:t>   description UPLINK spine1:Et1</a:t>
            </a:r>
          </a:p>
          <a:p>
            <a:r>
              <a:rPr lang="en-US" sz="800" dirty="0"/>
              <a:t>   logging event link-status</a:t>
            </a:r>
          </a:p>
          <a:p>
            <a:r>
              <a:rPr lang="en-US" sz="800" dirty="0"/>
              <a:t>   no switchport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Ethernet2</a:t>
            </a:r>
          </a:p>
          <a:p>
            <a:r>
              <a:rPr lang="en-US" sz="800" dirty="0"/>
              <a:t>   description UPLINK spine2:Et1</a:t>
            </a:r>
          </a:p>
          <a:p>
            <a:r>
              <a:rPr lang="en-US" sz="800" dirty="0"/>
              <a:t>   logging event link-status</a:t>
            </a:r>
          </a:p>
          <a:p>
            <a:r>
              <a:rPr lang="en-US" sz="800" dirty="0"/>
              <a:t>   no switchport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/>
              <a:t>   switchport access </a:t>
            </a:r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/>
              <a:t>   description SIDELINK-leaf2:Et7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mtu</a:t>
            </a:r>
            <a:r>
              <a:rPr lang="en-US" sz="800" dirty="0"/>
              <a:t> 9214</a:t>
            </a:r>
          </a:p>
          <a:p>
            <a:r>
              <a:rPr lang="en-US" sz="800" dirty="0"/>
              <a:t>   logging event link-status</a:t>
            </a:r>
          </a:p>
          <a:p>
            <a:r>
              <a:rPr lang="en-US" sz="800" dirty="0"/>
              <a:t>   speed forced 40gfull</a:t>
            </a:r>
          </a:p>
          <a:p>
            <a:r>
              <a:rPr lang="en-US" sz="800" dirty="0"/>
              <a:t>   switchport mode trunk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Loopback0</a:t>
            </a:r>
          </a:p>
          <a:p>
            <a:r>
              <a:rPr lang="en-US" sz="800" dirty="0"/>
              <a:t>   description Underlay eBGP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Loopback1</a:t>
            </a:r>
          </a:p>
          <a:p>
            <a:r>
              <a:rPr lang="en-US" sz="800" dirty="0"/>
              <a:t>   description VTEP Source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Vlan4092</a:t>
            </a:r>
          </a:p>
          <a:p>
            <a:r>
              <a:rPr lang="en-US" sz="800" dirty="0"/>
              <a:t>   description IBGP Peering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mtu</a:t>
            </a:r>
            <a:r>
              <a:rPr lang="en-US" sz="800" dirty="0"/>
              <a:t> 9214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10.255.255.0/31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Vxlan1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source-interface Loopback1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</a:t>
            </a:r>
            <a:r>
              <a:rPr lang="en-US" sz="800" dirty="0" err="1"/>
              <a:t>udp</a:t>
            </a:r>
            <a:r>
              <a:rPr lang="en-US" sz="800" dirty="0"/>
              <a:t>-port 4789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</a:t>
            </a:r>
            <a:r>
              <a:rPr lang="en-US" sz="800" dirty="0" err="1"/>
              <a:t>vlan</a:t>
            </a:r>
            <a:r>
              <a:rPr lang="en-US" sz="800" dirty="0"/>
              <a:t> 40 </a:t>
            </a:r>
            <a:r>
              <a:rPr lang="en-US" sz="800" dirty="0" err="1"/>
              <a:t>vni</a:t>
            </a:r>
            <a:r>
              <a:rPr lang="en-US" sz="800" dirty="0"/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OVERLAY-LOOPBACKS-IPV4 seq 10 permit 10.245.1.0/24 eq 32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UNDERLAY-LOOPBACKS-IPV4 seq 10 permit 10.245.0.0/24 eq 32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UNDERLAY-P2P-IPV4 seq 10 permit 10.245.2.0/24 le 31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10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OVERLAY-LOOPBACKS-IPV4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20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UNDERLAY-LOOPBACKS-IPV4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30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router </a:t>
            </a:r>
            <a:r>
              <a:rPr lang="en-US" sz="800" dirty="0" err="1"/>
              <a:t>bgp</a:t>
            </a:r>
            <a:r>
              <a:rPr lang="en-US" sz="800" dirty="0"/>
              <a:t> 64535</a:t>
            </a:r>
          </a:p>
          <a:p>
            <a:r>
              <a:rPr lang="en-US" sz="800" dirty="0"/>
              <a:t>   router-id 10.245.0.25</a:t>
            </a:r>
          </a:p>
          <a:p>
            <a:r>
              <a:rPr lang="en-US" sz="800" dirty="0"/>
              <a:t>   update wait-install</a:t>
            </a:r>
          </a:p>
          <a:p>
            <a:r>
              <a:rPr lang="en-US" sz="800" dirty="0"/>
              <a:t>   no </a:t>
            </a:r>
            <a:r>
              <a:rPr lang="en-US" sz="800" dirty="0" err="1"/>
              <a:t>bgp</a:t>
            </a:r>
            <a:r>
              <a:rPr lang="en-US" sz="800" dirty="0"/>
              <a:t> default ipv4-unicast</a:t>
            </a:r>
          </a:p>
          <a:p>
            <a:r>
              <a:rPr lang="en-US" sz="800" dirty="0"/>
              <a:t>   distance </a:t>
            </a:r>
            <a:r>
              <a:rPr lang="en-US" sz="800" dirty="0" err="1"/>
              <a:t>bgp</a:t>
            </a:r>
            <a:r>
              <a:rPr lang="en-US" sz="800" dirty="0"/>
              <a:t> 20 200 200</a:t>
            </a:r>
          </a:p>
          <a:p>
            <a:r>
              <a:rPr lang="en-US" sz="800" dirty="0"/>
              <a:t>   graceful-restart restart-time 300</a:t>
            </a:r>
          </a:p>
          <a:p>
            <a:r>
              <a:rPr lang="en-US" sz="800" dirty="0"/>
              <a:t>   maximum-paths 2 </a:t>
            </a:r>
            <a:r>
              <a:rPr lang="en-US" sz="800" dirty="0" err="1"/>
              <a:t>ecmp</a:t>
            </a:r>
            <a:r>
              <a:rPr lang="en-US" sz="800" dirty="0"/>
              <a:t> 2</a:t>
            </a:r>
          </a:p>
          <a:p>
            <a:r>
              <a:rPr lang="en-US" sz="800" dirty="0"/>
              <a:t>   neighbor EBGP-UNDERLAY-IPV4 peer group</a:t>
            </a:r>
          </a:p>
          <a:p>
            <a:r>
              <a:rPr lang="en-US" sz="800" dirty="0"/>
              <a:t>   neighbor EBGP-UNDERLAY-IPV4 remote-as 64512</a:t>
            </a:r>
          </a:p>
          <a:p>
            <a:r>
              <a:rPr lang="en-US" sz="800" dirty="0"/>
              <a:t>   neighbor EBGP-UNDERLAY-IPV4 graceful-restart</a:t>
            </a:r>
          </a:p>
          <a:p>
            <a:r>
              <a:rPr lang="en-US" sz="800" dirty="0"/>
              <a:t>   neighbor EBGP-UNDERLAY-IPV4 password 7 YJzOEZJg+RZNENCoPvARl52sBjFfAn6Q</a:t>
            </a:r>
          </a:p>
          <a:p>
            <a:r>
              <a:rPr lang="en-US" sz="800" dirty="0"/>
              <a:t>   neighbor EBGP-UNDERLAY-IPV4 send-community</a:t>
            </a:r>
          </a:p>
          <a:p>
            <a:r>
              <a:rPr lang="en-US" sz="800" dirty="0"/>
              <a:t>   neighbor EBGP-UNDERLAY-IPV4 maximum-routes 100000 warning-only</a:t>
            </a:r>
          </a:p>
          <a:p>
            <a:r>
              <a:rPr lang="en-US" sz="800" dirty="0"/>
              <a:t>   neighbor EVPN-OVERLAY-IPV4 peer group</a:t>
            </a:r>
          </a:p>
          <a:p>
            <a:r>
              <a:rPr lang="en-US" sz="800" dirty="0"/>
              <a:t>   neighbor EVPN-OVERLAY-IPV4 remote-as 64512</a:t>
            </a:r>
          </a:p>
          <a:p>
            <a:r>
              <a:rPr lang="en-US" sz="800" dirty="0"/>
              <a:t>   neighbor EVPN-OVERLAY-IPV4 update-source Loopback0</a:t>
            </a:r>
          </a:p>
          <a:p>
            <a:r>
              <a:rPr lang="en-US" sz="800" dirty="0"/>
              <a:t>   neighbor EVPN-OVERLAY-IPV4 </a:t>
            </a:r>
            <a:r>
              <a:rPr lang="en-US" sz="800" dirty="0" err="1"/>
              <a:t>ebgp-multihop</a:t>
            </a:r>
            <a:r>
              <a:rPr lang="en-US" sz="800" dirty="0"/>
              <a:t> 3</a:t>
            </a:r>
          </a:p>
          <a:p>
            <a:r>
              <a:rPr lang="en-US" sz="800" dirty="0"/>
              <a:t>   neighbor EVPN-OVERLAY-IPV4 graceful-restart</a:t>
            </a:r>
          </a:p>
          <a:p>
            <a:r>
              <a:rPr lang="en-US" sz="800" dirty="0"/>
              <a:t>   neighbor EVPN-OVERLAY-IPV4 password 7 5CCCJRiTkuVwWgNB+hJm51l2uVbPlPYj</a:t>
            </a:r>
          </a:p>
          <a:p>
            <a:r>
              <a:rPr lang="en-US" sz="800" dirty="0"/>
              <a:t>   neighbor EVPN-OVERLAY-IPV4 send-community</a:t>
            </a:r>
          </a:p>
          <a:p>
            <a:r>
              <a:rPr lang="en-US" sz="800" dirty="0"/>
              <a:t>   neighbor EVPN-OVERLAY-IPV4 maximum-routes 100000 warning-only</a:t>
            </a:r>
          </a:p>
          <a:p>
            <a:r>
              <a:rPr lang="en-US" sz="800" dirty="0"/>
              <a:t>   neighbor IBGP-MLAG-UNDERLAY-IPV4 peer group</a:t>
            </a:r>
          </a:p>
          <a:p>
            <a:r>
              <a:rPr lang="en-US" sz="800" dirty="0"/>
              <a:t>   neighbor IBGP-MLAG-UNDERLAY-IPV4 remote-as 64535</a:t>
            </a:r>
          </a:p>
          <a:p>
            <a:r>
              <a:rPr lang="en-US" sz="800" dirty="0"/>
              <a:t>   neighbor IBGP-MLAG-UNDERLAY-IPV4 next-hop-self</a:t>
            </a:r>
          </a:p>
          <a:p>
            <a:r>
              <a:rPr lang="en-US" sz="800" dirty="0"/>
              <a:t>   neighbor IBGP-MLAG-UNDERLAY-IPV4 </a:t>
            </a:r>
            <a:r>
              <a:rPr lang="en-US" sz="800" dirty="0" err="1"/>
              <a:t>allowas</a:t>
            </a:r>
            <a:r>
              <a:rPr lang="en-US" sz="800" dirty="0"/>
              <a:t>-in 1</a:t>
            </a:r>
          </a:p>
          <a:p>
            <a:r>
              <a:rPr lang="en-US" sz="800" dirty="0"/>
              <a:t>   neighbor IBGP-MLAG-UNDERLAY-IPV4 graceful-restart</a:t>
            </a:r>
          </a:p>
          <a:p>
            <a:r>
              <a:rPr lang="en-US" sz="800" dirty="0"/>
              <a:t>   neighbor IBGP-MLAG-UNDERLAY-IPV4 send-community</a:t>
            </a:r>
          </a:p>
          <a:p>
            <a:r>
              <a:rPr lang="en-US" sz="800" dirty="0"/>
              <a:t>   neighbor IBGP-MLAG-UNDERLAY-IPV4 maximum-routes 100000 warning-only</a:t>
            </a:r>
          </a:p>
          <a:p>
            <a:r>
              <a:rPr lang="en-US" sz="800" dirty="0"/>
              <a:t>   neighbor 10.245.0.5 peer group EVPN-OVERLAY-IPV4</a:t>
            </a:r>
          </a:p>
          <a:p>
            <a:r>
              <a:rPr lang="en-US" sz="800" dirty="0"/>
              <a:t>   neighbor 10.245.0.6 peer group EVPN-OVERLAY-IPV4</a:t>
            </a:r>
          </a:p>
          <a:p>
            <a:r>
              <a:rPr lang="en-US" sz="800" dirty="0"/>
              <a:t>   neighbor 10.245.2.48 peer group EBGP-UNDERLAY-IPV4</a:t>
            </a:r>
          </a:p>
          <a:p>
            <a:r>
              <a:rPr lang="en-US" sz="800" dirty="0"/>
              <a:t>   neighbor 10.245.3.48 peer group EBGP-UNDERLAY-IPV4</a:t>
            </a:r>
          </a:p>
          <a:p>
            <a:r>
              <a:rPr lang="en-US" sz="800" dirty="0"/>
              <a:t>   neighbor 10.255.255.1 peer group IBGP-MLAG-UNDERLAY-IPV4</a:t>
            </a:r>
          </a:p>
          <a:p>
            <a:r>
              <a:rPr lang="en-US" sz="800" dirty="0"/>
              <a:t>   redistribute connected route-map REDIST-CONN-IPV4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rd</a:t>
            </a:r>
            <a:r>
              <a:rPr lang="en-US" sz="800" dirty="0"/>
              <a:t> 10.245.0.25:40</a:t>
            </a:r>
          </a:p>
          <a:p>
            <a:r>
              <a:rPr lang="en-US" sz="800" dirty="0"/>
              <a:t>      route-target both 40:40</a:t>
            </a:r>
          </a:p>
          <a:p>
            <a:r>
              <a:rPr lang="en-US" sz="800" dirty="0"/>
              <a:t>      redistribute learned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address-family </a:t>
            </a:r>
            <a:r>
              <a:rPr lang="en-US" sz="800" dirty="0" err="1"/>
              <a:t>evpn</a:t>
            </a:r>
            <a:endParaRPr lang="en-US" sz="800" dirty="0"/>
          </a:p>
          <a:p>
            <a:r>
              <a:rPr lang="en-US" sz="800" dirty="0"/>
              <a:t>      neighbor EVPN-OVERLAY-IPV4 activate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address-family ipv4</a:t>
            </a:r>
          </a:p>
          <a:p>
            <a:r>
              <a:rPr lang="en-US" sz="800" dirty="0"/>
              <a:t>      neighbor EBGP-UNDERLAY-IPV4 activate</a:t>
            </a:r>
          </a:p>
          <a:p>
            <a:r>
              <a:rPr lang="en-US" sz="800" dirty="0"/>
              <a:t>      neighbor IBGP-MLAG-UNDERLAY-IPV4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069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558</Words>
  <Application>Microsoft Macintosh PowerPoint</Application>
  <PresentationFormat>Widescreen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Renner, Fred</dc:creator>
  <cp:lastModifiedBy>Renner, Fred</cp:lastModifiedBy>
  <cp:revision>1</cp:revision>
  <dcterms:created xsi:type="dcterms:W3CDTF">2023-01-26T17:18:41Z</dcterms:created>
  <dcterms:modified xsi:type="dcterms:W3CDTF">2023-01-26T17:32:02Z</dcterms:modified>
</cp:coreProperties>
</file>