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ner, Fred" userId="b7408f4a-70e7-47b2-ae09-4500b8b1a361" providerId="ADAL" clId="{D643BADE-71BB-4949-9800-C23B510B2506}"/>
    <pc:docChg chg="undo redo custSel addSld delSld modSld">
      <pc:chgData name="Renner, Fred" userId="b7408f4a-70e7-47b2-ae09-4500b8b1a361" providerId="ADAL" clId="{D643BADE-71BB-4949-9800-C23B510B2506}" dt="2023-07-31T22:41:50.180" v="177" actId="207"/>
      <pc:docMkLst>
        <pc:docMk/>
      </pc:docMkLst>
      <pc:sldChg chg="modSp mod">
        <pc:chgData name="Renner, Fred" userId="b7408f4a-70e7-47b2-ae09-4500b8b1a361" providerId="ADAL" clId="{D643BADE-71BB-4949-9800-C23B510B2506}" dt="2023-07-31T22:41:50.180" v="177" actId="207"/>
        <pc:sldMkLst>
          <pc:docMk/>
          <pc:sldMk cId="2906906220" sldId="256"/>
        </pc:sldMkLst>
        <pc:spChg chg="mod">
          <ac:chgData name="Renner, Fred" userId="b7408f4a-70e7-47b2-ae09-4500b8b1a361" providerId="ADAL" clId="{D643BADE-71BB-4949-9800-C23B510B2506}" dt="2023-07-31T22:33:49.906" v="96" actId="6549"/>
          <ac:spMkLst>
            <pc:docMk/>
            <pc:sldMk cId="2906906220" sldId="256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7-31T22:41:50.180" v="177" actId="207"/>
          <ac:spMkLst>
            <pc:docMk/>
            <pc:sldMk cId="2906906220" sldId="256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7-31T22:32:28.803" v="84" actId="6549"/>
          <ac:spMkLst>
            <pc:docMk/>
            <pc:sldMk cId="2906906220" sldId="256"/>
            <ac:spMk id="7" creationId="{53DE89C8-ABFB-0E32-A827-2B57EED0B817}"/>
          </ac:spMkLst>
        </pc:spChg>
      </pc:sldChg>
      <pc:sldChg chg="modSp add mod">
        <pc:chgData name="Renner, Fred" userId="b7408f4a-70e7-47b2-ae09-4500b8b1a361" providerId="ADAL" clId="{D643BADE-71BB-4949-9800-C23B510B2506}" dt="2023-07-31T22:41:09.864" v="176" actId="20577"/>
        <pc:sldMkLst>
          <pc:docMk/>
          <pc:sldMk cId="354261608" sldId="257"/>
        </pc:sldMkLst>
        <pc:spChg chg="mod">
          <ac:chgData name="Renner, Fred" userId="b7408f4a-70e7-47b2-ae09-4500b8b1a361" providerId="ADAL" clId="{D643BADE-71BB-4949-9800-C23B510B2506}" dt="2023-07-31T22:36:43.404" v="142" actId="6549"/>
          <ac:spMkLst>
            <pc:docMk/>
            <pc:sldMk cId="354261608" sldId="257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7-31T22:41:09.864" v="176" actId="20577"/>
          <ac:spMkLst>
            <pc:docMk/>
            <pc:sldMk cId="354261608" sldId="257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7-31T22:37:11.679" v="153" actId="20577"/>
          <ac:spMkLst>
            <pc:docMk/>
            <pc:sldMk cId="354261608" sldId="257"/>
            <ac:spMk id="7" creationId="{53DE89C8-ABFB-0E32-A827-2B57EED0B817}"/>
          </ac:spMkLst>
        </pc:spChg>
      </pc:sldChg>
      <pc:sldChg chg="modSp add mod">
        <pc:chgData name="Renner, Fred" userId="b7408f4a-70e7-47b2-ae09-4500b8b1a361" providerId="ADAL" clId="{D643BADE-71BB-4949-9800-C23B510B2506}" dt="2023-07-31T22:37:33.755" v="156" actId="6549"/>
        <pc:sldMkLst>
          <pc:docMk/>
          <pc:sldMk cId="3602361408" sldId="258"/>
        </pc:sldMkLst>
        <pc:spChg chg="mod">
          <ac:chgData name="Renner, Fred" userId="b7408f4a-70e7-47b2-ae09-4500b8b1a361" providerId="ADAL" clId="{D643BADE-71BB-4949-9800-C23B510B2506}" dt="2023-07-31T22:33:57.286" v="97" actId="6549"/>
          <ac:spMkLst>
            <pc:docMk/>
            <pc:sldMk cId="3602361408" sldId="258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7-31T22:37:33.755" v="156" actId="6549"/>
          <ac:spMkLst>
            <pc:docMk/>
            <pc:sldMk cId="3602361408" sldId="258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7-31T22:33:04.612" v="93" actId="6549"/>
          <ac:spMkLst>
            <pc:docMk/>
            <pc:sldMk cId="3602361408" sldId="258"/>
            <ac:spMk id="7" creationId="{53DE89C8-ABFB-0E32-A827-2B57EED0B817}"/>
          </ac:spMkLst>
        </pc:spChg>
      </pc:sldChg>
      <pc:sldChg chg="modSp add del mod">
        <pc:chgData name="Renner, Fred" userId="b7408f4a-70e7-47b2-ae09-4500b8b1a361" providerId="ADAL" clId="{D643BADE-71BB-4949-9800-C23B510B2506}" dt="2023-07-31T22:37:28.816" v="155" actId="6549"/>
        <pc:sldMkLst>
          <pc:docMk/>
          <pc:sldMk cId="1490085841" sldId="259"/>
        </pc:sldMkLst>
        <pc:spChg chg="mod">
          <ac:chgData name="Renner, Fred" userId="b7408f4a-70e7-47b2-ae09-4500b8b1a361" providerId="ADAL" clId="{D643BADE-71BB-4949-9800-C23B510B2506}" dt="2023-07-31T22:34:05.926" v="98" actId="6549"/>
          <ac:spMkLst>
            <pc:docMk/>
            <pc:sldMk cId="1490085841" sldId="259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7-31T22:37:28.816" v="155" actId="6549"/>
          <ac:spMkLst>
            <pc:docMk/>
            <pc:sldMk cId="1490085841" sldId="259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7-31T22:35:00.932" v="114" actId="20577"/>
          <ac:spMkLst>
            <pc:docMk/>
            <pc:sldMk cId="1490085841" sldId="259"/>
            <ac:spMk id="7" creationId="{53DE89C8-ABFB-0E32-A827-2B57EED0B817}"/>
          </ac:spMkLst>
        </pc:spChg>
      </pc:sldChg>
      <pc:sldChg chg="modSp add mod">
        <pc:chgData name="Renner, Fred" userId="b7408f4a-70e7-47b2-ae09-4500b8b1a361" providerId="ADAL" clId="{D643BADE-71BB-4949-9800-C23B510B2506}" dt="2023-07-31T22:40:01.464" v="166" actId="20577"/>
        <pc:sldMkLst>
          <pc:docMk/>
          <pc:sldMk cId="962954661" sldId="260"/>
        </pc:sldMkLst>
        <pc:spChg chg="mod">
          <ac:chgData name="Renner, Fred" userId="b7408f4a-70e7-47b2-ae09-4500b8b1a361" providerId="ADAL" clId="{D643BADE-71BB-4949-9800-C23B510B2506}" dt="2023-07-31T22:35:18.016" v="115" actId="6549"/>
          <ac:spMkLst>
            <pc:docMk/>
            <pc:sldMk cId="962954661" sldId="260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7-31T22:40:01.464" v="166" actId="20577"/>
          <ac:spMkLst>
            <pc:docMk/>
            <pc:sldMk cId="962954661" sldId="260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7-31T22:35:46.970" v="126" actId="6549"/>
          <ac:spMkLst>
            <pc:docMk/>
            <pc:sldMk cId="962954661" sldId="260"/>
            <ac:spMk id="7" creationId="{53DE89C8-ABFB-0E32-A827-2B57EED0B817}"/>
          </ac:spMkLst>
        </pc:spChg>
      </pc:sldChg>
      <pc:sldChg chg="modSp add mod">
        <pc:chgData name="Renner, Fred" userId="b7408f4a-70e7-47b2-ae09-4500b8b1a361" providerId="ADAL" clId="{D643BADE-71BB-4949-9800-C23B510B2506}" dt="2023-07-31T22:40:31.546" v="173" actId="20577"/>
        <pc:sldMkLst>
          <pc:docMk/>
          <pc:sldMk cId="1680832055" sldId="261"/>
        </pc:sldMkLst>
        <pc:spChg chg="mod">
          <ac:chgData name="Renner, Fred" userId="b7408f4a-70e7-47b2-ae09-4500b8b1a361" providerId="ADAL" clId="{D643BADE-71BB-4949-9800-C23B510B2506}" dt="2023-07-31T22:35:53.033" v="127" actId="6549"/>
          <ac:spMkLst>
            <pc:docMk/>
            <pc:sldMk cId="1680832055" sldId="261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7-31T22:40:31.546" v="173" actId="20577"/>
          <ac:spMkLst>
            <pc:docMk/>
            <pc:sldMk cId="1680832055" sldId="261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7-31T22:36:30.471" v="141" actId="20577"/>
          <ac:spMkLst>
            <pc:docMk/>
            <pc:sldMk cId="1680832055" sldId="261"/>
            <ac:spMk id="7" creationId="{53DE89C8-ABFB-0E32-A827-2B57EED0B817}"/>
          </ac:spMkLst>
        </pc:spChg>
      </pc:sldChg>
      <pc:sldChg chg="modSp add del mod">
        <pc:chgData name="Renner, Fred" userId="b7408f4a-70e7-47b2-ae09-4500b8b1a361" providerId="ADAL" clId="{D643BADE-71BB-4949-9800-C23B510B2506}" dt="2023-01-26T18:05:13.956" v="70" actId="2696"/>
        <pc:sldMkLst>
          <pc:docMk/>
          <pc:sldMk cId="3422239880" sldId="261"/>
        </pc:sldMkLst>
        <pc:spChg chg="mod">
          <ac:chgData name="Renner, Fred" userId="b7408f4a-70e7-47b2-ae09-4500b8b1a361" providerId="ADAL" clId="{D643BADE-71BB-4949-9800-C23B510B2506}" dt="2023-01-26T18:00:02.164" v="45" actId="207"/>
          <ac:spMkLst>
            <pc:docMk/>
            <pc:sldMk cId="3422239880" sldId="261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1-26T18:01:06.115" v="48" actId="207"/>
          <ac:spMkLst>
            <pc:docMk/>
            <pc:sldMk cId="3422239880" sldId="261"/>
            <ac:spMk id="6" creationId="{506BA434-15FB-4553-D028-1FBF2DD0BF98}"/>
          </ac:spMkLst>
        </pc:spChg>
      </pc:sldChg>
      <pc:sldChg chg="modSp add del mod">
        <pc:chgData name="Renner, Fred" userId="b7408f4a-70e7-47b2-ae09-4500b8b1a361" providerId="ADAL" clId="{D643BADE-71BB-4949-9800-C23B510B2506}" dt="2023-01-26T18:05:22.821" v="71" actId="2696"/>
        <pc:sldMkLst>
          <pc:docMk/>
          <pc:sldMk cId="2888346187" sldId="262"/>
        </pc:sldMkLst>
        <pc:spChg chg="mod">
          <ac:chgData name="Renner, Fred" userId="b7408f4a-70e7-47b2-ae09-4500b8b1a361" providerId="ADAL" clId="{D643BADE-71BB-4949-9800-C23B510B2506}" dt="2023-01-26T18:02:11.602" v="52" actId="207"/>
          <ac:spMkLst>
            <pc:docMk/>
            <pc:sldMk cId="2888346187" sldId="262"/>
            <ac:spMk id="4" creationId="{1C0CB83A-5E44-5CFA-8E34-233D65B675BE}"/>
          </ac:spMkLst>
        </pc:spChg>
        <pc:spChg chg="mod">
          <ac:chgData name="Renner, Fred" userId="b7408f4a-70e7-47b2-ae09-4500b8b1a361" providerId="ADAL" clId="{D643BADE-71BB-4949-9800-C23B510B2506}" dt="2023-01-26T18:02:15.254" v="53" actId="207"/>
          <ac:spMkLst>
            <pc:docMk/>
            <pc:sldMk cId="2888346187" sldId="262"/>
            <ac:spMk id="6" creationId="{506BA434-15FB-4553-D028-1FBF2DD0BF98}"/>
          </ac:spMkLst>
        </pc:spChg>
        <pc:spChg chg="mod">
          <ac:chgData name="Renner, Fred" userId="b7408f4a-70e7-47b2-ae09-4500b8b1a361" providerId="ADAL" clId="{D643BADE-71BB-4949-9800-C23B510B2506}" dt="2023-01-26T18:02:21.836" v="54" actId="207"/>
          <ac:spMkLst>
            <pc:docMk/>
            <pc:sldMk cId="2888346187" sldId="262"/>
            <ac:spMk id="7" creationId="{53DE89C8-ABFB-0E32-A827-2B57EED0B8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97AF-B606-CEF8-FE9B-6688FAC41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C91A8-6E7A-6B45-9E72-C4F989A4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4E6A-030A-3E80-CAC5-FCC2FB7B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2D01-EF37-52A9-B8C2-67ACA3C5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17AF-8B17-39E8-8D8C-9503522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7C8-C8D6-0448-87D7-31C80D6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36013-4A7B-41BB-EA93-0216E985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31BF-5136-DCF3-EB04-72110A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7B69-63C9-CF9F-50D2-91EDCA92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B961-E562-B01F-F27D-B2259FA7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7C089-6AD1-2956-F315-A88257AC6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D7C5-65BD-9BE3-4F58-702749AE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A045-9B17-0EF3-09CE-D430F563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57D0-FFCE-2665-CA86-57F35C6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DFB8-AE71-5673-CAFA-DD2CCB68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CAF1-1219-47A0-783F-9755C678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EB87-033C-D9B0-D9CE-714931D3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B1EE-6A2D-DF91-E91B-0A2FF84E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DB12-26CD-FB14-7569-77F8C2B5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76D4-9F2A-6F84-37BC-345166FF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85D6-8BF8-8FA8-E1DB-B77EF5F0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D6B1-A343-6472-CD3F-88AD1068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C054-5B9F-387D-E551-D2557CE3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22F7-4D64-29DC-DF3A-66CCF3AE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3841-4936-F433-14CE-64646663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45F-4FBD-F80E-CC1A-A7CC395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2A6E-BF53-EFEB-A86F-7414BCB6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32C4-059C-B5F0-DE46-1938C18F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5619-A711-2CE4-11EB-E7D4D474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88BC-25DE-A0BF-2954-1977D5EA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829-76F6-D509-F1B5-3CEFB1F8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5F5-399D-0EBC-6FD6-A16F67BA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9908-7202-1D51-D345-06252F6E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9463-7699-3908-1248-377402A0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E29AF-A2C9-6E28-3815-121798C7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72BB7-7B99-C041-3C2A-A91438E77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168CB-4256-C3E8-27DB-F6EA9762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CC48-C761-E710-70A0-0A23C3E4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99A3C-7701-0086-25F3-19D1AC63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F837-3365-22A3-E43B-852520A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C134-BADE-D2EF-E474-AE42E56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F5D35-D13E-7929-AC52-ECB01452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75AF-77ED-4D89-05B3-D07F28D5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A3454-4CFA-2AC3-EC86-7318414A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5A9A4-7CA8-345F-0817-32F0BB7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E06D-9F66-3B27-67BF-CA9D2711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3F30-DE1C-3236-2B4C-02E5B886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5C18-4CDA-8E69-813C-F6EDC5BE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52844-E8EB-6AFB-BB72-A5D5AD04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E7226-5D22-B654-5405-C636649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1B96-314F-CFDF-3728-63EC4E0A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254F-7938-E89F-09BA-DF9971A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12EE-EAE0-AB42-E977-176E9DEB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56203-E91E-6E3F-E2E9-A678F1780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7816-DBA8-A3F3-50A1-50BB5839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DABAB-9F41-6416-8501-6E57C9DA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16EC-4978-645C-A073-D42820B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CC484-725C-ECCC-7DFF-D6502E58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9952B-F806-4FC5-1689-2B589675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8678-930D-1821-C80A-49164328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0557-97FD-9978-06FD-A6A1D479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C72DE-6C3D-9947-AF05-F77BFC58A26F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0A33B-04DE-CCF4-7E69-832D62B90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9D86-F522-3302-7336-860270939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B4D4-9BB1-C143-8748-420E67AA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ebgp-multihop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3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address-family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evpn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0690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ebgp-multihop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3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address-family </a:t>
            </a:r>
            <a:r>
              <a:rPr lang="en-US" sz="800" dirty="0" err="1">
                <a:solidFill>
                  <a:schemeClr val="bg2">
                    <a:lumMod val="90000"/>
                  </a:schemeClr>
                </a:solidFill>
              </a:rPr>
              <a:t>evpn</a:t>
            </a:r>
            <a:endParaRPr lang="en-US" sz="8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023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ebgp-multihop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3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address-family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evpn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00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</a:t>
            </a:r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interface Vxlan1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udp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-port 4789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vxlan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vni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</a:t>
            </a:r>
            <a:r>
              <a:rPr lang="en-US" sz="800" dirty="0" err="1">
                <a:solidFill>
                  <a:schemeClr val="accent4"/>
                </a:solidFill>
              </a:rPr>
              <a:t>ebgp-multihop</a:t>
            </a:r>
            <a:r>
              <a:rPr lang="en-US" sz="800" dirty="0">
                <a:solidFill>
                  <a:schemeClr val="accent4"/>
                </a:solidFill>
              </a:rPr>
              <a:t> 3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10.245.0.25:40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address-family </a:t>
            </a:r>
            <a:r>
              <a:rPr lang="en-US" sz="800" dirty="0" err="1">
                <a:solidFill>
                  <a:schemeClr val="accent4"/>
                </a:solidFill>
              </a:rPr>
              <a:t>evpn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6295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no spanning-tree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spine1:Et1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interface Ethernet2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description UPLINK spine2:Et1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logging event link-status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no switchport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switchport access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vlan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interface Loopback0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description Underlay eBGP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interface Loopback1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description VTEP Source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</a:t>
            </a:r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rgbClr val="00B050"/>
                </a:solidFill>
              </a:rPr>
              <a:t>interface Vxlan1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vxlan</a:t>
            </a:r>
            <a:r>
              <a:rPr lang="en-US" sz="800" dirty="0">
                <a:solidFill>
                  <a:srgbClr val="00B050"/>
                </a:solidFill>
              </a:rPr>
              <a:t> source-interface Loopback1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vxlan</a:t>
            </a:r>
            <a:r>
              <a:rPr lang="en-US" sz="800" dirty="0">
                <a:solidFill>
                  <a:srgbClr val="00B050"/>
                </a:solidFill>
              </a:rPr>
              <a:t> </a:t>
            </a:r>
            <a:r>
              <a:rPr lang="en-US" sz="800" dirty="0" err="1">
                <a:solidFill>
                  <a:srgbClr val="00B050"/>
                </a:solidFill>
              </a:rPr>
              <a:t>udp</a:t>
            </a:r>
            <a:r>
              <a:rPr lang="en-US" sz="800" dirty="0">
                <a:solidFill>
                  <a:srgbClr val="00B050"/>
                </a:solidFill>
              </a:rPr>
              <a:t>-port 4789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vxlan</a:t>
            </a:r>
            <a:r>
              <a:rPr lang="en-US" sz="800" dirty="0">
                <a:solidFill>
                  <a:srgbClr val="00B050"/>
                </a:solidFill>
              </a:rPr>
              <a:t> </a:t>
            </a:r>
            <a:r>
              <a:rPr lang="en-US" sz="800" dirty="0" err="1">
                <a:solidFill>
                  <a:srgbClr val="00B050"/>
                </a:solidFill>
              </a:rPr>
              <a:t>vlan</a:t>
            </a:r>
            <a:r>
              <a:rPr lang="en-US" sz="800" dirty="0">
                <a:solidFill>
                  <a:srgbClr val="00B050"/>
                </a:solidFill>
              </a:rPr>
              <a:t> 40 </a:t>
            </a:r>
            <a:r>
              <a:rPr lang="en-US" sz="800" dirty="0" err="1">
                <a:solidFill>
                  <a:srgbClr val="00B050"/>
                </a:solidFill>
              </a:rPr>
              <a:t>vni</a:t>
            </a:r>
            <a:r>
              <a:rPr lang="en-US" sz="800" dirty="0">
                <a:solidFill>
                  <a:srgbClr val="00B050"/>
                </a:solidFill>
              </a:rPr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>
                <a:solidFill>
                  <a:schemeClr val="accent4"/>
                </a:solidFill>
              </a:rPr>
              <a:t>ip</a:t>
            </a:r>
            <a:r>
              <a:rPr lang="en-US" sz="800" dirty="0">
                <a:solidFill>
                  <a:schemeClr val="accent4"/>
                </a:solidFill>
              </a:rPr>
              <a:t> prefix-list OVERLAY-LOOPBACKS-IPV4 seq 10 permit 10.245.1.0/24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UNDERLAY-LOOPBACKS-IPV4 seq 10 permit 10.245.0.0/24 eq 32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10 permit 10.245.2.0/24 le 31</a:t>
            </a:r>
          </a:p>
          <a:p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10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OVERLAY-LOOPBACKS-IPV4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20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UNDERLAY-LOOPBACKS-IPV4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route-map REDIST-CONN-IPV4 permit 30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match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ip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router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64535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router-id 10.245.0.25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update wait-install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no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default ipv4-unicast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distance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bgp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20 200 200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graceful-restart restart-time 300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maximum-paths 2 </a:t>
            </a:r>
            <a:r>
              <a:rPr lang="en-US" sz="800" dirty="0" err="1">
                <a:solidFill>
                  <a:schemeClr val="accent2">
                    <a:lumMod val="75000"/>
                  </a:schemeClr>
                </a:solidFill>
              </a:rPr>
              <a:t>ecmp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peer group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remote-as 64512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graceful-restart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password 7 YJzOEZJg+RZNENCoPvARl52sBjFfAn6Q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send-community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EBGP-UNDERLAY-IPV4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peer group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remote-as 64512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update-source Loopback0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</a:t>
            </a:r>
            <a:r>
              <a:rPr lang="en-US" sz="800" dirty="0" err="1">
                <a:solidFill>
                  <a:schemeClr val="accent4"/>
                </a:solidFill>
              </a:rPr>
              <a:t>ebgp-multihop</a:t>
            </a:r>
            <a:r>
              <a:rPr lang="en-US" sz="800" dirty="0">
                <a:solidFill>
                  <a:schemeClr val="accent4"/>
                </a:solidFill>
              </a:rPr>
              <a:t> 3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graceful-restart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password 7 5CCCJRiTkuVwWgNB+hJm51l2uVbPlPYj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send-community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EVPN-OVERLAY-IPV4 maximum-routes 100000 warning-only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10.245.0.5 peer group EVPN-OVERLAY-IPV4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neighbor 10.245.0.6 peer group EVPN-OVERLAY-IPV4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10.245.2.48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neighbor 10.245.3.48 peer group EBGP-UNDERLAY-IPV4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redistribute connected route-map REDIST-CONN-IPV4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800" dirty="0" err="1">
                <a:solidFill>
                  <a:srgbClr val="00B050"/>
                </a:solidFill>
              </a:rPr>
              <a:t>vlan</a:t>
            </a:r>
            <a:r>
              <a:rPr lang="en-US" sz="800" dirty="0">
                <a:solidFill>
                  <a:srgbClr val="00B050"/>
                </a:solidFill>
              </a:rPr>
              <a:t> 40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</a:t>
            </a:r>
            <a:r>
              <a:rPr lang="en-US" sz="800" dirty="0" err="1">
                <a:solidFill>
                  <a:srgbClr val="00B050"/>
                </a:solidFill>
              </a:rPr>
              <a:t>rd</a:t>
            </a:r>
            <a:r>
              <a:rPr lang="en-US" sz="800" dirty="0">
                <a:solidFill>
                  <a:srgbClr val="00B050"/>
                </a:solidFill>
              </a:rPr>
              <a:t> 10.245.0.25:40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route-target both 40:40</a:t>
            </a:r>
          </a:p>
          <a:p>
            <a:r>
              <a:rPr lang="en-US" sz="800" dirty="0">
                <a:solidFill>
                  <a:srgbClr val="00B050"/>
                </a:solidFill>
              </a:rPr>
              <a:t>      redistribute learned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   address-family </a:t>
            </a:r>
            <a:r>
              <a:rPr lang="en-US" sz="800" dirty="0" err="1">
                <a:solidFill>
                  <a:schemeClr val="accent4"/>
                </a:solidFill>
              </a:rPr>
              <a:t>evpn</a:t>
            </a:r>
            <a:endParaRPr lang="en-US" sz="800" dirty="0">
              <a:solidFill>
                <a:schemeClr val="accent4"/>
              </a:solidFill>
            </a:endParaRPr>
          </a:p>
          <a:p>
            <a:r>
              <a:rPr lang="en-US" sz="800" dirty="0">
                <a:solidFill>
                  <a:schemeClr val="accent4"/>
                </a:solidFill>
              </a:rPr>
              <a:t>      neighbor EVPN-OVERLAY-IPV4 activate</a:t>
            </a:r>
          </a:p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  !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address-family ipv4</a:t>
            </a:r>
          </a:p>
          <a:p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      neighbor EBGP-UNDERLAY-IPV4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808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0CB83A-5E44-5CFA-8E34-233D65B675BE}"/>
              </a:ext>
            </a:extLst>
          </p:cNvPr>
          <p:cNvSpPr txBox="1"/>
          <p:nvPr/>
        </p:nvSpPr>
        <p:spPr>
          <a:xfrm>
            <a:off x="252250" y="105104"/>
            <a:ext cx="28377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! Command: show running-config</a:t>
            </a:r>
          </a:p>
          <a:p>
            <a:r>
              <a:rPr lang="en-US" sz="800" dirty="0"/>
              <a:t>! device: leaf01 (</a:t>
            </a:r>
            <a:r>
              <a:rPr lang="en-US" sz="800" dirty="0" err="1"/>
              <a:t>vEOS</a:t>
            </a:r>
            <a:r>
              <a:rPr lang="en-US" sz="800" dirty="0"/>
              <a:t>-lab, EOS-4.28.0F)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! boot system flash:/</a:t>
            </a:r>
            <a:r>
              <a:rPr lang="en-US" sz="800" dirty="0" err="1"/>
              <a:t>vEOS-lab.swi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aaa</a:t>
            </a:r>
            <a:r>
              <a:rPr lang="en-US" sz="800" dirty="0"/>
              <a:t> root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username admin privilege 15 role network-admin secret sha512 $6$gar16Tu8VAHPpqnu$uzdyojYOOWfe8VZknjHiaZVhCpQranILZ53cYOj/kBap8XCqMterINDYT1ROozwnr4JZSXcqg3OGi/NQ.j6w60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transceiver </a:t>
            </a:r>
            <a:r>
              <a:rPr lang="en-US" sz="800" dirty="0" err="1"/>
              <a:t>qsfp</a:t>
            </a:r>
            <a:r>
              <a:rPr lang="en-US" sz="800" dirty="0"/>
              <a:t> default-mode 4x10G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service routing protocols model multi-agent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hostname leaf01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snmp</a:t>
            </a:r>
            <a:r>
              <a:rPr lang="en-US" sz="800" dirty="0"/>
              <a:t>-server community g00se </a:t>
            </a:r>
            <a:r>
              <a:rPr lang="en-US" sz="800" dirty="0" err="1"/>
              <a:t>ro</a:t>
            </a:r>
            <a:endParaRPr lang="en-US" sz="800" dirty="0"/>
          </a:p>
          <a:p>
            <a:r>
              <a:rPr lang="en-US" sz="800" dirty="0" err="1"/>
              <a:t>snmp</a:t>
            </a:r>
            <a:r>
              <a:rPr lang="en-US" sz="800" dirty="0"/>
              <a:t>-server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/>
              <a:t>spanning-tree mode </a:t>
            </a:r>
            <a:r>
              <a:rPr lang="en-US" sz="800" dirty="0" err="1"/>
              <a:t>mstp</a:t>
            </a:r>
            <a:endParaRPr lang="en-US" sz="800" dirty="0"/>
          </a:p>
          <a:p>
            <a:r>
              <a:rPr lang="en-US" sz="800" dirty="0"/>
              <a:t>no spanning-tree </a:t>
            </a:r>
            <a:r>
              <a:rPr lang="en-US" sz="800" dirty="0" err="1"/>
              <a:t>vlan</a:t>
            </a:r>
            <a:r>
              <a:rPr lang="en-US" sz="800" dirty="0"/>
              <a:t>-id 4092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   name test-l2-vlan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vrf</a:t>
            </a:r>
            <a:r>
              <a:rPr lang="en-US" sz="800" dirty="0"/>
              <a:t> instance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aaa</a:t>
            </a:r>
            <a:r>
              <a:rPr lang="en-US" sz="800" dirty="0"/>
              <a:t> authorization exec default local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Ethernet1</a:t>
            </a:r>
          </a:p>
          <a:p>
            <a:r>
              <a:rPr lang="en-US" sz="800" dirty="0"/>
              <a:t>   description UPLINK spine1:Et1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no switchport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10.245.2.49/31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Ethernet2</a:t>
            </a:r>
          </a:p>
          <a:p>
            <a:r>
              <a:rPr lang="en-US" sz="800" dirty="0"/>
              <a:t>   description UPLINK spine2:Et1</a:t>
            </a:r>
          </a:p>
          <a:p>
            <a:r>
              <a:rPr lang="en-US" sz="800" dirty="0"/>
              <a:t>   logging event link-status</a:t>
            </a:r>
          </a:p>
          <a:p>
            <a:r>
              <a:rPr lang="en-US" sz="800" dirty="0"/>
              <a:t>   no switchport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10.245.3.49/31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Ethernet3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Ethernet4</a:t>
            </a:r>
          </a:p>
          <a:p>
            <a:r>
              <a:rPr lang="en-US" sz="800" dirty="0"/>
              <a:t>   switchport access </a:t>
            </a:r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Ethernet5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Ethernet6</a:t>
            </a:r>
          </a:p>
          <a:p>
            <a:r>
              <a:rPr lang="en-US" sz="800" dirty="0"/>
              <a:t>!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BA434-15FB-4553-D028-1FBF2DD0BF98}"/>
              </a:ext>
            </a:extLst>
          </p:cNvPr>
          <p:cNvSpPr txBox="1"/>
          <p:nvPr/>
        </p:nvSpPr>
        <p:spPr>
          <a:xfrm>
            <a:off x="3867807" y="105104"/>
            <a:ext cx="39413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interface Ethernet7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Ethernet8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Loopback0</a:t>
            </a:r>
          </a:p>
          <a:p>
            <a:r>
              <a:rPr lang="en-US" sz="800" dirty="0"/>
              <a:t>   description Underlay eBGP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10.245.0.25/32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Loopback1</a:t>
            </a:r>
          </a:p>
          <a:p>
            <a:r>
              <a:rPr lang="en-US" sz="800" dirty="0"/>
              <a:t>   description VTEP Source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10.245.1.25/32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Management1</a:t>
            </a:r>
          </a:p>
          <a:p>
            <a:r>
              <a:rPr lang="en-US" sz="800" dirty="0"/>
              <a:t>   description </a:t>
            </a:r>
            <a:r>
              <a:rPr lang="en-US" sz="800" dirty="0" err="1"/>
              <a:t>oob-mgmt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   </a:t>
            </a:r>
            <a:r>
              <a:rPr lang="en-US" sz="800" dirty="0" err="1"/>
              <a:t>ip</a:t>
            </a:r>
            <a:r>
              <a:rPr lang="en-US" sz="800" dirty="0"/>
              <a:t> address 192.168.1.71/24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interface Vxlan1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source-interface Loopback1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 err="1"/>
              <a:t>udp</a:t>
            </a:r>
            <a:r>
              <a:rPr lang="en-US" sz="800" dirty="0"/>
              <a:t>-port 4789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vxlan</a:t>
            </a:r>
            <a:r>
              <a:rPr lang="en-US" sz="800" dirty="0"/>
              <a:t> </a:t>
            </a:r>
            <a:r>
              <a:rPr lang="en-US" sz="800" dirty="0" err="1"/>
              <a:t>vlan</a:t>
            </a:r>
            <a:r>
              <a:rPr lang="en-US" sz="800" dirty="0"/>
              <a:t> 40 </a:t>
            </a:r>
            <a:r>
              <a:rPr lang="en-US" sz="800" dirty="0" err="1"/>
              <a:t>vni</a:t>
            </a:r>
            <a:r>
              <a:rPr lang="en-US" sz="800" dirty="0"/>
              <a:t> 100040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virtual-router mac-address 00:1c:aa:aa:aa:aa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routing</a:t>
            </a:r>
          </a:p>
          <a:p>
            <a:r>
              <a:rPr lang="en-US" sz="800" dirty="0"/>
              <a:t>no </a:t>
            </a:r>
            <a:r>
              <a:rPr lang="en-US" sz="800" dirty="0" err="1"/>
              <a:t>ip</a:t>
            </a:r>
            <a:r>
              <a:rPr lang="en-US" sz="800" dirty="0"/>
              <a:t> routing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OVERLAY-LOOPBACKS-IPV4 seq 10 permit 10.245.1.0/24 eq 32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UNDERLAY-LOOPBACKS-IPV4 seq 10 permit 10.245.0.0/24 eq 32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UNDERLAY-P2P-IPV4 seq 10 permit 10.245.2.0/24 le 31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prefix-list UNDERLAY-P2P-IPV4 seq 20 permit 10.245.3.0/24 le 31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 err="1"/>
              <a:t>ip</a:t>
            </a:r>
            <a:r>
              <a:rPr lang="en-US" sz="800" dirty="0"/>
              <a:t> route </a:t>
            </a:r>
            <a:r>
              <a:rPr lang="en-US" sz="800" dirty="0" err="1"/>
              <a:t>vrf</a:t>
            </a:r>
            <a:r>
              <a:rPr lang="en-US" sz="800" dirty="0"/>
              <a:t> </a:t>
            </a:r>
            <a:r>
              <a:rPr lang="en-US" sz="800" dirty="0" err="1"/>
              <a:t>mgmt</a:t>
            </a:r>
            <a:r>
              <a:rPr lang="en-US" sz="800" dirty="0"/>
              <a:t> 0.0.0.0/0 192.168.1.1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10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OVERLAY-LOOPBACKS-IPV4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20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UNDERLAY-LOOPBACKS-IPV4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route-map REDIST-CONN-IPV4 permit 30</a:t>
            </a:r>
          </a:p>
          <a:p>
            <a:r>
              <a:rPr lang="en-US" sz="800" dirty="0"/>
              <a:t>   match </a:t>
            </a:r>
            <a:r>
              <a:rPr lang="en-US" sz="800" dirty="0" err="1"/>
              <a:t>ip</a:t>
            </a:r>
            <a:r>
              <a:rPr lang="en-US" sz="800" dirty="0"/>
              <a:t> address prefix-list UNDERLAY-P2P-IPV4</a:t>
            </a:r>
          </a:p>
          <a:p>
            <a:r>
              <a:rPr lang="en-US" sz="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E89C8-ABFB-0E32-A827-2B57EED0B817}"/>
              </a:ext>
            </a:extLst>
          </p:cNvPr>
          <p:cNvSpPr txBox="1"/>
          <p:nvPr/>
        </p:nvSpPr>
        <p:spPr>
          <a:xfrm>
            <a:off x="7924804" y="117693"/>
            <a:ext cx="4014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router </a:t>
            </a:r>
            <a:r>
              <a:rPr lang="en-US" sz="800" dirty="0" err="1"/>
              <a:t>bgp</a:t>
            </a:r>
            <a:r>
              <a:rPr lang="en-US" sz="800" dirty="0"/>
              <a:t> 64535</a:t>
            </a:r>
          </a:p>
          <a:p>
            <a:r>
              <a:rPr lang="en-US" sz="800" dirty="0"/>
              <a:t>   router-id 10.245.0.25</a:t>
            </a:r>
          </a:p>
          <a:p>
            <a:r>
              <a:rPr lang="en-US" sz="800" dirty="0"/>
              <a:t>   update wait-install</a:t>
            </a:r>
          </a:p>
          <a:p>
            <a:r>
              <a:rPr lang="en-US" sz="800" dirty="0"/>
              <a:t>   no </a:t>
            </a:r>
            <a:r>
              <a:rPr lang="en-US" sz="800" dirty="0" err="1"/>
              <a:t>bgp</a:t>
            </a:r>
            <a:r>
              <a:rPr lang="en-US" sz="800" dirty="0"/>
              <a:t> default ipv4-unicast</a:t>
            </a:r>
          </a:p>
          <a:p>
            <a:r>
              <a:rPr lang="en-US" sz="800" dirty="0"/>
              <a:t>   distance </a:t>
            </a:r>
            <a:r>
              <a:rPr lang="en-US" sz="800" dirty="0" err="1"/>
              <a:t>bgp</a:t>
            </a:r>
            <a:r>
              <a:rPr lang="en-US" sz="800" dirty="0"/>
              <a:t> 20 200 200</a:t>
            </a:r>
          </a:p>
          <a:p>
            <a:r>
              <a:rPr lang="en-US" sz="800" dirty="0"/>
              <a:t>   graceful-restart restart-time 300</a:t>
            </a:r>
          </a:p>
          <a:p>
            <a:r>
              <a:rPr lang="en-US" sz="800" dirty="0"/>
              <a:t>   maximum-paths 2 </a:t>
            </a:r>
            <a:r>
              <a:rPr lang="en-US" sz="800" dirty="0" err="1"/>
              <a:t>ecmp</a:t>
            </a:r>
            <a:r>
              <a:rPr lang="en-US" sz="800" dirty="0"/>
              <a:t> 2</a:t>
            </a:r>
          </a:p>
          <a:p>
            <a:r>
              <a:rPr lang="en-US" sz="800" dirty="0"/>
              <a:t>   neighbor EBGP-UNDERLAY-IPV4 peer group</a:t>
            </a:r>
          </a:p>
          <a:p>
            <a:r>
              <a:rPr lang="en-US" sz="800" dirty="0"/>
              <a:t>   neighbor EBGP-UNDERLAY-IPV4 remote-as 64512</a:t>
            </a:r>
          </a:p>
          <a:p>
            <a:r>
              <a:rPr lang="en-US" sz="800" dirty="0"/>
              <a:t>   neighbor EBGP-UNDERLAY-IPV4 graceful-restart</a:t>
            </a:r>
          </a:p>
          <a:p>
            <a:r>
              <a:rPr lang="en-US" sz="800" dirty="0"/>
              <a:t>   neighbor EBGP-UNDERLAY-IPV4 password 7 YJzOEZJg+RZNENCoPvARl52sBjFfAn6Q</a:t>
            </a:r>
          </a:p>
          <a:p>
            <a:r>
              <a:rPr lang="en-US" sz="800" dirty="0"/>
              <a:t>   neighbor EBGP-UNDERLAY-IPV4 send-community</a:t>
            </a:r>
          </a:p>
          <a:p>
            <a:r>
              <a:rPr lang="en-US" sz="800" dirty="0"/>
              <a:t>   neighbor EBGP-UNDERLAY-IPV4 maximum-routes 100000 warning-only</a:t>
            </a:r>
          </a:p>
          <a:p>
            <a:r>
              <a:rPr lang="en-US" sz="800" dirty="0"/>
              <a:t>   neighbor EVPN-OVERLAY-IPV4 peer group</a:t>
            </a:r>
          </a:p>
          <a:p>
            <a:r>
              <a:rPr lang="en-US" sz="800" dirty="0"/>
              <a:t>   neighbor EVPN-OVERLAY-IPV4 remote-as 64512</a:t>
            </a:r>
          </a:p>
          <a:p>
            <a:r>
              <a:rPr lang="en-US" sz="800" dirty="0"/>
              <a:t>   neighbor EVPN-OVERLAY-IPV4 update-source Loopback0</a:t>
            </a:r>
          </a:p>
          <a:p>
            <a:r>
              <a:rPr lang="en-US" sz="800" dirty="0"/>
              <a:t>   neighbor EVPN-OVERLAY-IPV4 </a:t>
            </a:r>
            <a:r>
              <a:rPr lang="en-US" sz="800" dirty="0" err="1"/>
              <a:t>ebgp-multihop</a:t>
            </a:r>
            <a:r>
              <a:rPr lang="en-US" sz="800" dirty="0"/>
              <a:t> 3</a:t>
            </a:r>
          </a:p>
          <a:p>
            <a:r>
              <a:rPr lang="en-US" sz="800" dirty="0"/>
              <a:t>   neighbor EVPN-OVERLAY-IPV4 graceful-restart</a:t>
            </a:r>
          </a:p>
          <a:p>
            <a:r>
              <a:rPr lang="en-US" sz="800" dirty="0"/>
              <a:t>   neighbor EVPN-OVERLAY-IPV4 password 7 5CCCJRiTkuVwWgNB+hJm51l2uVbPlPYj</a:t>
            </a:r>
          </a:p>
          <a:p>
            <a:r>
              <a:rPr lang="en-US" sz="800" dirty="0"/>
              <a:t>   neighbor EVPN-OVERLAY-IPV4 send-community</a:t>
            </a:r>
          </a:p>
          <a:p>
            <a:r>
              <a:rPr lang="en-US" sz="800" dirty="0"/>
              <a:t>   neighbor EVPN-OVERLAY-IPV4 maximum-routes 100000 warning-only</a:t>
            </a:r>
          </a:p>
          <a:p>
            <a:r>
              <a:rPr lang="en-US" sz="800" dirty="0"/>
              <a:t>   neighbor 10.245.0.5 peer group EVPN-OVERLAY-IPV4</a:t>
            </a:r>
          </a:p>
          <a:p>
            <a:r>
              <a:rPr lang="en-US" sz="800" dirty="0"/>
              <a:t>   neighbor 10.245.0.6 peer group EVPN-OVERLAY-IPV4</a:t>
            </a:r>
          </a:p>
          <a:p>
            <a:r>
              <a:rPr lang="en-US" sz="800" dirty="0"/>
              <a:t>   neighbor 10.245.2.48 peer group EBGP-UNDERLAY-IPV4</a:t>
            </a:r>
          </a:p>
          <a:p>
            <a:r>
              <a:rPr lang="en-US" sz="800" dirty="0"/>
              <a:t>   neighbor 10.245.3.48 peer group EBGP-UNDERLAY-IPV4</a:t>
            </a:r>
          </a:p>
          <a:p>
            <a:r>
              <a:rPr lang="en-US" sz="800" dirty="0"/>
              <a:t>   redistribute connected route-map REDIST-CONN-IPV4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vlan</a:t>
            </a:r>
            <a:r>
              <a:rPr lang="en-US" sz="800" dirty="0"/>
              <a:t> 40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rd</a:t>
            </a:r>
            <a:r>
              <a:rPr lang="en-US" sz="800" dirty="0"/>
              <a:t> 10.245.0.25:40</a:t>
            </a:r>
          </a:p>
          <a:p>
            <a:r>
              <a:rPr lang="en-US" sz="800" dirty="0"/>
              <a:t>      route-target both 40:40</a:t>
            </a:r>
          </a:p>
          <a:p>
            <a:r>
              <a:rPr lang="en-US" sz="800" dirty="0"/>
              <a:t>      redistribute learned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address-family </a:t>
            </a:r>
            <a:r>
              <a:rPr lang="en-US" sz="800" dirty="0" err="1"/>
              <a:t>evpn</a:t>
            </a:r>
            <a:endParaRPr lang="en-US" sz="800" dirty="0"/>
          </a:p>
          <a:p>
            <a:r>
              <a:rPr lang="en-US" sz="800" dirty="0"/>
              <a:t>      neighbor EVPN-OVERLAY-IPV4 activate</a:t>
            </a:r>
          </a:p>
          <a:p>
            <a:r>
              <a:rPr lang="en-US" sz="800" dirty="0"/>
              <a:t>   !</a:t>
            </a:r>
          </a:p>
          <a:p>
            <a:r>
              <a:rPr lang="en-US" sz="800" dirty="0"/>
              <a:t>   address-family ipv4</a:t>
            </a:r>
          </a:p>
          <a:p>
            <a:r>
              <a:rPr lang="en-US" sz="800" dirty="0"/>
              <a:t>      neighbor EBGP-UNDERLAY-IPV4 activate</a:t>
            </a:r>
          </a:p>
          <a:p>
            <a:r>
              <a:rPr lang="en-US" sz="800" dirty="0"/>
              <a:t>!</a:t>
            </a:r>
          </a:p>
          <a:p>
            <a:r>
              <a:rPr lang="en-US" sz="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42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2850</Words>
  <Application>Microsoft Macintosh PowerPoint</Application>
  <PresentationFormat>Widescreen</PresentationFormat>
  <Paragraphs>786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Renner, Fred</dc:creator>
  <cp:lastModifiedBy>Renner, Fred</cp:lastModifiedBy>
  <cp:revision>1</cp:revision>
  <dcterms:created xsi:type="dcterms:W3CDTF">2023-01-26T17:18:41Z</dcterms:created>
  <dcterms:modified xsi:type="dcterms:W3CDTF">2023-07-31T22:42:00Z</dcterms:modified>
</cp:coreProperties>
</file>