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 Garza" userId="e63e6a9df3c3cfcc" providerId="LiveId" clId="{D95FECBB-3BEC-4603-8F24-2306F6C3EB73}"/>
    <pc:docChg chg="undo custSel addSld delSld modSld">
      <pc:chgData name="Fred Garza" userId="e63e6a9df3c3cfcc" providerId="LiveId" clId="{D95FECBB-3BEC-4603-8F24-2306F6C3EB73}" dt="2025-06-08T01:22:38.334" v="82" actId="478"/>
      <pc:docMkLst>
        <pc:docMk/>
      </pc:docMkLst>
      <pc:sldChg chg="addSp modSp mod setBg">
        <pc:chgData name="Fred Garza" userId="e63e6a9df3c3cfcc" providerId="LiveId" clId="{D95FECBB-3BEC-4603-8F24-2306F6C3EB73}" dt="2025-06-08T01:16:08.341" v="71" actId="20577"/>
        <pc:sldMkLst>
          <pc:docMk/>
          <pc:sldMk cId="726984097" sldId="256"/>
        </pc:sldMkLst>
        <pc:spChg chg="mod">
          <ac:chgData name="Fred Garza" userId="e63e6a9df3c3cfcc" providerId="LiveId" clId="{D95FECBB-3BEC-4603-8F24-2306F6C3EB73}" dt="2025-06-08T01:15:12.037" v="37" actId="20577"/>
          <ac:spMkLst>
            <pc:docMk/>
            <pc:sldMk cId="726984097" sldId="256"/>
            <ac:spMk id="2" creationId="{82F3E002-EA75-483B-9074-DC90D18608C3}"/>
          </ac:spMkLst>
        </pc:spChg>
        <pc:spChg chg="mod">
          <ac:chgData name="Fred Garza" userId="e63e6a9df3c3cfcc" providerId="LiveId" clId="{D95FECBB-3BEC-4603-8F24-2306F6C3EB73}" dt="2025-06-08T01:16:08.341" v="71" actId="20577"/>
          <ac:spMkLst>
            <pc:docMk/>
            <pc:sldMk cId="726984097" sldId="256"/>
            <ac:spMk id="3" creationId="{C57F6C43-E267-31EE-D766-9BA0B198A294}"/>
          </ac:spMkLst>
        </pc:spChg>
        <pc:spChg chg="add">
          <ac:chgData name="Fred Garza" userId="e63e6a9df3c3cfcc" providerId="LiveId" clId="{D95FECBB-3BEC-4603-8F24-2306F6C3EB73}" dt="2025-06-08T01:14:49.524" v="1" actId="26606"/>
          <ac:spMkLst>
            <pc:docMk/>
            <pc:sldMk cId="726984097" sldId="256"/>
            <ac:spMk id="9" creationId="{0671A8AE-40A1-4631-A6B8-581AFF065482}"/>
          </ac:spMkLst>
        </pc:spChg>
        <pc:spChg chg="add">
          <ac:chgData name="Fred Garza" userId="e63e6a9df3c3cfcc" providerId="LiveId" clId="{D95FECBB-3BEC-4603-8F24-2306F6C3EB73}" dt="2025-06-08T01:14:49.524" v="1" actId="26606"/>
          <ac:spMkLst>
            <pc:docMk/>
            <pc:sldMk cId="726984097" sldId="256"/>
            <ac:spMk id="11" creationId="{AB58EF07-17C2-48CF-ABB0-EEF1F17CB8F0}"/>
          </ac:spMkLst>
        </pc:spChg>
        <pc:spChg chg="add">
          <ac:chgData name="Fred Garza" userId="e63e6a9df3c3cfcc" providerId="LiveId" clId="{D95FECBB-3BEC-4603-8F24-2306F6C3EB73}" dt="2025-06-08T01:14:49.524" v="1" actId="26606"/>
          <ac:spMkLst>
            <pc:docMk/>
            <pc:sldMk cId="726984097" sldId="256"/>
            <ac:spMk id="13" creationId="{AF2F604E-43BE-4DC3-B983-E071523364F8}"/>
          </ac:spMkLst>
        </pc:spChg>
        <pc:spChg chg="add">
          <ac:chgData name="Fred Garza" userId="e63e6a9df3c3cfcc" providerId="LiveId" clId="{D95FECBB-3BEC-4603-8F24-2306F6C3EB73}" dt="2025-06-08T01:14:49.524" v="1" actId="26606"/>
          <ac:spMkLst>
            <pc:docMk/>
            <pc:sldMk cId="726984097" sldId="256"/>
            <ac:spMk id="15" creationId="{08C9B587-E65E-4B52-B37C-ABEBB6E87928}"/>
          </ac:spMkLst>
        </pc:spChg>
        <pc:picChg chg="add mod ord">
          <ac:chgData name="Fred Garza" userId="e63e6a9df3c3cfcc" providerId="LiveId" clId="{D95FECBB-3BEC-4603-8F24-2306F6C3EB73}" dt="2025-06-08T01:14:49.524" v="1" actId="26606"/>
          <ac:picMkLst>
            <pc:docMk/>
            <pc:sldMk cId="726984097" sldId="256"/>
            <ac:picMk id="4" creationId="{24AFB562-3B6A-06E4-B48F-6D251E33D358}"/>
          </ac:picMkLst>
        </pc:picChg>
      </pc:sldChg>
      <pc:sldChg chg="new del">
        <pc:chgData name="Fred Garza" userId="e63e6a9df3c3cfcc" providerId="LiveId" clId="{D95FECBB-3BEC-4603-8F24-2306F6C3EB73}" dt="2025-06-08T01:17:51.229" v="75" actId="47"/>
        <pc:sldMkLst>
          <pc:docMk/>
          <pc:sldMk cId="1260320864" sldId="257"/>
        </pc:sldMkLst>
      </pc:sldChg>
      <pc:sldChg chg="new del">
        <pc:chgData name="Fred Garza" userId="e63e6a9df3c3cfcc" providerId="LiveId" clId="{D95FECBB-3BEC-4603-8F24-2306F6C3EB73}" dt="2025-06-08T01:17:00.429" v="73" actId="680"/>
        <pc:sldMkLst>
          <pc:docMk/>
          <pc:sldMk cId="1413319317" sldId="257"/>
        </pc:sldMkLst>
      </pc:sldChg>
      <pc:sldChg chg="addSp delSp modSp add mod">
        <pc:chgData name="Fred Garza" userId="e63e6a9df3c3cfcc" providerId="LiveId" clId="{D95FECBB-3BEC-4603-8F24-2306F6C3EB73}" dt="2025-06-08T01:22:22.552" v="80" actId="478"/>
        <pc:sldMkLst>
          <pc:docMk/>
          <pc:sldMk cId="2245840141" sldId="257"/>
        </pc:sldMkLst>
        <pc:spChg chg="mod">
          <ac:chgData name="Fred Garza" userId="e63e6a9df3c3cfcc" providerId="LiveId" clId="{D95FECBB-3BEC-4603-8F24-2306F6C3EB73}" dt="2025-06-08T01:22:16.938" v="79"/>
          <ac:spMkLst>
            <pc:docMk/>
            <pc:sldMk cId="2245840141" sldId="257"/>
            <ac:spMk id="2" creationId="{004656C1-9635-A4A2-99F1-3FF473C227B9}"/>
          </ac:spMkLst>
        </pc:spChg>
        <pc:spChg chg="del">
          <ac:chgData name="Fred Garza" userId="e63e6a9df3c3cfcc" providerId="LiveId" clId="{D95FECBB-3BEC-4603-8F24-2306F6C3EB73}" dt="2025-06-08T01:22:22.552" v="80" actId="478"/>
          <ac:spMkLst>
            <pc:docMk/>
            <pc:sldMk cId="2245840141" sldId="257"/>
            <ac:spMk id="3" creationId="{279DC4AE-E272-B30C-123C-71923EC07DCF}"/>
          </ac:spMkLst>
        </pc:spChg>
        <pc:spChg chg="add mod">
          <ac:chgData name="Fred Garza" userId="e63e6a9df3c3cfcc" providerId="LiveId" clId="{D95FECBB-3BEC-4603-8F24-2306F6C3EB73}" dt="2025-06-08T01:22:22.552" v="80" actId="478"/>
          <ac:spMkLst>
            <pc:docMk/>
            <pc:sldMk cId="2245840141" sldId="257"/>
            <ac:spMk id="6" creationId="{8BF7F081-A3CB-BA7A-FD61-FC1EA9F63BD8}"/>
          </ac:spMkLst>
        </pc:spChg>
        <pc:picChg chg="add del">
          <ac:chgData name="Fred Garza" userId="e63e6a9df3c3cfcc" providerId="LiveId" clId="{D95FECBB-3BEC-4603-8F24-2306F6C3EB73}" dt="2025-06-08T01:18:42.312" v="78" actId="21"/>
          <ac:picMkLst>
            <pc:docMk/>
            <pc:sldMk cId="2245840141" sldId="257"/>
            <ac:picMk id="4" creationId="{4D5AAF01-FCC4-F80E-2BFB-CE8526E402A8}"/>
          </ac:picMkLst>
        </pc:picChg>
      </pc:sldChg>
      <pc:sldChg chg="delSp add mod">
        <pc:chgData name="Fred Garza" userId="e63e6a9df3c3cfcc" providerId="LiveId" clId="{D95FECBB-3BEC-4603-8F24-2306F6C3EB73}" dt="2025-06-08T01:22:38.334" v="82" actId="478"/>
        <pc:sldMkLst>
          <pc:docMk/>
          <pc:sldMk cId="354548521" sldId="258"/>
        </pc:sldMkLst>
        <pc:picChg chg="del">
          <ac:chgData name="Fred Garza" userId="e63e6a9df3c3cfcc" providerId="LiveId" clId="{D95FECBB-3BEC-4603-8F24-2306F6C3EB73}" dt="2025-06-08T01:22:38.334" v="82" actId="478"/>
          <ac:picMkLst>
            <pc:docMk/>
            <pc:sldMk cId="354548521" sldId="258"/>
            <ac:picMk id="4" creationId="{D55FB283-FEE1-9F27-EB47-1F7C2878861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5390-A956-8AC9-DB5E-A0E7BD11F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14819-6E37-169D-D426-AA9933741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60C04-C8F2-D56A-CE6B-FE58BC88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FFCA-14FA-41F1-A384-68AFE8A9AFD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99940-D43C-8FDC-50C9-2AAB34F7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97275-02CE-E2FF-1C2E-3F4AF713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EE27-ED1E-445F-BF9A-406DD027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1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8AD8-A602-9D32-F59A-DD621FBA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A6C9-38BD-BD71-87D0-5A61AE777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822-20CE-5351-C35B-3B240EEC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FFCA-14FA-41F1-A384-68AFE8A9AFD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9A0A0-0FBC-5F73-42A7-1308FC94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8FA7F-4402-129E-4794-97499492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EE27-ED1E-445F-BF9A-406DD027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4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12587-589B-E64E-29DF-52C43B1F1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B98C4-83AB-83EC-D938-B28DF40F2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AA3E-1773-491D-F0DB-E26E269C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FFCA-14FA-41F1-A384-68AFE8A9AFD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841EA-5214-02C7-7371-8A080645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3DD52-8029-C1C4-1F0D-2DF65C9D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EE27-ED1E-445F-BF9A-406DD027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2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5026-AD45-94F7-A36C-716DE78A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C02D-8E11-DB86-0F69-8FF90054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EF7BE-32A0-88FF-2FA6-3AC10DB2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FFCA-14FA-41F1-A384-68AFE8A9AFD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16EBA-CC23-5A9E-A1B4-F227E262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26F50-3E70-20AE-AEB5-571BA5E2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EE27-ED1E-445F-BF9A-406DD027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4012-D2C7-3026-2EF2-859A29F8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4F269-2809-693C-09C7-F268C5939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09492-FE3A-60BF-967F-0284CBD5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FFCA-14FA-41F1-A384-68AFE8A9AFD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6BF60-93BD-BB3A-6ACD-BBC20866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E3D4F-7A89-AF7D-0041-499EE7BA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EE27-ED1E-445F-BF9A-406DD027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0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BDCA-AA9A-6D13-C0BE-083F883B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DFD7-3EDC-859E-59F8-75CBEDC12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FBC8F-13CA-841F-E97C-0ECD89F2F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B4E23-0F87-598B-E829-ADB648CD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FFCA-14FA-41F1-A384-68AFE8A9AFD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F0FE7-C8C6-5384-1816-E34F790F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53CC0-4BF2-A912-9FEE-22584EA6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EE27-ED1E-445F-BF9A-406DD027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8E9B-8C3A-CDD7-A139-171013AB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C8389-A3A9-A829-22D4-E95D58478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21B5B-4910-FDA0-62F6-D5F23CF44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E79C4-DF33-B97C-F1DE-97EE2FA93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4136D-9700-C594-479E-5E8808198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646CC-C8D1-5E32-CDD1-5A46FBF3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FFCA-14FA-41F1-A384-68AFE8A9AFD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821D2-69FE-8901-4CE5-80A849D9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418D5-E4D6-11C6-2055-C466EB78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EE27-ED1E-445F-BF9A-406DD027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9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695E-E8A2-59C9-6329-A8B7F1DF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4AB82-EE89-2CBD-4036-C68B647F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FFCA-14FA-41F1-A384-68AFE8A9AFD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F3E76-6CBC-EBF1-9D2F-B57D5527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89A91-BECC-B519-3C3A-50F95C5D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EE27-ED1E-445F-BF9A-406DD027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63E4B-A8F6-4E57-B2A3-D54C699E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FFCA-14FA-41F1-A384-68AFE8A9AFD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0281D-D143-C67C-F23D-A9D79412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D9184-0E68-5EDC-3F8A-CE787590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EE27-ED1E-445F-BF9A-406DD027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0EB9-7A6E-6695-BA00-7F025D3C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D3A6-4627-3497-8224-A786A5A2C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4BDCA-362E-8B7F-FA44-06D82EA9E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4734C-847F-58EF-6596-2E2B30C7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FFCA-14FA-41F1-A384-68AFE8A9AFD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20BD-4F02-8475-81D5-9B075C5D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748EE-54B5-1419-6AF7-AAD05754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EE27-ED1E-445F-BF9A-406DD027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38DC-528D-F087-2ED3-8D28B2D2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F46CE-68E2-DDAE-A8E0-BE739BFFE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9FB68-27D4-FBA7-F966-F6D556859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AF866-EB7A-DE56-5925-1A6ED0E4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FFCA-14FA-41F1-A384-68AFE8A9AFD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DA9B8-D4BA-FA26-77E5-DCB1D3AD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B6C54-4BD2-1C66-DF41-D21FD576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EE27-ED1E-445F-BF9A-406DD027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8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50ACD-1253-00B9-4539-93164B3A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55267-0EFE-8458-7BCD-2F0DCC33B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68BC-EC42-3B1D-BCFE-357E7A406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1FFCA-14FA-41F1-A384-68AFE8A9AFD8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0CB1-39F1-30F5-A406-0F0F4D8B8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4F7BE-EEFF-B23D-29F8-9A742AC7C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DEE27-ED1E-445F-BF9A-406DD027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code representation.">
            <a:extLst>
              <a:ext uri="{FF2B5EF4-FFF2-40B4-BE49-F238E27FC236}">
                <a16:creationId xmlns:a16="http://schemas.microsoft.com/office/drawing/2014/main" id="{24AFB562-3B6A-06E4-B48F-6D251E33D3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03" r="19276" b="513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3E002-EA75-483B-9074-DC90D1860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Data Processing for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F6C43-E267-31EE-D766-9BA0B198A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Alfredo Garza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07-Jun-2025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98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A77730-DCED-E3B9-FAF2-4A9FC8F62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90DD56-3E0E-B5BD-7339-3FE0B06A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code representation.">
            <a:extLst>
              <a:ext uri="{FF2B5EF4-FFF2-40B4-BE49-F238E27FC236}">
                <a16:creationId xmlns:a16="http://schemas.microsoft.com/office/drawing/2014/main" id="{4D5AAF01-FCC4-F80E-2BFB-CE8526E402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03" r="19276" b="513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217CE0-501F-AE63-3EC6-8B94D8E91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656C1-9635-A4A2-99F1-3FF473C22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Dimensionality Reduction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B2E51-8046-E246-B692-3FB39D231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582284-3091-E621-E7C3-F5238029D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BF7F081-A3CB-BA7A-FD61-FC1EA9F63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4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35FC40-CFBE-F38F-8233-9BE18032E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3B55D1-01C5-85A3-2A38-4FE7D83F9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478EC2-A50D-3563-52CF-186F57C61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F890B-2A3C-8F96-858F-5DEA3D38D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Dimensionality Reduction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D7338F-2750-AE6D-DA3D-FB7EEFFFB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B6DD9-0A76-5A01-B6F9-4ACA0B788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F3CC7CE-1508-92FA-561D-A684FA38A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8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Data Processing for Machine Learning</vt:lpstr>
      <vt:lpstr>Dimensionality Reduction</vt:lpstr>
      <vt:lpstr>Dimensionality Reduction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 Garza</dc:creator>
  <cp:lastModifiedBy>Fred Garza</cp:lastModifiedBy>
  <cp:revision>1</cp:revision>
  <dcterms:created xsi:type="dcterms:W3CDTF">2025-06-08T00:58:44Z</dcterms:created>
  <dcterms:modified xsi:type="dcterms:W3CDTF">2025-06-08T01:22:43Z</dcterms:modified>
</cp:coreProperties>
</file>