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8"/>
  </p:notesMasterIdLst>
  <p:sldIdLst>
    <p:sldId id="256" r:id="rId2"/>
    <p:sldId id="261" r:id="rId3"/>
    <p:sldId id="312" r:id="rId4"/>
    <p:sldId id="314" r:id="rId5"/>
    <p:sldId id="316" r:id="rId6"/>
    <p:sldId id="277" r:id="rId7"/>
  </p:sldIdLst>
  <p:sldSz cx="9144000" cy="5143500" type="screen16x9"/>
  <p:notesSz cx="6858000" cy="9144000"/>
  <p:embeddedFontLst>
    <p:embeddedFont>
      <p:font typeface="Actor" panose="020B0604020202020204" pitchFamily="34" charset="0"/>
      <p:regular r:id="rId9"/>
    </p:embeddedFont>
    <p:embeddedFont>
      <p:font typeface="Ultra" panose="02060505000000020004" pitchFamily="18" charset="0"/>
      <p:regular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11BB80-078A-445F-8EEB-72E8BEEC5DE0}" v="37" dt="2025-06-21T21:15:08.357"/>
  </p1510:revLst>
</p1510:revInfo>
</file>

<file path=ppt/tableStyles.xml><?xml version="1.0" encoding="utf-8"?>
<a:tblStyleLst xmlns:a="http://schemas.openxmlformats.org/drawingml/2006/main" def="{305548B6-EFEC-4651-BEF4-2254374C88AF}">
  <a:tblStyle styleId="{305548B6-EFEC-4651-BEF4-2254374C88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43" autoAdjust="0"/>
  </p:normalViewPr>
  <p:slideViewPr>
    <p:cSldViewPr snapToGrid="0">
      <p:cViewPr varScale="1">
        <p:scale>
          <a:sx n="126" d="100"/>
          <a:sy n="126" d="100"/>
        </p:scale>
        <p:origin x="119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fredo Garza" userId="e63e6a9df3c3cfcc" providerId="LiveId" clId="{B1397EB3-D8D1-449E-9260-81F1547120A8}"/>
    <pc:docChg chg="modSld">
      <pc:chgData name="Alfredo Garza" userId="e63e6a9df3c3cfcc" providerId="LiveId" clId="{B1397EB3-D8D1-449E-9260-81F1547120A8}" dt="2025-06-21T21:31:05.704" v="19" actId="20577"/>
      <pc:docMkLst>
        <pc:docMk/>
      </pc:docMkLst>
      <pc:sldChg chg="modNotesTx">
        <pc:chgData name="Alfredo Garza" userId="e63e6a9df3c3cfcc" providerId="LiveId" clId="{B1397EB3-D8D1-449E-9260-81F1547120A8}" dt="2025-06-21T21:30:35.122" v="0" actId="20577"/>
        <pc:sldMkLst>
          <pc:docMk/>
          <pc:sldMk cId="0" sldId="261"/>
        </pc:sldMkLst>
      </pc:sldChg>
      <pc:sldChg chg="modSp mod">
        <pc:chgData name="Alfredo Garza" userId="e63e6a9df3c3cfcc" providerId="LiveId" clId="{B1397EB3-D8D1-449E-9260-81F1547120A8}" dt="2025-06-21T21:31:05.704" v="19" actId="20577"/>
        <pc:sldMkLst>
          <pc:docMk/>
          <pc:sldMk cId="2443292437" sldId="312"/>
        </pc:sldMkLst>
        <pc:spChg chg="mod">
          <ac:chgData name="Alfredo Garza" userId="e63e6a9df3c3cfcc" providerId="LiveId" clId="{B1397EB3-D8D1-449E-9260-81F1547120A8}" dt="2025-06-21T21:31:05.704" v="19" actId="20577"/>
          <ac:spMkLst>
            <pc:docMk/>
            <pc:sldMk cId="2443292437" sldId="312"/>
            <ac:spMk id="1277" creationId="{14C342BA-A365-05AE-B6F2-D9DFF8283C0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b6b3014412_1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b6b3014412_1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de5c81bb6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de5c81bb6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Churn basically means when a customer decides to cancel their subscription. For a streaming service, that’s important because keeping users is cheaper than finding new ones.</a:t>
            </a:r>
          </a:p>
          <a:p>
            <a:pPr marL="0" lvl="0" indent="0" algn="l" rtl="0">
              <a:spcBef>
                <a:spcPts val="0"/>
              </a:spcBef>
              <a:spcAft>
                <a:spcPts val="0"/>
              </a:spcAft>
              <a:buNone/>
            </a:pPr>
            <a:r>
              <a:rPr lang="en-US" dirty="0"/>
              <a:t>The goal is to build a model that can spot which customers are at risk of leaving… before they do.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customer profile data - age, location, subscription type, and how people pay - is supposed to help the model spot patterns. </a:t>
            </a:r>
          </a:p>
          <a:p>
            <a:pPr marL="0" lvl="0" indent="0" algn="l" rtl="0">
              <a:spcBef>
                <a:spcPts val="0"/>
              </a:spcBef>
              <a:spcAft>
                <a:spcPts val="0"/>
              </a:spcAft>
              <a:buNone/>
            </a:pPr>
            <a:r>
              <a:rPr lang="en-US" dirty="0"/>
              <a:t>It was all over the place, we even found users with invalid payment methods.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where deep learning comes in but it needs large amounts of organized, reliable data to be effective. </a:t>
            </a:r>
          </a:p>
          <a:p>
            <a:pPr marL="0" lvl="0" indent="0" algn="l" rtl="0">
              <a:spcBef>
                <a:spcPts val="0"/>
              </a:spcBef>
              <a:spcAft>
                <a:spcPts val="0"/>
              </a:spcAft>
              <a:buNone/>
            </a:pPr>
            <a:r>
              <a:rPr lang="en-US" dirty="0"/>
              <a:t>If the data’s inconsistent or incomplete, the model can’t learn meaningful patterns.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a:extLst>
            <a:ext uri="{FF2B5EF4-FFF2-40B4-BE49-F238E27FC236}">
              <a16:creationId xmlns:a16="http://schemas.microsoft.com/office/drawing/2014/main" id="{6027D23B-5AE9-DE7F-AC32-ACC63290A5E9}"/>
            </a:ext>
          </a:extLst>
        </p:cNvPr>
        <p:cNvGrpSpPr/>
        <p:nvPr/>
      </p:nvGrpSpPr>
      <p:grpSpPr>
        <a:xfrm>
          <a:off x="0" y="0"/>
          <a:ext cx="0" cy="0"/>
          <a:chOff x="0" y="0"/>
          <a:chExt cx="0" cy="0"/>
        </a:xfrm>
      </p:grpSpPr>
      <p:sp>
        <p:nvSpPr>
          <p:cNvPr id="1268" name="Google Shape;1268;gde5c81bb61_0_1110:notes">
            <a:extLst>
              <a:ext uri="{FF2B5EF4-FFF2-40B4-BE49-F238E27FC236}">
                <a16:creationId xmlns:a16="http://schemas.microsoft.com/office/drawing/2014/main" id="{DF23CBCF-E655-7E4B-AD50-E84E5D1677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9" name="Google Shape;1269;gde5c81bb61_0_1110:notes">
            <a:extLst>
              <a:ext uri="{FF2B5EF4-FFF2-40B4-BE49-F238E27FC236}">
                <a16:creationId xmlns:a16="http://schemas.microsoft.com/office/drawing/2014/main" id="{B0544213-D45D-7BB8-26D2-5FCE652958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Speaking Notes: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Age data: That means the model has a blind spot when trying to recognize age-related patterns—like whether younger users are more likely to cancel.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Location: Some users say 'Texas,' others say 'TX' or 'Tex.' If we don’t clean this up, the model will treat them like three different places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Subscriptions: Some users are on 'Free,' others are on 'Free-Tier' or 'Basic-Free.' Those might mean the same thing, but right now the model doesn’t know that.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Payment Methods: Could hide valuable insights about how people who use different payment methods behave.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Statuses: Marking someone as 'Active' when they canceled two months ago, which can be misleading during model training.</a:t>
            </a:r>
            <a:endParaRPr dirty="0"/>
          </a:p>
        </p:txBody>
      </p:sp>
    </p:spTree>
    <p:extLst>
      <p:ext uri="{BB962C8B-B14F-4D97-AF65-F5344CB8AC3E}">
        <p14:creationId xmlns:p14="http://schemas.microsoft.com/office/powerpoint/2010/main" val="3624144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7">
          <a:extLst>
            <a:ext uri="{FF2B5EF4-FFF2-40B4-BE49-F238E27FC236}">
              <a16:creationId xmlns:a16="http://schemas.microsoft.com/office/drawing/2014/main" id="{91370D65-0E27-396B-5BD1-99B2FFCE511B}"/>
            </a:ext>
          </a:extLst>
        </p:cNvPr>
        <p:cNvGrpSpPr/>
        <p:nvPr/>
      </p:nvGrpSpPr>
      <p:grpSpPr>
        <a:xfrm>
          <a:off x="0" y="0"/>
          <a:ext cx="0" cy="0"/>
          <a:chOff x="0" y="0"/>
          <a:chExt cx="0" cy="0"/>
        </a:xfrm>
      </p:grpSpPr>
      <p:sp>
        <p:nvSpPr>
          <p:cNvPr id="1128" name="Google Shape;1128;gde5c81bb61_0_59:notes">
            <a:extLst>
              <a:ext uri="{FF2B5EF4-FFF2-40B4-BE49-F238E27FC236}">
                <a16:creationId xmlns:a16="http://schemas.microsoft.com/office/drawing/2014/main" id="{E967FBB9-6670-C910-201C-6B72B922B7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9" name="Google Shape;1129;gde5c81bb61_0_59:notes">
            <a:extLst>
              <a:ext uri="{FF2B5EF4-FFF2-40B4-BE49-F238E27FC236}">
                <a16:creationId xmlns:a16="http://schemas.microsoft.com/office/drawing/2014/main" id="{6EF2F808-CBE6-8F23-09BC-592FE3CED7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 For those with missing ages, we didn’t want to just drop those users. So we took the median age of people from the same state and used that. Alternatively, another way to reduce missing age values long term would be to make the birthdate field mandatory during sign-up. That way, we wouldn’t need to rely on imputation techniques.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Payment:  Convert valid ones into one-hot encoded vectors  - a way to represent categories using only 1s and 0s - so the model could recognize patterns. If a payment method was missing or unrecognized, group it under a separate 'Unknown' category. That way we don’t throw away useful customer data. Not only that but the alert message upon login,</a:t>
            </a:r>
            <a:r>
              <a:rPr lang="en-US" sz="1100" b="0" i="0" u="none" strike="noStrike" cap="none" dirty="0">
                <a:solidFill>
                  <a:srgbClr val="000000"/>
                </a:solidFill>
                <a:effectLst/>
                <a:latin typeface="Arial"/>
                <a:ea typeface="Arial"/>
                <a:cs typeface="Arial"/>
                <a:sym typeface="Arial"/>
              </a:rPr>
              <a:t> will allow the member to be aware there is a payment issue that needs to be resolved.</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Location: This will completely remove the obstacle with the state being spelled out versus abbreviation (</a:t>
            </a:r>
            <a:r>
              <a:rPr lang="en-US" dirty="0"/>
              <a:t>'TX' = 'Texas' = 'Tex.’) </a:t>
            </a:r>
            <a:r>
              <a:rPr lang="en-US" sz="1100" b="0" i="0" u="none" strike="noStrike" cap="none" dirty="0">
                <a:solidFill>
                  <a:srgbClr val="000000"/>
                </a:solidFill>
                <a:effectLst/>
                <a:latin typeface="Arial"/>
                <a:ea typeface="Arial"/>
                <a:cs typeface="Arial"/>
                <a:sym typeface="Arial"/>
              </a:rPr>
              <a:t>– leaving no room for error.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Status: We simply cannot trust what is written in the profiles, so manually check each profile against the most recent billing activity and fix mismatches. This is key because churn prediction is literally based on whether someone is still subscribed—so we needed that label to be spot-on.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Subscription: Whether it’s 'Free,' 'free-tier,' or 'Basic-Free'—they’re all now just 'Free.' That cleans up our categories and keeps the embedding layer lean for model training.</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832600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a:extLst>
            <a:ext uri="{FF2B5EF4-FFF2-40B4-BE49-F238E27FC236}">
              <a16:creationId xmlns:a16="http://schemas.microsoft.com/office/drawing/2014/main" id="{1FFF8C20-2170-2629-8C97-621D6163BC3F}"/>
            </a:ext>
          </a:extLst>
        </p:cNvPr>
        <p:cNvGrpSpPr/>
        <p:nvPr/>
      </p:nvGrpSpPr>
      <p:grpSpPr>
        <a:xfrm>
          <a:off x="0" y="0"/>
          <a:ext cx="0" cy="0"/>
          <a:chOff x="0" y="0"/>
          <a:chExt cx="0" cy="0"/>
        </a:xfrm>
      </p:grpSpPr>
      <p:sp>
        <p:nvSpPr>
          <p:cNvPr id="1004" name="Google Shape;1004;gde5c81bb61_0_652:notes">
            <a:extLst>
              <a:ext uri="{FF2B5EF4-FFF2-40B4-BE49-F238E27FC236}">
                <a16:creationId xmlns:a16="http://schemas.microsoft.com/office/drawing/2014/main" id="{0B18A4FB-6932-2CD3-E6E4-73BAC44001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5" name="Google Shape;1005;gde5c81bb61_0_652:notes">
            <a:extLst>
              <a:ext uri="{FF2B5EF4-FFF2-40B4-BE49-F238E27FC236}">
                <a16:creationId xmlns:a16="http://schemas.microsoft.com/office/drawing/2014/main" id="{1669385E-9B01-CB2A-9D36-D3B5ADAD0F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Less noise means the model is learning from consistent signals, not clutter. It’s not distracted by weird outliers or spelling errors. </a:t>
            </a:r>
          </a:p>
          <a:p>
            <a:pPr marL="0" lvl="0" indent="0" algn="l" rtl="0">
              <a:spcBef>
                <a:spcPts val="0"/>
              </a:spcBef>
              <a:spcAft>
                <a:spcPts val="0"/>
              </a:spcAft>
              <a:buNone/>
            </a:pPr>
            <a:endParaRPr lang="en-US" b="1" dirty="0"/>
          </a:p>
          <a:p>
            <a:pPr marL="0" lvl="0" indent="0" algn="l" rtl="0">
              <a:spcBef>
                <a:spcPts val="0"/>
              </a:spcBef>
              <a:spcAft>
                <a:spcPts val="0"/>
              </a:spcAft>
              <a:buNone/>
            </a:pPr>
            <a:r>
              <a:rPr lang="en-US" b="0" dirty="0"/>
              <a:t>Reduce model bias </a:t>
            </a:r>
            <a:r>
              <a:rPr lang="en-US" dirty="0"/>
              <a:t>means our predictions apply more fairly to all users—not just the ones with perfect records.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clean dataset speeds up training and helps the model converge faster. </a:t>
            </a:r>
            <a:endParaRPr dirty="0"/>
          </a:p>
        </p:txBody>
      </p:sp>
    </p:spTree>
    <p:extLst>
      <p:ext uri="{BB962C8B-B14F-4D97-AF65-F5344CB8AC3E}">
        <p14:creationId xmlns:p14="http://schemas.microsoft.com/office/powerpoint/2010/main" val="3012598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gdba85bb450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3" name="Google Shape;1343;gdba85bb450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13104" y="276065"/>
            <a:ext cx="7717823" cy="527578"/>
            <a:chOff x="627916" y="377850"/>
            <a:chExt cx="7888209" cy="539225"/>
          </a:xfrm>
        </p:grpSpPr>
        <p:cxnSp>
          <p:nvCxnSpPr>
            <p:cNvPr id="10" name="Google Shape;10;p2"/>
            <p:cNvCxnSpPr/>
            <p:nvPr/>
          </p:nvCxnSpPr>
          <p:spPr>
            <a:xfrm>
              <a:off x="627925" y="803250"/>
              <a:ext cx="7888200" cy="0"/>
            </a:xfrm>
            <a:prstGeom prst="straightConnector1">
              <a:avLst/>
            </a:prstGeom>
            <a:noFill/>
            <a:ln w="28575" cap="flat" cmpd="sng">
              <a:solidFill>
                <a:schemeClr val="dk1"/>
              </a:solidFill>
              <a:prstDash val="solid"/>
              <a:round/>
              <a:headEnd type="none" w="med" len="med"/>
              <a:tailEnd type="none" w="med" len="med"/>
            </a:ln>
          </p:spPr>
        </p:cxnSp>
        <p:cxnSp>
          <p:nvCxnSpPr>
            <p:cNvPr id="11" name="Google Shape;11;p2"/>
            <p:cNvCxnSpPr/>
            <p:nvPr/>
          </p:nvCxnSpPr>
          <p:spPr>
            <a:xfrm>
              <a:off x="627925" y="917075"/>
              <a:ext cx="7888200" cy="0"/>
            </a:xfrm>
            <a:prstGeom prst="straightConnector1">
              <a:avLst/>
            </a:prstGeom>
            <a:noFill/>
            <a:ln w="28575" cap="flat" cmpd="sng">
              <a:solidFill>
                <a:schemeClr val="dk1"/>
              </a:solidFill>
              <a:prstDash val="solid"/>
              <a:round/>
              <a:headEnd type="none" w="med" len="med"/>
              <a:tailEnd type="none" w="med" len="med"/>
            </a:ln>
          </p:spPr>
        </p:cxnSp>
        <p:sp>
          <p:nvSpPr>
            <p:cNvPr id="12" name="Google Shape;12;p2"/>
            <p:cNvSpPr/>
            <p:nvPr/>
          </p:nvSpPr>
          <p:spPr>
            <a:xfrm>
              <a:off x="3002941"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3" name="Google Shape;13;p2"/>
            <p:cNvSpPr/>
            <p:nvPr/>
          </p:nvSpPr>
          <p:spPr>
            <a:xfrm>
              <a:off x="3477954"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 name="Google Shape;14;p2"/>
            <p:cNvSpPr/>
            <p:nvPr/>
          </p:nvSpPr>
          <p:spPr>
            <a:xfrm>
              <a:off x="3952967"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5" name="Google Shape;15;p2"/>
            <p:cNvSpPr/>
            <p:nvPr/>
          </p:nvSpPr>
          <p:spPr>
            <a:xfrm>
              <a:off x="4427980"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 name="Google Shape;16;p2"/>
            <p:cNvSpPr/>
            <p:nvPr/>
          </p:nvSpPr>
          <p:spPr>
            <a:xfrm>
              <a:off x="4902993"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 name="Google Shape;17;p2"/>
            <p:cNvSpPr/>
            <p:nvPr/>
          </p:nvSpPr>
          <p:spPr>
            <a:xfrm>
              <a:off x="5378006"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8" name="Google Shape;18;p2"/>
            <p:cNvSpPr/>
            <p:nvPr/>
          </p:nvSpPr>
          <p:spPr>
            <a:xfrm>
              <a:off x="5853019"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9" name="Google Shape;19;p2"/>
            <p:cNvSpPr/>
            <p:nvPr/>
          </p:nvSpPr>
          <p:spPr>
            <a:xfrm>
              <a:off x="6328032"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0" name="Google Shape;20;p2"/>
            <p:cNvSpPr/>
            <p:nvPr/>
          </p:nvSpPr>
          <p:spPr>
            <a:xfrm>
              <a:off x="6803045"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 name="Google Shape;21;p2"/>
            <p:cNvSpPr/>
            <p:nvPr/>
          </p:nvSpPr>
          <p:spPr>
            <a:xfrm>
              <a:off x="7278058"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2" name="Google Shape;22;p2"/>
            <p:cNvSpPr/>
            <p:nvPr/>
          </p:nvSpPr>
          <p:spPr>
            <a:xfrm>
              <a:off x="7753071"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3" name="Google Shape;23;p2"/>
            <p:cNvSpPr/>
            <p:nvPr/>
          </p:nvSpPr>
          <p:spPr>
            <a:xfrm>
              <a:off x="8228084"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4" name="Google Shape;24;p2"/>
            <p:cNvSpPr/>
            <p:nvPr/>
          </p:nvSpPr>
          <p:spPr>
            <a:xfrm>
              <a:off x="1102916"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5" name="Google Shape;25;p2"/>
            <p:cNvSpPr/>
            <p:nvPr/>
          </p:nvSpPr>
          <p:spPr>
            <a:xfrm>
              <a:off x="1577929"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6" name="Google Shape;26;p2"/>
            <p:cNvSpPr/>
            <p:nvPr/>
          </p:nvSpPr>
          <p:spPr>
            <a:xfrm>
              <a:off x="2052942"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 name="Google Shape;27;p2"/>
            <p:cNvSpPr/>
            <p:nvPr/>
          </p:nvSpPr>
          <p:spPr>
            <a:xfrm>
              <a:off x="2527955"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8" name="Google Shape;28;p2"/>
            <p:cNvSpPr/>
            <p:nvPr/>
          </p:nvSpPr>
          <p:spPr>
            <a:xfrm>
              <a:off x="627916"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29" name="Google Shape;29;p2"/>
          <p:cNvPicPr preferRelativeResize="0"/>
          <p:nvPr/>
        </p:nvPicPr>
        <p:blipFill>
          <a:blip r:embed="rId2">
            <a:alphaModFix/>
          </a:blip>
          <a:stretch>
            <a:fillRect/>
          </a:stretch>
        </p:blipFill>
        <p:spPr>
          <a:xfrm>
            <a:off x="0" y="0"/>
            <a:ext cx="9144003" cy="5143501"/>
          </a:xfrm>
          <a:prstGeom prst="rect">
            <a:avLst/>
          </a:prstGeom>
          <a:noFill/>
          <a:ln>
            <a:noFill/>
          </a:ln>
        </p:spPr>
      </p:pic>
      <p:pic>
        <p:nvPicPr>
          <p:cNvPr id="30" name="Google Shape;30;p2"/>
          <p:cNvPicPr preferRelativeResize="0"/>
          <p:nvPr/>
        </p:nvPicPr>
        <p:blipFill>
          <a:blip r:embed="rId3">
            <a:alphaModFix/>
          </a:blip>
          <a:stretch>
            <a:fillRect/>
          </a:stretch>
        </p:blipFill>
        <p:spPr>
          <a:xfrm>
            <a:off x="-178725" y="-286700"/>
            <a:ext cx="1491750" cy="5716901"/>
          </a:xfrm>
          <a:prstGeom prst="rect">
            <a:avLst/>
          </a:prstGeom>
          <a:noFill/>
          <a:ln>
            <a:noFill/>
          </a:ln>
        </p:spPr>
      </p:pic>
      <p:pic>
        <p:nvPicPr>
          <p:cNvPr id="31" name="Google Shape;31;p2"/>
          <p:cNvPicPr preferRelativeResize="0"/>
          <p:nvPr/>
        </p:nvPicPr>
        <p:blipFill>
          <a:blip r:embed="rId3">
            <a:alphaModFix/>
          </a:blip>
          <a:stretch>
            <a:fillRect/>
          </a:stretch>
        </p:blipFill>
        <p:spPr>
          <a:xfrm flipH="1">
            <a:off x="7830975" y="-286700"/>
            <a:ext cx="1491750" cy="5716901"/>
          </a:xfrm>
          <a:prstGeom prst="rect">
            <a:avLst/>
          </a:prstGeom>
          <a:noFill/>
          <a:ln>
            <a:noFill/>
          </a:ln>
        </p:spPr>
      </p:pic>
      <p:grpSp>
        <p:nvGrpSpPr>
          <p:cNvPr id="32" name="Google Shape;32;p2"/>
          <p:cNvGrpSpPr/>
          <p:nvPr/>
        </p:nvGrpSpPr>
        <p:grpSpPr>
          <a:xfrm flipH="1">
            <a:off x="-178725" y="4332550"/>
            <a:ext cx="9447026" cy="1027349"/>
            <a:chOff x="-788850" y="4561150"/>
            <a:chExt cx="9447026" cy="1027349"/>
          </a:xfrm>
        </p:grpSpPr>
        <p:sp>
          <p:nvSpPr>
            <p:cNvPr id="33" name="Google Shape;33;p2"/>
            <p:cNvSpPr/>
            <p:nvPr/>
          </p:nvSpPr>
          <p:spPr>
            <a:xfrm>
              <a:off x="3366575" y="4561150"/>
              <a:ext cx="5291601" cy="1027349"/>
            </a:xfrm>
            <a:custGeom>
              <a:avLst/>
              <a:gdLst/>
              <a:ahLst/>
              <a:cxnLst/>
              <a:rect l="l" t="t" r="r" b="b"/>
              <a:pathLst>
                <a:path w="52965" h="10283" extrusionOk="0">
                  <a:moveTo>
                    <a:pt x="17948" y="2586"/>
                  </a:moveTo>
                  <a:cubicBezTo>
                    <a:pt x="17948" y="2587"/>
                    <a:pt x="17948" y="2587"/>
                    <a:pt x="17949" y="2588"/>
                  </a:cubicBezTo>
                  <a:lnTo>
                    <a:pt x="17949" y="2588"/>
                  </a:lnTo>
                  <a:cubicBezTo>
                    <a:pt x="17949" y="2587"/>
                    <a:pt x="17948" y="2587"/>
                    <a:pt x="17948" y="2586"/>
                  </a:cubicBezTo>
                  <a:close/>
                  <a:moveTo>
                    <a:pt x="1888" y="3234"/>
                  </a:moveTo>
                  <a:cubicBezTo>
                    <a:pt x="1873" y="3234"/>
                    <a:pt x="1860" y="3242"/>
                    <a:pt x="1850" y="3260"/>
                  </a:cubicBezTo>
                  <a:cubicBezTo>
                    <a:pt x="1882" y="3262"/>
                    <a:pt x="1914" y="3263"/>
                    <a:pt x="1947" y="3264"/>
                  </a:cubicBezTo>
                  <a:lnTo>
                    <a:pt x="1947" y="3264"/>
                  </a:lnTo>
                  <a:cubicBezTo>
                    <a:pt x="1927" y="3246"/>
                    <a:pt x="1906" y="3234"/>
                    <a:pt x="1888" y="3234"/>
                  </a:cubicBezTo>
                  <a:close/>
                  <a:moveTo>
                    <a:pt x="24516" y="0"/>
                  </a:moveTo>
                  <a:cubicBezTo>
                    <a:pt x="24108" y="31"/>
                    <a:pt x="23700" y="47"/>
                    <a:pt x="23293" y="78"/>
                  </a:cubicBezTo>
                  <a:cubicBezTo>
                    <a:pt x="23324" y="172"/>
                    <a:pt x="23309" y="298"/>
                    <a:pt x="23230" y="376"/>
                  </a:cubicBezTo>
                  <a:cubicBezTo>
                    <a:pt x="23246" y="408"/>
                    <a:pt x="23262" y="439"/>
                    <a:pt x="23293" y="470"/>
                  </a:cubicBezTo>
                  <a:cubicBezTo>
                    <a:pt x="23273" y="478"/>
                    <a:pt x="23250" y="482"/>
                    <a:pt x="23228" y="482"/>
                  </a:cubicBezTo>
                  <a:cubicBezTo>
                    <a:pt x="23163" y="482"/>
                    <a:pt x="23097" y="450"/>
                    <a:pt x="23073" y="392"/>
                  </a:cubicBezTo>
                  <a:cubicBezTo>
                    <a:pt x="22890" y="415"/>
                    <a:pt x="22706" y="429"/>
                    <a:pt x="22523" y="429"/>
                  </a:cubicBezTo>
                  <a:cubicBezTo>
                    <a:pt x="22456" y="429"/>
                    <a:pt x="22388" y="427"/>
                    <a:pt x="22321" y="423"/>
                  </a:cubicBezTo>
                  <a:lnTo>
                    <a:pt x="22321" y="423"/>
                  </a:lnTo>
                  <a:cubicBezTo>
                    <a:pt x="22368" y="486"/>
                    <a:pt x="22337" y="580"/>
                    <a:pt x="22274" y="627"/>
                  </a:cubicBezTo>
                  <a:cubicBezTo>
                    <a:pt x="22234" y="657"/>
                    <a:pt x="22187" y="675"/>
                    <a:pt x="22137" y="675"/>
                  </a:cubicBezTo>
                  <a:cubicBezTo>
                    <a:pt x="22110" y="675"/>
                    <a:pt x="22082" y="670"/>
                    <a:pt x="22055" y="658"/>
                  </a:cubicBezTo>
                  <a:cubicBezTo>
                    <a:pt x="22055" y="596"/>
                    <a:pt x="22055" y="533"/>
                    <a:pt x="22055" y="486"/>
                  </a:cubicBezTo>
                  <a:cubicBezTo>
                    <a:pt x="21869" y="467"/>
                    <a:pt x="21684" y="459"/>
                    <a:pt x="21499" y="459"/>
                  </a:cubicBezTo>
                  <a:cubicBezTo>
                    <a:pt x="21216" y="459"/>
                    <a:pt x="20935" y="479"/>
                    <a:pt x="20660" y="517"/>
                  </a:cubicBezTo>
                  <a:cubicBezTo>
                    <a:pt x="20660" y="596"/>
                    <a:pt x="20707" y="1317"/>
                    <a:pt x="20581" y="1317"/>
                  </a:cubicBezTo>
                  <a:lnTo>
                    <a:pt x="20378" y="1317"/>
                  </a:lnTo>
                  <a:cubicBezTo>
                    <a:pt x="20362" y="1426"/>
                    <a:pt x="20346" y="1552"/>
                    <a:pt x="20330" y="1662"/>
                  </a:cubicBezTo>
                  <a:cubicBezTo>
                    <a:pt x="20325" y="1661"/>
                    <a:pt x="20320" y="1660"/>
                    <a:pt x="20315" y="1660"/>
                  </a:cubicBezTo>
                  <a:cubicBezTo>
                    <a:pt x="20231" y="1660"/>
                    <a:pt x="20189" y="1777"/>
                    <a:pt x="20189" y="1865"/>
                  </a:cubicBezTo>
                  <a:cubicBezTo>
                    <a:pt x="20189" y="2022"/>
                    <a:pt x="20236" y="2304"/>
                    <a:pt x="20111" y="2398"/>
                  </a:cubicBezTo>
                  <a:cubicBezTo>
                    <a:pt x="20045" y="2449"/>
                    <a:pt x="19928" y="2463"/>
                    <a:pt x="19805" y="2463"/>
                  </a:cubicBezTo>
                  <a:cubicBezTo>
                    <a:pt x="19663" y="2463"/>
                    <a:pt x="19513" y="2445"/>
                    <a:pt x="19421" y="2445"/>
                  </a:cubicBezTo>
                  <a:cubicBezTo>
                    <a:pt x="19453" y="2539"/>
                    <a:pt x="19327" y="2618"/>
                    <a:pt x="19218" y="2633"/>
                  </a:cubicBezTo>
                  <a:cubicBezTo>
                    <a:pt x="19157" y="2646"/>
                    <a:pt x="18957" y="2653"/>
                    <a:pt x="18734" y="2653"/>
                  </a:cubicBezTo>
                  <a:cubicBezTo>
                    <a:pt x="18385" y="2653"/>
                    <a:pt x="17977" y="2635"/>
                    <a:pt x="17949" y="2588"/>
                  </a:cubicBezTo>
                  <a:lnTo>
                    <a:pt x="17949" y="2588"/>
                  </a:lnTo>
                  <a:cubicBezTo>
                    <a:pt x="17980" y="2650"/>
                    <a:pt x="17995" y="2712"/>
                    <a:pt x="18026" y="2774"/>
                  </a:cubicBezTo>
                  <a:cubicBezTo>
                    <a:pt x="16177" y="2790"/>
                    <a:pt x="14343" y="2947"/>
                    <a:pt x="12525" y="3245"/>
                  </a:cubicBezTo>
                  <a:cubicBezTo>
                    <a:pt x="12446" y="2555"/>
                    <a:pt x="11835" y="1975"/>
                    <a:pt x="11145" y="1928"/>
                  </a:cubicBezTo>
                  <a:cubicBezTo>
                    <a:pt x="11094" y="1923"/>
                    <a:pt x="11043" y="1921"/>
                    <a:pt x="10991" y="1921"/>
                  </a:cubicBezTo>
                  <a:cubicBezTo>
                    <a:pt x="10713" y="1921"/>
                    <a:pt x="10433" y="1980"/>
                    <a:pt x="10164" y="1980"/>
                  </a:cubicBezTo>
                  <a:cubicBezTo>
                    <a:pt x="9994" y="1980"/>
                    <a:pt x="9829" y="1957"/>
                    <a:pt x="9672" y="1881"/>
                  </a:cubicBezTo>
                  <a:cubicBezTo>
                    <a:pt x="9578" y="1834"/>
                    <a:pt x="9484" y="1771"/>
                    <a:pt x="9390" y="1740"/>
                  </a:cubicBezTo>
                  <a:cubicBezTo>
                    <a:pt x="9290" y="1695"/>
                    <a:pt x="9188" y="1675"/>
                    <a:pt x="9085" y="1675"/>
                  </a:cubicBezTo>
                  <a:cubicBezTo>
                    <a:pt x="8722" y="1675"/>
                    <a:pt x="8354" y="1925"/>
                    <a:pt x="8073" y="2194"/>
                  </a:cubicBezTo>
                  <a:cubicBezTo>
                    <a:pt x="7963" y="2304"/>
                    <a:pt x="7838" y="2430"/>
                    <a:pt x="7838" y="2602"/>
                  </a:cubicBezTo>
                  <a:cubicBezTo>
                    <a:pt x="7807" y="2884"/>
                    <a:pt x="8136" y="3072"/>
                    <a:pt x="8402" y="3198"/>
                  </a:cubicBezTo>
                  <a:cubicBezTo>
                    <a:pt x="8177" y="3240"/>
                    <a:pt x="7948" y="3253"/>
                    <a:pt x="7718" y="3253"/>
                  </a:cubicBezTo>
                  <a:cubicBezTo>
                    <a:pt x="7373" y="3253"/>
                    <a:pt x="7024" y="3224"/>
                    <a:pt x="6676" y="3224"/>
                  </a:cubicBezTo>
                  <a:cubicBezTo>
                    <a:pt x="6492" y="3224"/>
                    <a:pt x="6308" y="3232"/>
                    <a:pt x="6125" y="3257"/>
                  </a:cubicBezTo>
                  <a:lnTo>
                    <a:pt x="6125" y="3257"/>
                  </a:lnTo>
                  <a:cubicBezTo>
                    <a:pt x="6177" y="3242"/>
                    <a:pt x="6221" y="3186"/>
                    <a:pt x="6208" y="3119"/>
                  </a:cubicBezTo>
                  <a:cubicBezTo>
                    <a:pt x="5989" y="3054"/>
                    <a:pt x="5763" y="3026"/>
                    <a:pt x="5540" y="3026"/>
                  </a:cubicBezTo>
                  <a:cubicBezTo>
                    <a:pt x="5443" y="3026"/>
                    <a:pt x="5347" y="3031"/>
                    <a:pt x="5252" y="3041"/>
                  </a:cubicBezTo>
                  <a:cubicBezTo>
                    <a:pt x="5299" y="3104"/>
                    <a:pt x="5267" y="3198"/>
                    <a:pt x="5205" y="3229"/>
                  </a:cubicBezTo>
                  <a:cubicBezTo>
                    <a:pt x="5142" y="3276"/>
                    <a:pt x="5064" y="3276"/>
                    <a:pt x="4985" y="3276"/>
                  </a:cubicBezTo>
                  <a:cubicBezTo>
                    <a:pt x="4719" y="3276"/>
                    <a:pt x="4452" y="3260"/>
                    <a:pt x="4186" y="3260"/>
                  </a:cubicBezTo>
                  <a:cubicBezTo>
                    <a:pt x="4186" y="3213"/>
                    <a:pt x="4202" y="3182"/>
                    <a:pt x="4202" y="3135"/>
                  </a:cubicBezTo>
                  <a:cubicBezTo>
                    <a:pt x="4123" y="3128"/>
                    <a:pt x="4045" y="3126"/>
                    <a:pt x="3968" y="3126"/>
                  </a:cubicBezTo>
                  <a:cubicBezTo>
                    <a:pt x="3795" y="3126"/>
                    <a:pt x="3626" y="3137"/>
                    <a:pt x="3457" y="3137"/>
                  </a:cubicBezTo>
                  <a:cubicBezTo>
                    <a:pt x="3355" y="3137"/>
                    <a:pt x="3253" y="3133"/>
                    <a:pt x="3151" y="3119"/>
                  </a:cubicBezTo>
                  <a:cubicBezTo>
                    <a:pt x="3151" y="3166"/>
                    <a:pt x="3136" y="3213"/>
                    <a:pt x="3120" y="3260"/>
                  </a:cubicBezTo>
                  <a:cubicBezTo>
                    <a:pt x="2908" y="3268"/>
                    <a:pt x="2697" y="3272"/>
                    <a:pt x="2485" y="3272"/>
                  </a:cubicBezTo>
                  <a:cubicBezTo>
                    <a:pt x="2306" y="3272"/>
                    <a:pt x="2126" y="3269"/>
                    <a:pt x="1947" y="3264"/>
                  </a:cubicBezTo>
                  <a:lnTo>
                    <a:pt x="1947" y="3264"/>
                  </a:lnTo>
                  <a:cubicBezTo>
                    <a:pt x="1965" y="3280"/>
                    <a:pt x="1981" y="3302"/>
                    <a:pt x="1992" y="3323"/>
                  </a:cubicBezTo>
                  <a:cubicBezTo>
                    <a:pt x="1333" y="3245"/>
                    <a:pt x="675" y="3166"/>
                    <a:pt x="1" y="3104"/>
                  </a:cubicBezTo>
                  <a:lnTo>
                    <a:pt x="1" y="10282"/>
                  </a:lnTo>
                  <a:lnTo>
                    <a:pt x="52964" y="10282"/>
                  </a:lnTo>
                  <a:lnTo>
                    <a:pt x="51961" y="3057"/>
                  </a:lnTo>
                  <a:cubicBezTo>
                    <a:pt x="51773" y="3057"/>
                    <a:pt x="51585" y="3057"/>
                    <a:pt x="51397" y="3072"/>
                  </a:cubicBezTo>
                  <a:cubicBezTo>
                    <a:pt x="51209" y="3088"/>
                    <a:pt x="51005" y="3151"/>
                    <a:pt x="50801" y="3151"/>
                  </a:cubicBezTo>
                  <a:cubicBezTo>
                    <a:pt x="50613" y="3151"/>
                    <a:pt x="50425" y="3072"/>
                    <a:pt x="50237" y="3072"/>
                  </a:cubicBezTo>
                  <a:cubicBezTo>
                    <a:pt x="50201" y="3070"/>
                    <a:pt x="50167" y="3069"/>
                    <a:pt x="50133" y="3069"/>
                  </a:cubicBezTo>
                  <a:cubicBezTo>
                    <a:pt x="50068" y="3069"/>
                    <a:pt x="50006" y="3072"/>
                    <a:pt x="49946" y="3072"/>
                  </a:cubicBezTo>
                  <a:cubicBezTo>
                    <a:pt x="49804" y="3072"/>
                    <a:pt x="49669" y="3058"/>
                    <a:pt x="49516" y="2963"/>
                  </a:cubicBezTo>
                  <a:cubicBezTo>
                    <a:pt x="49469" y="2931"/>
                    <a:pt x="49422" y="2900"/>
                    <a:pt x="49375" y="2868"/>
                  </a:cubicBezTo>
                  <a:cubicBezTo>
                    <a:pt x="49312" y="2837"/>
                    <a:pt x="49250" y="2837"/>
                    <a:pt x="49187" y="2821"/>
                  </a:cubicBezTo>
                  <a:cubicBezTo>
                    <a:pt x="49077" y="2806"/>
                    <a:pt x="48967" y="2774"/>
                    <a:pt x="48858" y="2759"/>
                  </a:cubicBezTo>
                  <a:cubicBezTo>
                    <a:pt x="48824" y="2748"/>
                    <a:pt x="48783" y="2737"/>
                    <a:pt x="48740" y="2737"/>
                  </a:cubicBezTo>
                  <a:cubicBezTo>
                    <a:pt x="48722" y="2737"/>
                    <a:pt x="48704" y="2738"/>
                    <a:pt x="48685" y="2743"/>
                  </a:cubicBezTo>
                  <a:cubicBezTo>
                    <a:pt x="48623" y="2743"/>
                    <a:pt x="48560" y="2774"/>
                    <a:pt x="48513" y="2790"/>
                  </a:cubicBezTo>
                  <a:cubicBezTo>
                    <a:pt x="48466" y="2806"/>
                    <a:pt x="48403" y="2806"/>
                    <a:pt x="48356" y="2806"/>
                  </a:cubicBezTo>
                  <a:cubicBezTo>
                    <a:pt x="48290" y="2808"/>
                    <a:pt x="48224" y="2809"/>
                    <a:pt x="48159" y="2809"/>
                  </a:cubicBezTo>
                  <a:cubicBezTo>
                    <a:pt x="47745" y="2809"/>
                    <a:pt x="47349" y="2770"/>
                    <a:pt x="46930" y="2743"/>
                  </a:cubicBezTo>
                  <a:cubicBezTo>
                    <a:pt x="46898" y="2743"/>
                    <a:pt x="46851" y="2727"/>
                    <a:pt x="46820" y="2712"/>
                  </a:cubicBezTo>
                  <a:cubicBezTo>
                    <a:pt x="46773" y="2696"/>
                    <a:pt x="46757" y="2649"/>
                    <a:pt x="46710" y="2618"/>
                  </a:cubicBezTo>
                  <a:cubicBezTo>
                    <a:pt x="46632" y="2539"/>
                    <a:pt x="46522" y="2539"/>
                    <a:pt x="46413" y="2539"/>
                  </a:cubicBezTo>
                  <a:cubicBezTo>
                    <a:pt x="46312" y="2534"/>
                    <a:pt x="46213" y="2532"/>
                    <a:pt x="46113" y="2532"/>
                  </a:cubicBezTo>
                  <a:cubicBezTo>
                    <a:pt x="45736" y="2532"/>
                    <a:pt x="45362" y="2563"/>
                    <a:pt x="44979" y="2563"/>
                  </a:cubicBezTo>
                  <a:cubicBezTo>
                    <a:pt x="44877" y="2563"/>
                    <a:pt x="44776" y="2560"/>
                    <a:pt x="44673" y="2555"/>
                  </a:cubicBezTo>
                  <a:cubicBezTo>
                    <a:pt x="44714" y="2501"/>
                    <a:pt x="44790" y="2458"/>
                    <a:pt x="44861" y="2458"/>
                  </a:cubicBezTo>
                  <a:cubicBezTo>
                    <a:pt x="44871" y="2458"/>
                    <a:pt x="44882" y="2459"/>
                    <a:pt x="44892" y="2461"/>
                  </a:cubicBezTo>
                  <a:cubicBezTo>
                    <a:pt x="44892" y="2398"/>
                    <a:pt x="44892" y="2336"/>
                    <a:pt x="44892" y="2273"/>
                  </a:cubicBezTo>
                  <a:cubicBezTo>
                    <a:pt x="44641" y="2100"/>
                    <a:pt x="44344" y="1991"/>
                    <a:pt x="44030" y="1975"/>
                  </a:cubicBezTo>
                  <a:cubicBezTo>
                    <a:pt x="43936" y="1975"/>
                    <a:pt x="43826" y="1991"/>
                    <a:pt x="43748" y="2038"/>
                  </a:cubicBezTo>
                  <a:cubicBezTo>
                    <a:pt x="43575" y="2132"/>
                    <a:pt x="43544" y="2398"/>
                    <a:pt x="43670" y="2524"/>
                  </a:cubicBezTo>
                  <a:cubicBezTo>
                    <a:pt x="43717" y="2555"/>
                    <a:pt x="43764" y="2602"/>
                    <a:pt x="43764" y="2649"/>
                  </a:cubicBezTo>
                  <a:cubicBezTo>
                    <a:pt x="43316" y="2695"/>
                    <a:pt x="42860" y="2724"/>
                    <a:pt x="42408" y="2724"/>
                  </a:cubicBezTo>
                  <a:cubicBezTo>
                    <a:pt x="42243" y="2724"/>
                    <a:pt x="42078" y="2720"/>
                    <a:pt x="41914" y="2712"/>
                  </a:cubicBezTo>
                  <a:cubicBezTo>
                    <a:pt x="41898" y="2633"/>
                    <a:pt x="41961" y="2555"/>
                    <a:pt x="42024" y="2524"/>
                  </a:cubicBezTo>
                  <a:cubicBezTo>
                    <a:pt x="42102" y="2492"/>
                    <a:pt x="42180" y="2492"/>
                    <a:pt x="42243" y="2461"/>
                  </a:cubicBezTo>
                  <a:cubicBezTo>
                    <a:pt x="42431" y="2383"/>
                    <a:pt x="42510" y="2163"/>
                    <a:pt x="42510" y="1975"/>
                  </a:cubicBezTo>
                  <a:cubicBezTo>
                    <a:pt x="42510" y="1662"/>
                    <a:pt x="42337" y="1364"/>
                    <a:pt x="42086" y="1191"/>
                  </a:cubicBezTo>
                  <a:cubicBezTo>
                    <a:pt x="41836" y="1035"/>
                    <a:pt x="41522" y="1003"/>
                    <a:pt x="41224" y="972"/>
                  </a:cubicBezTo>
                  <a:cubicBezTo>
                    <a:pt x="41039" y="961"/>
                    <a:pt x="40852" y="951"/>
                    <a:pt x="40665" y="951"/>
                  </a:cubicBezTo>
                  <a:cubicBezTo>
                    <a:pt x="40331" y="951"/>
                    <a:pt x="40000" y="981"/>
                    <a:pt x="39688" y="1082"/>
                  </a:cubicBezTo>
                  <a:cubicBezTo>
                    <a:pt x="39532" y="1129"/>
                    <a:pt x="39375" y="1207"/>
                    <a:pt x="39265" y="1332"/>
                  </a:cubicBezTo>
                  <a:cubicBezTo>
                    <a:pt x="39171" y="1458"/>
                    <a:pt x="39124" y="1646"/>
                    <a:pt x="39202" y="1787"/>
                  </a:cubicBezTo>
                  <a:cubicBezTo>
                    <a:pt x="39234" y="1834"/>
                    <a:pt x="39281" y="1881"/>
                    <a:pt x="39296" y="1928"/>
                  </a:cubicBezTo>
                  <a:cubicBezTo>
                    <a:pt x="39328" y="1991"/>
                    <a:pt x="39312" y="2053"/>
                    <a:pt x="39328" y="2116"/>
                  </a:cubicBezTo>
                  <a:cubicBezTo>
                    <a:pt x="39375" y="2351"/>
                    <a:pt x="39657" y="2445"/>
                    <a:pt x="39892" y="2492"/>
                  </a:cubicBezTo>
                  <a:cubicBezTo>
                    <a:pt x="39462" y="2589"/>
                    <a:pt x="38905" y="2693"/>
                    <a:pt x="38396" y="2693"/>
                  </a:cubicBezTo>
                  <a:cubicBezTo>
                    <a:pt x="38164" y="2693"/>
                    <a:pt x="37941" y="2672"/>
                    <a:pt x="37745" y="2618"/>
                  </a:cubicBezTo>
                  <a:cubicBezTo>
                    <a:pt x="37651" y="2586"/>
                    <a:pt x="37588" y="2539"/>
                    <a:pt x="37494" y="2524"/>
                  </a:cubicBezTo>
                  <a:cubicBezTo>
                    <a:pt x="37478" y="2477"/>
                    <a:pt x="37494" y="2414"/>
                    <a:pt x="37494" y="2351"/>
                  </a:cubicBezTo>
                  <a:cubicBezTo>
                    <a:pt x="37306" y="2336"/>
                    <a:pt x="37118" y="2320"/>
                    <a:pt x="36930" y="2304"/>
                  </a:cubicBezTo>
                  <a:cubicBezTo>
                    <a:pt x="36961" y="2242"/>
                    <a:pt x="36867" y="2210"/>
                    <a:pt x="36789" y="2194"/>
                  </a:cubicBezTo>
                  <a:cubicBezTo>
                    <a:pt x="36726" y="2191"/>
                    <a:pt x="36664" y="2190"/>
                    <a:pt x="36602" y="2190"/>
                  </a:cubicBezTo>
                  <a:cubicBezTo>
                    <a:pt x="36355" y="2190"/>
                    <a:pt x="36115" y="2210"/>
                    <a:pt x="35864" y="2210"/>
                  </a:cubicBezTo>
                  <a:lnTo>
                    <a:pt x="35864" y="2524"/>
                  </a:lnTo>
                  <a:cubicBezTo>
                    <a:pt x="35597" y="2524"/>
                    <a:pt x="35331" y="2508"/>
                    <a:pt x="35049" y="2508"/>
                  </a:cubicBezTo>
                  <a:cubicBezTo>
                    <a:pt x="35038" y="2575"/>
                    <a:pt x="34971" y="2594"/>
                    <a:pt x="34900" y="2594"/>
                  </a:cubicBezTo>
                  <a:cubicBezTo>
                    <a:pt x="34871" y="2594"/>
                    <a:pt x="34841" y="2591"/>
                    <a:pt x="34814" y="2586"/>
                  </a:cubicBezTo>
                  <a:cubicBezTo>
                    <a:pt x="34684" y="2560"/>
                    <a:pt x="34555" y="2549"/>
                    <a:pt x="34423" y="2549"/>
                  </a:cubicBezTo>
                  <a:cubicBezTo>
                    <a:pt x="34315" y="2549"/>
                    <a:pt x="34205" y="2557"/>
                    <a:pt x="34093" y="2571"/>
                  </a:cubicBezTo>
                  <a:cubicBezTo>
                    <a:pt x="34093" y="2586"/>
                    <a:pt x="34108" y="2602"/>
                    <a:pt x="34108" y="2618"/>
                  </a:cubicBezTo>
                  <a:cubicBezTo>
                    <a:pt x="34075" y="2637"/>
                    <a:pt x="34040" y="2646"/>
                    <a:pt x="34004" y="2646"/>
                  </a:cubicBezTo>
                  <a:cubicBezTo>
                    <a:pt x="33954" y="2646"/>
                    <a:pt x="33903" y="2629"/>
                    <a:pt x="33857" y="2602"/>
                  </a:cubicBezTo>
                  <a:cubicBezTo>
                    <a:pt x="33779" y="2571"/>
                    <a:pt x="33716" y="2508"/>
                    <a:pt x="33622" y="2492"/>
                  </a:cubicBezTo>
                  <a:cubicBezTo>
                    <a:pt x="33600" y="2487"/>
                    <a:pt x="33577" y="2485"/>
                    <a:pt x="33555" y="2485"/>
                  </a:cubicBezTo>
                  <a:cubicBezTo>
                    <a:pt x="33440" y="2485"/>
                    <a:pt x="33333" y="2544"/>
                    <a:pt x="33215" y="2571"/>
                  </a:cubicBezTo>
                  <a:lnTo>
                    <a:pt x="33011" y="2571"/>
                  </a:lnTo>
                  <a:cubicBezTo>
                    <a:pt x="32666" y="2555"/>
                    <a:pt x="32337" y="2539"/>
                    <a:pt x="32008" y="2539"/>
                  </a:cubicBezTo>
                  <a:cubicBezTo>
                    <a:pt x="31710" y="2555"/>
                    <a:pt x="31412" y="2586"/>
                    <a:pt x="31099" y="2586"/>
                  </a:cubicBezTo>
                  <a:cubicBezTo>
                    <a:pt x="31114" y="2649"/>
                    <a:pt x="31114" y="2712"/>
                    <a:pt x="31099" y="2774"/>
                  </a:cubicBezTo>
                  <a:lnTo>
                    <a:pt x="30911" y="2774"/>
                  </a:lnTo>
                  <a:lnTo>
                    <a:pt x="30911" y="2853"/>
                  </a:lnTo>
                  <a:lnTo>
                    <a:pt x="29829" y="2759"/>
                  </a:lnTo>
                  <a:lnTo>
                    <a:pt x="29704" y="2759"/>
                  </a:lnTo>
                  <a:cubicBezTo>
                    <a:pt x="29657" y="2774"/>
                    <a:pt x="29625" y="2790"/>
                    <a:pt x="29578" y="2806"/>
                  </a:cubicBezTo>
                  <a:cubicBezTo>
                    <a:pt x="29532" y="2823"/>
                    <a:pt x="29486" y="2829"/>
                    <a:pt x="29441" y="2829"/>
                  </a:cubicBezTo>
                  <a:cubicBezTo>
                    <a:pt x="29320" y="2829"/>
                    <a:pt x="29202" y="2782"/>
                    <a:pt x="29077" y="2759"/>
                  </a:cubicBezTo>
                  <a:cubicBezTo>
                    <a:pt x="29027" y="2755"/>
                    <a:pt x="28976" y="2754"/>
                    <a:pt x="28924" y="2754"/>
                  </a:cubicBezTo>
                  <a:cubicBezTo>
                    <a:pt x="28782" y="2754"/>
                    <a:pt x="28635" y="2763"/>
                    <a:pt x="28493" y="2763"/>
                  </a:cubicBezTo>
                  <a:cubicBezTo>
                    <a:pt x="28441" y="2763"/>
                    <a:pt x="28390" y="2762"/>
                    <a:pt x="28340" y="2759"/>
                  </a:cubicBezTo>
                  <a:cubicBezTo>
                    <a:pt x="27854" y="2759"/>
                    <a:pt x="27368" y="2743"/>
                    <a:pt x="26882" y="2696"/>
                  </a:cubicBezTo>
                  <a:cubicBezTo>
                    <a:pt x="26914" y="2665"/>
                    <a:pt x="26851" y="2602"/>
                    <a:pt x="26804" y="2586"/>
                  </a:cubicBezTo>
                  <a:cubicBezTo>
                    <a:pt x="26632" y="2539"/>
                    <a:pt x="26443" y="2477"/>
                    <a:pt x="26271" y="2430"/>
                  </a:cubicBezTo>
                  <a:cubicBezTo>
                    <a:pt x="26255" y="2414"/>
                    <a:pt x="26130" y="1787"/>
                    <a:pt x="26114" y="1709"/>
                  </a:cubicBezTo>
                  <a:cubicBezTo>
                    <a:pt x="26036" y="1458"/>
                    <a:pt x="26005" y="1191"/>
                    <a:pt x="26020" y="925"/>
                  </a:cubicBezTo>
                  <a:lnTo>
                    <a:pt x="25769" y="925"/>
                  </a:lnTo>
                  <a:cubicBezTo>
                    <a:pt x="25801" y="737"/>
                    <a:pt x="25801" y="517"/>
                    <a:pt x="25769" y="329"/>
                  </a:cubicBezTo>
                  <a:cubicBezTo>
                    <a:pt x="25738" y="251"/>
                    <a:pt x="25722" y="157"/>
                    <a:pt x="25785" y="94"/>
                  </a:cubicBezTo>
                  <a:lnTo>
                    <a:pt x="25785" y="94"/>
                  </a:lnTo>
                  <a:cubicBezTo>
                    <a:pt x="25657" y="101"/>
                    <a:pt x="25529" y="107"/>
                    <a:pt x="25402" y="107"/>
                  </a:cubicBezTo>
                  <a:cubicBezTo>
                    <a:pt x="25218" y="107"/>
                    <a:pt x="25037" y="93"/>
                    <a:pt x="24860" y="47"/>
                  </a:cubicBezTo>
                  <a:cubicBezTo>
                    <a:pt x="24829" y="31"/>
                    <a:pt x="24782" y="16"/>
                    <a:pt x="24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flipH="1">
              <a:off x="-788850" y="4561150"/>
              <a:ext cx="5291601" cy="1027349"/>
            </a:xfrm>
            <a:custGeom>
              <a:avLst/>
              <a:gdLst/>
              <a:ahLst/>
              <a:cxnLst/>
              <a:rect l="l" t="t" r="r" b="b"/>
              <a:pathLst>
                <a:path w="52965" h="10283" extrusionOk="0">
                  <a:moveTo>
                    <a:pt x="17948" y="2586"/>
                  </a:moveTo>
                  <a:cubicBezTo>
                    <a:pt x="17948" y="2587"/>
                    <a:pt x="17948" y="2587"/>
                    <a:pt x="17949" y="2588"/>
                  </a:cubicBezTo>
                  <a:lnTo>
                    <a:pt x="17949" y="2588"/>
                  </a:lnTo>
                  <a:cubicBezTo>
                    <a:pt x="17949" y="2587"/>
                    <a:pt x="17948" y="2587"/>
                    <a:pt x="17948" y="2586"/>
                  </a:cubicBezTo>
                  <a:close/>
                  <a:moveTo>
                    <a:pt x="1888" y="3234"/>
                  </a:moveTo>
                  <a:cubicBezTo>
                    <a:pt x="1873" y="3234"/>
                    <a:pt x="1860" y="3242"/>
                    <a:pt x="1850" y="3260"/>
                  </a:cubicBezTo>
                  <a:cubicBezTo>
                    <a:pt x="1882" y="3262"/>
                    <a:pt x="1914" y="3263"/>
                    <a:pt x="1947" y="3264"/>
                  </a:cubicBezTo>
                  <a:lnTo>
                    <a:pt x="1947" y="3264"/>
                  </a:lnTo>
                  <a:cubicBezTo>
                    <a:pt x="1927" y="3246"/>
                    <a:pt x="1906" y="3234"/>
                    <a:pt x="1888" y="3234"/>
                  </a:cubicBezTo>
                  <a:close/>
                  <a:moveTo>
                    <a:pt x="24516" y="0"/>
                  </a:moveTo>
                  <a:cubicBezTo>
                    <a:pt x="24108" y="31"/>
                    <a:pt x="23700" y="47"/>
                    <a:pt x="23293" y="78"/>
                  </a:cubicBezTo>
                  <a:cubicBezTo>
                    <a:pt x="23324" y="172"/>
                    <a:pt x="23309" y="298"/>
                    <a:pt x="23230" y="376"/>
                  </a:cubicBezTo>
                  <a:cubicBezTo>
                    <a:pt x="23246" y="408"/>
                    <a:pt x="23262" y="439"/>
                    <a:pt x="23293" y="470"/>
                  </a:cubicBezTo>
                  <a:cubicBezTo>
                    <a:pt x="23273" y="478"/>
                    <a:pt x="23250" y="482"/>
                    <a:pt x="23228" y="482"/>
                  </a:cubicBezTo>
                  <a:cubicBezTo>
                    <a:pt x="23163" y="482"/>
                    <a:pt x="23097" y="450"/>
                    <a:pt x="23073" y="392"/>
                  </a:cubicBezTo>
                  <a:cubicBezTo>
                    <a:pt x="22890" y="415"/>
                    <a:pt x="22706" y="429"/>
                    <a:pt x="22523" y="429"/>
                  </a:cubicBezTo>
                  <a:cubicBezTo>
                    <a:pt x="22456" y="429"/>
                    <a:pt x="22388" y="427"/>
                    <a:pt x="22321" y="423"/>
                  </a:cubicBezTo>
                  <a:lnTo>
                    <a:pt x="22321" y="423"/>
                  </a:lnTo>
                  <a:cubicBezTo>
                    <a:pt x="22368" y="486"/>
                    <a:pt x="22337" y="580"/>
                    <a:pt x="22274" y="627"/>
                  </a:cubicBezTo>
                  <a:cubicBezTo>
                    <a:pt x="22234" y="657"/>
                    <a:pt x="22187" y="675"/>
                    <a:pt x="22137" y="675"/>
                  </a:cubicBezTo>
                  <a:cubicBezTo>
                    <a:pt x="22110" y="675"/>
                    <a:pt x="22082" y="670"/>
                    <a:pt x="22055" y="658"/>
                  </a:cubicBezTo>
                  <a:cubicBezTo>
                    <a:pt x="22055" y="596"/>
                    <a:pt x="22055" y="533"/>
                    <a:pt x="22055" y="486"/>
                  </a:cubicBezTo>
                  <a:cubicBezTo>
                    <a:pt x="21869" y="467"/>
                    <a:pt x="21684" y="459"/>
                    <a:pt x="21499" y="459"/>
                  </a:cubicBezTo>
                  <a:cubicBezTo>
                    <a:pt x="21216" y="459"/>
                    <a:pt x="20935" y="479"/>
                    <a:pt x="20660" y="517"/>
                  </a:cubicBezTo>
                  <a:cubicBezTo>
                    <a:pt x="20660" y="596"/>
                    <a:pt x="20707" y="1317"/>
                    <a:pt x="20581" y="1317"/>
                  </a:cubicBezTo>
                  <a:lnTo>
                    <a:pt x="20378" y="1317"/>
                  </a:lnTo>
                  <a:cubicBezTo>
                    <a:pt x="20362" y="1426"/>
                    <a:pt x="20346" y="1552"/>
                    <a:pt x="20330" y="1662"/>
                  </a:cubicBezTo>
                  <a:cubicBezTo>
                    <a:pt x="20325" y="1661"/>
                    <a:pt x="20320" y="1660"/>
                    <a:pt x="20315" y="1660"/>
                  </a:cubicBezTo>
                  <a:cubicBezTo>
                    <a:pt x="20231" y="1660"/>
                    <a:pt x="20189" y="1777"/>
                    <a:pt x="20189" y="1865"/>
                  </a:cubicBezTo>
                  <a:cubicBezTo>
                    <a:pt x="20189" y="2022"/>
                    <a:pt x="20236" y="2304"/>
                    <a:pt x="20111" y="2398"/>
                  </a:cubicBezTo>
                  <a:cubicBezTo>
                    <a:pt x="20045" y="2449"/>
                    <a:pt x="19928" y="2463"/>
                    <a:pt x="19805" y="2463"/>
                  </a:cubicBezTo>
                  <a:cubicBezTo>
                    <a:pt x="19663" y="2463"/>
                    <a:pt x="19513" y="2445"/>
                    <a:pt x="19421" y="2445"/>
                  </a:cubicBezTo>
                  <a:cubicBezTo>
                    <a:pt x="19453" y="2539"/>
                    <a:pt x="19327" y="2618"/>
                    <a:pt x="19218" y="2633"/>
                  </a:cubicBezTo>
                  <a:cubicBezTo>
                    <a:pt x="19157" y="2646"/>
                    <a:pt x="18957" y="2653"/>
                    <a:pt x="18734" y="2653"/>
                  </a:cubicBezTo>
                  <a:cubicBezTo>
                    <a:pt x="18385" y="2653"/>
                    <a:pt x="17977" y="2635"/>
                    <a:pt x="17949" y="2588"/>
                  </a:cubicBezTo>
                  <a:lnTo>
                    <a:pt x="17949" y="2588"/>
                  </a:lnTo>
                  <a:cubicBezTo>
                    <a:pt x="17980" y="2650"/>
                    <a:pt x="17995" y="2712"/>
                    <a:pt x="18026" y="2774"/>
                  </a:cubicBezTo>
                  <a:cubicBezTo>
                    <a:pt x="16177" y="2790"/>
                    <a:pt x="14343" y="2947"/>
                    <a:pt x="12525" y="3245"/>
                  </a:cubicBezTo>
                  <a:cubicBezTo>
                    <a:pt x="12446" y="2555"/>
                    <a:pt x="11835" y="1975"/>
                    <a:pt x="11145" y="1928"/>
                  </a:cubicBezTo>
                  <a:cubicBezTo>
                    <a:pt x="11094" y="1923"/>
                    <a:pt x="11043" y="1921"/>
                    <a:pt x="10991" y="1921"/>
                  </a:cubicBezTo>
                  <a:cubicBezTo>
                    <a:pt x="10713" y="1921"/>
                    <a:pt x="10433" y="1980"/>
                    <a:pt x="10164" y="1980"/>
                  </a:cubicBezTo>
                  <a:cubicBezTo>
                    <a:pt x="9994" y="1980"/>
                    <a:pt x="9829" y="1957"/>
                    <a:pt x="9672" y="1881"/>
                  </a:cubicBezTo>
                  <a:cubicBezTo>
                    <a:pt x="9578" y="1834"/>
                    <a:pt x="9484" y="1771"/>
                    <a:pt x="9390" y="1740"/>
                  </a:cubicBezTo>
                  <a:cubicBezTo>
                    <a:pt x="9290" y="1695"/>
                    <a:pt x="9188" y="1675"/>
                    <a:pt x="9085" y="1675"/>
                  </a:cubicBezTo>
                  <a:cubicBezTo>
                    <a:pt x="8722" y="1675"/>
                    <a:pt x="8354" y="1925"/>
                    <a:pt x="8073" y="2194"/>
                  </a:cubicBezTo>
                  <a:cubicBezTo>
                    <a:pt x="7963" y="2304"/>
                    <a:pt x="7838" y="2430"/>
                    <a:pt x="7838" y="2602"/>
                  </a:cubicBezTo>
                  <a:cubicBezTo>
                    <a:pt x="7807" y="2884"/>
                    <a:pt x="8136" y="3072"/>
                    <a:pt x="8402" y="3198"/>
                  </a:cubicBezTo>
                  <a:cubicBezTo>
                    <a:pt x="8177" y="3240"/>
                    <a:pt x="7948" y="3253"/>
                    <a:pt x="7718" y="3253"/>
                  </a:cubicBezTo>
                  <a:cubicBezTo>
                    <a:pt x="7373" y="3253"/>
                    <a:pt x="7024" y="3224"/>
                    <a:pt x="6676" y="3224"/>
                  </a:cubicBezTo>
                  <a:cubicBezTo>
                    <a:pt x="6492" y="3224"/>
                    <a:pt x="6308" y="3232"/>
                    <a:pt x="6125" y="3257"/>
                  </a:cubicBezTo>
                  <a:lnTo>
                    <a:pt x="6125" y="3257"/>
                  </a:lnTo>
                  <a:cubicBezTo>
                    <a:pt x="6177" y="3242"/>
                    <a:pt x="6221" y="3186"/>
                    <a:pt x="6208" y="3119"/>
                  </a:cubicBezTo>
                  <a:cubicBezTo>
                    <a:pt x="5989" y="3054"/>
                    <a:pt x="5763" y="3026"/>
                    <a:pt x="5540" y="3026"/>
                  </a:cubicBezTo>
                  <a:cubicBezTo>
                    <a:pt x="5443" y="3026"/>
                    <a:pt x="5347" y="3031"/>
                    <a:pt x="5252" y="3041"/>
                  </a:cubicBezTo>
                  <a:cubicBezTo>
                    <a:pt x="5299" y="3104"/>
                    <a:pt x="5267" y="3198"/>
                    <a:pt x="5205" y="3229"/>
                  </a:cubicBezTo>
                  <a:cubicBezTo>
                    <a:pt x="5142" y="3276"/>
                    <a:pt x="5064" y="3276"/>
                    <a:pt x="4985" y="3276"/>
                  </a:cubicBezTo>
                  <a:cubicBezTo>
                    <a:pt x="4719" y="3276"/>
                    <a:pt x="4452" y="3260"/>
                    <a:pt x="4186" y="3260"/>
                  </a:cubicBezTo>
                  <a:cubicBezTo>
                    <a:pt x="4186" y="3213"/>
                    <a:pt x="4202" y="3182"/>
                    <a:pt x="4202" y="3135"/>
                  </a:cubicBezTo>
                  <a:cubicBezTo>
                    <a:pt x="4123" y="3128"/>
                    <a:pt x="4045" y="3126"/>
                    <a:pt x="3968" y="3126"/>
                  </a:cubicBezTo>
                  <a:cubicBezTo>
                    <a:pt x="3795" y="3126"/>
                    <a:pt x="3626" y="3137"/>
                    <a:pt x="3457" y="3137"/>
                  </a:cubicBezTo>
                  <a:cubicBezTo>
                    <a:pt x="3355" y="3137"/>
                    <a:pt x="3253" y="3133"/>
                    <a:pt x="3151" y="3119"/>
                  </a:cubicBezTo>
                  <a:cubicBezTo>
                    <a:pt x="3151" y="3166"/>
                    <a:pt x="3136" y="3213"/>
                    <a:pt x="3120" y="3260"/>
                  </a:cubicBezTo>
                  <a:cubicBezTo>
                    <a:pt x="2908" y="3268"/>
                    <a:pt x="2697" y="3272"/>
                    <a:pt x="2485" y="3272"/>
                  </a:cubicBezTo>
                  <a:cubicBezTo>
                    <a:pt x="2306" y="3272"/>
                    <a:pt x="2126" y="3269"/>
                    <a:pt x="1947" y="3264"/>
                  </a:cubicBezTo>
                  <a:lnTo>
                    <a:pt x="1947" y="3264"/>
                  </a:lnTo>
                  <a:cubicBezTo>
                    <a:pt x="1965" y="3280"/>
                    <a:pt x="1981" y="3302"/>
                    <a:pt x="1992" y="3323"/>
                  </a:cubicBezTo>
                  <a:cubicBezTo>
                    <a:pt x="1333" y="3245"/>
                    <a:pt x="675" y="3166"/>
                    <a:pt x="1" y="3104"/>
                  </a:cubicBezTo>
                  <a:lnTo>
                    <a:pt x="1" y="10282"/>
                  </a:lnTo>
                  <a:lnTo>
                    <a:pt x="52964" y="10282"/>
                  </a:lnTo>
                  <a:lnTo>
                    <a:pt x="51961" y="3057"/>
                  </a:lnTo>
                  <a:cubicBezTo>
                    <a:pt x="51773" y="3057"/>
                    <a:pt x="51585" y="3057"/>
                    <a:pt x="51397" y="3072"/>
                  </a:cubicBezTo>
                  <a:cubicBezTo>
                    <a:pt x="51209" y="3088"/>
                    <a:pt x="51005" y="3151"/>
                    <a:pt x="50801" y="3151"/>
                  </a:cubicBezTo>
                  <a:cubicBezTo>
                    <a:pt x="50613" y="3151"/>
                    <a:pt x="50425" y="3072"/>
                    <a:pt x="50237" y="3072"/>
                  </a:cubicBezTo>
                  <a:cubicBezTo>
                    <a:pt x="50201" y="3070"/>
                    <a:pt x="50167" y="3069"/>
                    <a:pt x="50133" y="3069"/>
                  </a:cubicBezTo>
                  <a:cubicBezTo>
                    <a:pt x="50068" y="3069"/>
                    <a:pt x="50006" y="3072"/>
                    <a:pt x="49946" y="3072"/>
                  </a:cubicBezTo>
                  <a:cubicBezTo>
                    <a:pt x="49804" y="3072"/>
                    <a:pt x="49669" y="3058"/>
                    <a:pt x="49516" y="2963"/>
                  </a:cubicBezTo>
                  <a:cubicBezTo>
                    <a:pt x="49469" y="2931"/>
                    <a:pt x="49422" y="2900"/>
                    <a:pt x="49375" y="2868"/>
                  </a:cubicBezTo>
                  <a:cubicBezTo>
                    <a:pt x="49312" y="2837"/>
                    <a:pt x="49250" y="2837"/>
                    <a:pt x="49187" y="2821"/>
                  </a:cubicBezTo>
                  <a:cubicBezTo>
                    <a:pt x="49077" y="2806"/>
                    <a:pt x="48967" y="2774"/>
                    <a:pt x="48858" y="2759"/>
                  </a:cubicBezTo>
                  <a:cubicBezTo>
                    <a:pt x="48824" y="2748"/>
                    <a:pt x="48783" y="2737"/>
                    <a:pt x="48740" y="2737"/>
                  </a:cubicBezTo>
                  <a:cubicBezTo>
                    <a:pt x="48722" y="2737"/>
                    <a:pt x="48704" y="2738"/>
                    <a:pt x="48685" y="2743"/>
                  </a:cubicBezTo>
                  <a:cubicBezTo>
                    <a:pt x="48623" y="2743"/>
                    <a:pt x="48560" y="2774"/>
                    <a:pt x="48513" y="2790"/>
                  </a:cubicBezTo>
                  <a:cubicBezTo>
                    <a:pt x="48466" y="2806"/>
                    <a:pt x="48403" y="2806"/>
                    <a:pt x="48356" y="2806"/>
                  </a:cubicBezTo>
                  <a:cubicBezTo>
                    <a:pt x="48290" y="2808"/>
                    <a:pt x="48224" y="2809"/>
                    <a:pt x="48159" y="2809"/>
                  </a:cubicBezTo>
                  <a:cubicBezTo>
                    <a:pt x="47745" y="2809"/>
                    <a:pt x="47349" y="2770"/>
                    <a:pt x="46930" y="2743"/>
                  </a:cubicBezTo>
                  <a:cubicBezTo>
                    <a:pt x="46898" y="2743"/>
                    <a:pt x="46851" y="2727"/>
                    <a:pt x="46820" y="2712"/>
                  </a:cubicBezTo>
                  <a:cubicBezTo>
                    <a:pt x="46773" y="2696"/>
                    <a:pt x="46757" y="2649"/>
                    <a:pt x="46710" y="2618"/>
                  </a:cubicBezTo>
                  <a:cubicBezTo>
                    <a:pt x="46632" y="2539"/>
                    <a:pt x="46522" y="2539"/>
                    <a:pt x="46413" y="2539"/>
                  </a:cubicBezTo>
                  <a:cubicBezTo>
                    <a:pt x="46312" y="2534"/>
                    <a:pt x="46213" y="2532"/>
                    <a:pt x="46113" y="2532"/>
                  </a:cubicBezTo>
                  <a:cubicBezTo>
                    <a:pt x="45736" y="2532"/>
                    <a:pt x="45362" y="2563"/>
                    <a:pt x="44979" y="2563"/>
                  </a:cubicBezTo>
                  <a:cubicBezTo>
                    <a:pt x="44877" y="2563"/>
                    <a:pt x="44776" y="2560"/>
                    <a:pt x="44673" y="2555"/>
                  </a:cubicBezTo>
                  <a:cubicBezTo>
                    <a:pt x="44714" y="2501"/>
                    <a:pt x="44790" y="2458"/>
                    <a:pt x="44861" y="2458"/>
                  </a:cubicBezTo>
                  <a:cubicBezTo>
                    <a:pt x="44871" y="2458"/>
                    <a:pt x="44882" y="2459"/>
                    <a:pt x="44892" y="2461"/>
                  </a:cubicBezTo>
                  <a:cubicBezTo>
                    <a:pt x="44892" y="2398"/>
                    <a:pt x="44892" y="2336"/>
                    <a:pt x="44892" y="2273"/>
                  </a:cubicBezTo>
                  <a:cubicBezTo>
                    <a:pt x="44641" y="2100"/>
                    <a:pt x="44344" y="1991"/>
                    <a:pt x="44030" y="1975"/>
                  </a:cubicBezTo>
                  <a:cubicBezTo>
                    <a:pt x="43936" y="1975"/>
                    <a:pt x="43826" y="1991"/>
                    <a:pt x="43748" y="2038"/>
                  </a:cubicBezTo>
                  <a:cubicBezTo>
                    <a:pt x="43575" y="2132"/>
                    <a:pt x="43544" y="2398"/>
                    <a:pt x="43670" y="2524"/>
                  </a:cubicBezTo>
                  <a:cubicBezTo>
                    <a:pt x="43717" y="2555"/>
                    <a:pt x="43764" y="2602"/>
                    <a:pt x="43764" y="2649"/>
                  </a:cubicBezTo>
                  <a:cubicBezTo>
                    <a:pt x="43316" y="2695"/>
                    <a:pt x="42860" y="2724"/>
                    <a:pt x="42408" y="2724"/>
                  </a:cubicBezTo>
                  <a:cubicBezTo>
                    <a:pt x="42243" y="2724"/>
                    <a:pt x="42078" y="2720"/>
                    <a:pt x="41914" y="2712"/>
                  </a:cubicBezTo>
                  <a:cubicBezTo>
                    <a:pt x="41898" y="2633"/>
                    <a:pt x="41961" y="2555"/>
                    <a:pt x="42024" y="2524"/>
                  </a:cubicBezTo>
                  <a:cubicBezTo>
                    <a:pt x="42102" y="2492"/>
                    <a:pt x="42180" y="2492"/>
                    <a:pt x="42243" y="2461"/>
                  </a:cubicBezTo>
                  <a:cubicBezTo>
                    <a:pt x="42431" y="2383"/>
                    <a:pt x="42510" y="2163"/>
                    <a:pt x="42510" y="1975"/>
                  </a:cubicBezTo>
                  <a:cubicBezTo>
                    <a:pt x="42510" y="1662"/>
                    <a:pt x="42337" y="1364"/>
                    <a:pt x="42086" y="1191"/>
                  </a:cubicBezTo>
                  <a:cubicBezTo>
                    <a:pt x="41836" y="1035"/>
                    <a:pt x="41522" y="1003"/>
                    <a:pt x="41224" y="972"/>
                  </a:cubicBezTo>
                  <a:cubicBezTo>
                    <a:pt x="41039" y="961"/>
                    <a:pt x="40852" y="951"/>
                    <a:pt x="40665" y="951"/>
                  </a:cubicBezTo>
                  <a:cubicBezTo>
                    <a:pt x="40331" y="951"/>
                    <a:pt x="40000" y="981"/>
                    <a:pt x="39688" y="1082"/>
                  </a:cubicBezTo>
                  <a:cubicBezTo>
                    <a:pt x="39532" y="1129"/>
                    <a:pt x="39375" y="1207"/>
                    <a:pt x="39265" y="1332"/>
                  </a:cubicBezTo>
                  <a:cubicBezTo>
                    <a:pt x="39171" y="1458"/>
                    <a:pt x="39124" y="1646"/>
                    <a:pt x="39202" y="1787"/>
                  </a:cubicBezTo>
                  <a:cubicBezTo>
                    <a:pt x="39234" y="1834"/>
                    <a:pt x="39281" y="1881"/>
                    <a:pt x="39296" y="1928"/>
                  </a:cubicBezTo>
                  <a:cubicBezTo>
                    <a:pt x="39328" y="1991"/>
                    <a:pt x="39312" y="2053"/>
                    <a:pt x="39328" y="2116"/>
                  </a:cubicBezTo>
                  <a:cubicBezTo>
                    <a:pt x="39375" y="2351"/>
                    <a:pt x="39657" y="2445"/>
                    <a:pt x="39892" y="2492"/>
                  </a:cubicBezTo>
                  <a:cubicBezTo>
                    <a:pt x="39462" y="2589"/>
                    <a:pt x="38905" y="2693"/>
                    <a:pt x="38396" y="2693"/>
                  </a:cubicBezTo>
                  <a:cubicBezTo>
                    <a:pt x="38164" y="2693"/>
                    <a:pt x="37941" y="2672"/>
                    <a:pt x="37745" y="2618"/>
                  </a:cubicBezTo>
                  <a:cubicBezTo>
                    <a:pt x="37651" y="2586"/>
                    <a:pt x="37588" y="2539"/>
                    <a:pt x="37494" y="2524"/>
                  </a:cubicBezTo>
                  <a:cubicBezTo>
                    <a:pt x="37478" y="2477"/>
                    <a:pt x="37494" y="2414"/>
                    <a:pt x="37494" y="2351"/>
                  </a:cubicBezTo>
                  <a:cubicBezTo>
                    <a:pt x="37306" y="2336"/>
                    <a:pt x="37118" y="2320"/>
                    <a:pt x="36930" y="2304"/>
                  </a:cubicBezTo>
                  <a:cubicBezTo>
                    <a:pt x="36961" y="2242"/>
                    <a:pt x="36867" y="2210"/>
                    <a:pt x="36789" y="2194"/>
                  </a:cubicBezTo>
                  <a:cubicBezTo>
                    <a:pt x="36726" y="2191"/>
                    <a:pt x="36664" y="2190"/>
                    <a:pt x="36602" y="2190"/>
                  </a:cubicBezTo>
                  <a:cubicBezTo>
                    <a:pt x="36355" y="2190"/>
                    <a:pt x="36115" y="2210"/>
                    <a:pt x="35864" y="2210"/>
                  </a:cubicBezTo>
                  <a:lnTo>
                    <a:pt x="35864" y="2524"/>
                  </a:lnTo>
                  <a:cubicBezTo>
                    <a:pt x="35597" y="2524"/>
                    <a:pt x="35331" y="2508"/>
                    <a:pt x="35049" y="2508"/>
                  </a:cubicBezTo>
                  <a:cubicBezTo>
                    <a:pt x="35038" y="2575"/>
                    <a:pt x="34971" y="2594"/>
                    <a:pt x="34900" y="2594"/>
                  </a:cubicBezTo>
                  <a:cubicBezTo>
                    <a:pt x="34871" y="2594"/>
                    <a:pt x="34841" y="2591"/>
                    <a:pt x="34814" y="2586"/>
                  </a:cubicBezTo>
                  <a:cubicBezTo>
                    <a:pt x="34684" y="2560"/>
                    <a:pt x="34555" y="2549"/>
                    <a:pt x="34423" y="2549"/>
                  </a:cubicBezTo>
                  <a:cubicBezTo>
                    <a:pt x="34315" y="2549"/>
                    <a:pt x="34205" y="2557"/>
                    <a:pt x="34093" y="2571"/>
                  </a:cubicBezTo>
                  <a:cubicBezTo>
                    <a:pt x="34093" y="2586"/>
                    <a:pt x="34108" y="2602"/>
                    <a:pt x="34108" y="2618"/>
                  </a:cubicBezTo>
                  <a:cubicBezTo>
                    <a:pt x="34075" y="2637"/>
                    <a:pt x="34040" y="2646"/>
                    <a:pt x="34004" y="2646"/>
                  </a:cubicBezTo>
                  <a:cubicBezTo>
                    <a:pt x="33954" y="2646"/>
                    <a:pt x="33903" y="2629"/>
                    <a:pt x="33857" y="2602"/>
                  </a:cubicBezTo>
                  <a:cubicBezTo>
                    <a:pt x="33779" y="2571"/>
                    <a:pt x="33716" y="2508"/>
                    <a:pt x="33622" y="2492"/>
                  </a:cubicBezTo>
                  <a:cubicBezTo>
                    <a:pt x="33600" y="2487"/>
                    <a:pt x="33577" y="2485"/>
                    <a:pt x="33555" y="2485"/>
                  </a:cubicBezTo>
                  <a:cubicBezTo>
                    <a:pt x="33440" y="2485"/>
                    <a:pt x="33333" y="2544"/>
                    <a:pt x="33215" y="2571"/>
                  </a:cubicBezTo>
                  <a:lnTo>
                    <a:pt x="33011" y="2571"/>
                  </a:lnTo>
                  <a:cubicBezTo>
                    <a:pt x="32666" y="2555"/>
                    <a:pt x="32337" y="2539"/>
                    <a:pt x="32008" y="2539"/>
                  </a:cubicBezTo>
                  <a:cubicBezTo>
                    <a:pt x="31710" y="2555"/>
                    <a:pt x="31412" y="2586"/>
                    <a:pt x="31099" y="2586"/>
                  </a:cubicBezTo>
                  <a:cubicBezTo>
                    <a:pt x="31114" y="2649"/>
                    <a:pt x="31114" y="2712"/>
                    <a:pt x="31099" y="2774"/>
                  </a:cubicBezTo>
                  <a:lnTo>
                    <a:pt x="30911" y="2774"/>
                  </a:lnTo>
                  <a:lnTo>
                    <a:pt x="30911" y="2853"/>
                  </a:lnTo>
                  <a:lnTo>
                    <a:pt x="29829" y="2759"/>
                  </a:lnTo>
                  <a:lnTo>
                    <a:pt x="29704" y="2759"/>
                  </a:lnTo>
                  <a:cubicBezTo>
                    <a:pt x="29657" y="2774"/>
                    <a:pt x="29625" y="2790"/>
                    <a:pt x="29578" y="2806"/>
                  </a:cubicBezTo>
                  <a:cubicBezTo>
                    <a:pt x="29532" y="2823"/>
                    <a:pt x="29486" y="2829"/>
                    <a:pt x="29441" y="2829"/>
                  </a:cubicBezTo>
                  <a:cubicBezTo>
                    <a:pt x="29320" y="2829"/>
                    <a:pt x="29202" y="2782"/>
                    <a:pt x="29077" y="2759"/>
                  </a:cubicBezTo>
                  <a:cubicBezTo>
                    <a:pt x="29027" y="2755"/>
                    <a:pt x="28976" y="2754"/>
                    <a:pt x="28924" y="2754"/>
                  </a:cubicBezTo>
                  <a:cubicBezTo>
                    <a:pt x="28782" y="2754"/>
                    <a:pt x="28635" y="2763"/>
                    <a:pt x="28493" y="2763"/>
                  </a:cubicBezTo>
                  <a:cubicBezTo>
                    <a:pt x="28441" y="2763"/>
                    <a:pt x="28390" y="2762"/>
                    <a:pt x="28340" y="2759"/>
                  </a:cubicBezTo>
                  <a:cubicBezTo>
                    <a:pt x="27854" y="2759"/>
                    <a:pt x="27368" y="2743"/>
                    <a:pt x="26882" y="2696"/>
                  </a:cubicBezTo>
                  <a:cubicBezTo>
                    <a:pt x="26914" y="2665"/>
                    <a:pt x="26851" y="2602"/>
                    <a:pt x="26804" y="2586"/>
                  </a:cubicBezTo>
                  <a:cubicBezTo>
                    <a:pt x="26632" y="2539"/>
                    <a:pt x="26443" y="2477"/>
                    <a:pt x="26271" y="2430"/>
                  </a:cubicBezTo>
                  <a:cubicBezTo>
                    <a:pt x="26255" y="2414"/>
                    <a:pt x="26130" y="1787"/>
                    <a:pt x="26114" y="1709"/>
                  </a:cubicBezTo>
                  <a:cubicBezTo>
                    <a:pt x="26036" y="1458"/>
                    <a:pt x="26005" y="1191"/>
                    <a:pt x="26020" y="925"/>
                  </a:cubicBezTo>
                  <a:lnTo>
                    <a:pt x="25769" y="925"/>
                  </a:lnTo>
                  <a:cubicBezTo>
                    <a:pt x="25801" y="737"/>
                    <a:pt x="25801" y="517"/>
                    <a:pt x="25769" y="329"/>
                  </a:cubicBezTo>
                  <a:cubicBezTo>
                    <a:pt x="25738" y="251"/>
                    <a:pt x="25722" y="157"/>
                    <a:pt x="25785" y="94"/>
                  </a:cubicBezTo>
                  <a:lnTo>
                    <a:pt x="25785" y="94"/>
                  </a:lnTo>
                  <a:cubicBezTo>
                    <a:pt x="25657" y="101"/>
                    <a:pt x="25529" y="107"/>
                    <a:pt x="25402" y="107"/>
                  </a:cubicBezTo>
                  <a:cubicBezTo>
                    <a:pt x="25218" y="107"/>
                    <a:pt x="25037" y="93"/>
                    <a:pt x="24860" y="47"/>
                  </a:cubicBezTo>
                  <a:cubicBezTo>
                    <a:pt x="24829" y="31"/>
                    <a:pt x="24782" y="16"/>
                    <a:pt x="24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262226" y="3565703"/>
            <a:ext cx="5613281" cy="1226115"/>
            <a:chOff x="262226" y="3594728"/>
            <a:chExt cx="5613281" cy="1226115"/>
          </a:xfrm>
        </p:grpSpPr>
        <p:sp>
          <p:nvSpPr>
            <p:cNvPr id="36" name="Google Shape;36;p2"/>
            <p:cNvSpPr/>
            <p:nvPr/>
          </p:nvSpPr>
          <p:spPr>
            <a:xfrm>
              <a:off x="5532575" y="4097799"/>
              <a:ext cx="342932" cy="723044"/>
            </a:xfrm>
            <a:custGeom>
              <a:avLst/>
              <a:gdLst/>
              <a:ahLst/>
              <a:cxnLst/>
              <a:rect l="l" t="t" r="r" b="b"/>
              <a:pathLst>
                <a:path w="2603" h="5488" extrusionOk="0">
                  <a:moveTo>
                    <a:pt x="433" y="0"/>
                  </a:moveTo>
                  <a:cubicBezTo>
                    <a:pt x="401" y="0"/>
                    <a:pt x="370" y="9"/>
                    <a:pt x="345" y="29"/>
                  </a:cubicBezTo>
                  <a:cubicBezTo>
                    <a:pt x="283" y="91"/>
                    <a:pt x="283" y="170"/>
                    <a:pt x="283" y="248"/>
                  </a:cubicBezTo>
                  <a:lnTo>
                    <a:pt x="314" y="1189"/>
                  </a:lnTo>
                  <a:cubicBezTo>
                    <a:pt x="314" y="1345"/>
                    <a:pt x="314" y="1518"/>
                    <a:pt x="314" y="1690"/>
                  </a:cubicBezTo>
                  <a:cubicBezTo>
                    <a:pt x="314" y="1831"/>
                    <a:pt x="345" y="2004"/>
                    <a:pt x="471" y="2051"/>
                  </a:cubicBezTo>
                  <a:cubicBezTo>
                    <a:pt x="518" y="2066"/>
                    <a:pt x="565" y="2066"/>
                    <a:pt x="612" y="2082"/>
                  </a:cubicBezTo>
                  <a:cubicBezTo>
                    <a:pt x="753" y="2129"/>
                    <a:pt x="800" y="2317"/>
                    <a:pt x="816" y="2474"/>
                  </a:cubicBezTo>
                  <a:cubicBezTo>
                    <a:pt x="831" y="2662"/>
                    <a:pt x="816" y="2850"/>
                    <a:pt x="800" y="3038"/>
                  </a:cubicBezTo>
                  <a:cubicBezTo>
                    <a:pt x="784" y="3273"/>
                    <a:pt x="769" y="3508"/>
                    <a:pt x="753" y="3759"/>
                  </a:cubicBezTo>
                  <a:cubicBezTo>
                    <a:pt x="753" y="3853"/>
                    <a:pt x="753" y="3963"/>
                    <a:pt x="706" y="4041"/>
                  </a:cubicBezTo>
                  <a:cubicBezTo>
                    <a:pt x="684" y="4053"/>
                    <a:pt x="661" y="4058"/>
                    <a:pt x="640" y="4058"/>
                  </a:cubicBezTo>
                  <a:cubicBezTo>
                    <a:pt x="601" y="4058"/>
                    <a:pt x="564" y="4040"/>
                    <a:pt x="533" y="4010"/>
                  </a:cubicBezTo>
                  <a:cubicBezTo>
                    <a:pt x="502" y="3963"/>
                    <a:pt x="486" y="3900"/>
                    <a:pt x="486" y="3838"/>
                  </a:cubicBezTo>
                  <a:cubicBezTo>
                    <a:pt x="439" y="3524"/>
                    <a:pt x="408" y="3211"/>
                    <a:pt x="424" y="2897"/>
                  </a:cubicBezTo>
                  <a:cubicBezTo>
                    <a:pt x="424" y="2819"/>
                    <a:pt x="439" y="2725"/>
                    <a:pt x="408" y="2646"/>
                  </a:cubicBezTo>
                  <a:cubicBezTo>
                    <a:pt x="377" y="2568"/>
                    <a:pt x="314" y="2505"/>
                    <a:pt x="236" y="2490"/>
                  </a:cubicBezTo>
                  <a:cubicBezTo>
                    <a:pt x="142" y="2490"/>
                    <a:pt x="63" y="2568"/>
                    <a:pt x="32" y="2646"/>
                  </a:cubicBezTo>
                  <a:cubicBezTo>
                    <a:pt x="0" y="2725"/>
                    <a:pt x="0" y="2819"/>
                    <a:pt x="16" y="2897"/>
                  </a:cubicBezTo>
                  <a:cubicBezTo>
                    <a:pt x="32" y="3273"/>
                    <a:pt x="48" y="3650"/>
                    <a:pt x="79" y="4010"/>
                  </a:cubicBezTo>
                  <a:cubicBezTo>
                    <a:pt x="95" y="4371"/>
                    <a:pt x="110" y="4982"/>
                    <a:pt x="439" y="5217"/>
                  </a:cubicBezTo>
                  <a:cubicBezTo>
                    <a:pt x="518" y="5264"/>
                    <a:pt x="612" y="5311"/>
                    <a:pt x="706" y="5327"/>
                  </a:cubicBezTo>
                  <a:cubicBezTo>
                    <a:pt x="969" y="5417"/>
                    <a:pt x="1264" y="5487"/>
                    <a:pt x="1554" y="5487"/>
                  </a:cubicBezTo>
                  <a:cubicBezTo>
                    <a:pt x="1764" y="5487"/>
                    <a:pt x="1972" y="5450"/>
                    <a:pt x="2164" y="5358"/>
                  </a:cubicBezTo>
                  <a:cubicBezTo>
                    <a:pt x="2226" y="5327"/>
                    <a:pt x="2273" y="5295"/>
                    <a:pt x="2320" y="5264"/>
                  </a:cubicBezTo>
                  <a:cubicBezTo>
                    <a:pt x="2446" y="5154"/>
                    <a:pt x="2555" y="5013"/>
                    <a:pt x="2587" y="4856"/>
                  </a:cubicBezTo>
                  <a:cubicBezTo>
                    <a:pt x="2602" y="4762"/>
                    <a:pt x="2602" y="4653"/>
                    <a:pt x="2602" y="4559"/>
                  </a:cubicBezTo>
                  <a:cubicBezTo>
                    <a:pt x="2602" y="4151"/>
                    <a:pt x="2602" y="3728"/>
                    <a:pt x="2602" y="3305"/>
                  </a:cubicBezTo>
                  <a:cubicBezTo>
                    <a:pt x="2602" y="3211"/>
                    <a:pt x="2602" y="3101"/>
                    <a:pt x="2555" y="3023"/>
                  </a:cubicBezTo>
                  <a:cubicBezTo>
                    <a:pt x="2510" y="2955"/>
                    <a:pt x="2441" y="2903"/>
                    <a:pt x="2370" y="2903"/>
                  </a:cubicBezTo>
                  <a:cubicBezTo>
                    <a:pt x="2343" y="2903"/>
                    <a:pt x="2315" y="2911"/>
                    <a:pt x="2289" y="2929"/>
                  </a:cubicBezTo>
                  <a:cubicBezTo>
                    <a:pt x="2211" y="2976"/>
                    <a:pt x="2195" y="3070"/>
                    <a:pt x="2195" y="3164"/>
                  </a:cubicBezTo>
                  <a:cubicBezTo>
                    <a:pt x="2164" y="3681"/>
                    <a:pt x="2289" y="4230"/>
                    <a:pt x="2038" y="4684"/>
                  </a:cubicBezTo>
                  <a:cubicBezTo>
                    <a:pt x="1994" y="4695"/>
                    <a:pt x="1949" y="4706"/>
                    <a:pt x="1900" y="4706"/>
                  </a:cubicBezTo>
                  <a:cubicBezTo>
                    <a:pt x="1879" y="4706"/>
                    <a:pt x="1857" y="4704"/>
                    <a:pt x="1834" y="4700"/>
                  </a:cubicBezTo>
                  <a:cubicBezTo>
                    <a:pt x="1772" y="4684"/>
                    <a:pt x="1709" y="4637"/>
                    <a:pt x="1709" y="4559"/>
                  </a:cubicBezTo>
                  <a:cubicBezTo>
                    <a:pt x="1725" y="4496"/>
                    <a:pt x="1787" y="4433"/>
                    <a:pt x="1834" y="4386"/>
                  </a:cubicBezTo>
                  <a:cubicBezTo>
                    <a:pt x="1913" y="4277"/>
                    <a:pt x="1928" y="4151"/>
                    <a:pt x="1944" y="4026"/>
                  </a:cubicBezTo>
                  <a:cubicBezTo>
                    <a:pt x="1975" y="3493"/>
                    <a:pt x="2070" y="2866"/>
                    <a:pt x="1928" y="2333"/>
                  </a:cubicBezTo>
                  <a:cubicBezTo>
                    <a:pt x="1913" y="2286"/>
                    <a:pt x="1897" y="2255"/>
                    <a:pt x="1866" y="2223"/>
                  </a:cubicBezTo>
                  <a:cubicBezTo>
                    <a:pt x="1845" y="2196"/>
                    <a:pt x="1806" y="2183"/>
                    <a:pt x="1766" y="2183"/>
                  </a:cubicBezTo>
                  <a:cubicBezTo>
                    <a:pt x="1713" y="2183"/>
                    <a:pt x="1657" y="2204"/>
                    <a:pt x="1631" y="2239"/>
                  </a:cubicBezTo>
                  <a:cubicBezTo>
                    <a:pt x="1615" y="2270"/>
                    <a:pt x="1599" y="2286"/>
                    <a:pt x="1599" y="2317"/>
                  </a:cubicBezTo>
                  <a:cubicBezTo>
                    <a:pt x="1505" y="2615"/>
                    <a:pt x="1490" y="2944"/>
                    <a:pt x="1552" y="3273"/>
                  </a:cubicBezTo>
                  <a:cubicBezTo>
                    <a:pt x="1568" y="3336"/>
                    <a:pt x="1584" y="3399"/>
                    <a:pt x="1568" y="3461"/>
                  </a:cubicBezTo>
                  <a:cubicBezTo>
                    <a:pt x="1554" y="3530"/>
                    <a:pt x="1505" y="3574"/>
                    <a:pt x="1451" y="3574"/>
                  </a:cubicBezTo>
                  <a:cubicBezTo>
                    <a:pt x="1443" y="3574"/>
                    <a:pt x="1435" y="3573"/>
                    <a:pt x="1427" y="3571"/>
                  </a:cubicBezTo>
                  <a:cubicBezTo>
                    <a:pt x="1333" y="3556"/>
                    <a:pt x="1317" y="3461"/>
                    <a:pt x="1301" y="3367"/>
                  </a:cubicBezTo>
                  <a:cubicBezTo>
                    <a:pt x="1301" y="3195"/>
                    <a:pt x="1286" y="3023"/>
                    <a:pt x="1270" y="2850"/>
                  </a:cubicBezTo>
                  <a:cubicBezTo>
                    <a:pt x="1239" y="2599"/>
                    <a:pt x="1223" y="2349"/>
                    <a:pt x="1301" y="2113"/>
                  </a:cubicBezTo>
                  <a:cubicBezTo>
                    <a:pt x="1333" y="2004"/>
                    <a:pt x="1380" y="1910"/>
                    <a:pt x="1411" y="1816"/>
                  </a:cubicBezTo>
                  <a:cubicBezTo>
                    <a:pt x="1443" y="1706"/>
                    <a:pt x="1443" y="1596"/>
                    <a:pt x="1443" y="1487"/>
                  </a:cubicBezTo>
                  <a:cubicBezTo>
                    <a:pt x="1443" y="1298"/>
                    <a:pt x="1443" y="1095"/>
                    <a:pt x="1443" y="907"/>
                  </a:cubicBezTo>
                  <a:cubicBezTo>
                    <a:pt x="1443" y="813"/>
                    <a:pt x="1443" y="718"/>
                    <a:pt x="1396" y="640"/>
                  </a:cubicBezTo>
                  <a:cubicBezTo>
                    <a:pt x="1367" y="570"/>
                    <a:pt x="1289" y="512"/>
                    <a:pt x="1217" y="512"/>
                  </a:cubicBezTo>
                  <a:cubicBezTo>
                    <a:pt x="1208" y="512"/>
                    <a:pt x="1200" y="513"/>
                    <a:pt x="1192" y="515"/>
                  </a:cubicBezTo>
                  <a:cubicBezTo>
                    <a:pt x="1051" y="546"/>
                    <a:pt x="1019" y="718"/>
                    <a:pt x="1019" y="860"/>
                  </a:cubicBezTo>
                  <a:cubicBezTo>
                    <a:pt x="1019" y="1001"/>
                    <a:pt x="1019" y="1142"/>
                    <a:pt x="1019" y="1298"/>
                  </a:cubicBezTo>
                  <a:cubicBezTo>
                    <a:pt x="1019" y="1361"/>
                    <a:pt x="1019" y="1439"/>
                    <a:pt x="972" y="1471"/>
                  </a:cubicBezTo>
                  <a:cubicBezTo>
                    <a:pt x="948" y="1495"/>
                    <a:pt x="918" y="1505"/>
                    <a:pt x="886" y="1505"/>
                  </a:cubicBezTo>
                  <a:cubicBezTo>
                    <a:pt x="835" y="1505"/>
                    <a:pt x="782" y="1478"/>
                    <a:pt x="753" y="1439"/>
                  </a:cubicBezTo>
                  <a:cubicBezTo>
                    <a:pt x="690" y="1377"/>
                    <a:pt x="690" y="1283"/>
                    <a:pt x="674" y="1189"/>
                  </a:cubicBezTo>
                  <a:cubicBezTo>
                    <a:pt x="659" y="938"/>
                    <a:pt x="659" y="687"/>
                    <a:pt x="659" y="436"/>
                  </a:cubicBezTo>
                  <a:cubicBezTo>
                    <a:pt x="674" y="327"/>
                    <a:pt x="674" y="201"/>
                    <a:pt x="627" y="107"/>
                  </a:cubicBezTo>
                  <a:cubicBezTo>
                    <a:pt x="584" y="43"/>
                    <a:pt x="505"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62226" y="3594728"/>
              <a:ext cx="294732" cy="1139504"/>
            </a:xfrm>
            <a:custGeom>
              <a:avLst/>
              <a:gdLst/>
              <a:ahLst/>
              <a:cxnLst/>
              <a:rect l="l" t="t" r="r" b="b"/>
              <a:pathLst>
                <a:path w="2289" h="8850" extrusionOk="0">
                  <a:moveTo>
                    <a:pt x="889" y="1"/>
                  </a:moveTo>
                  <a:cubicBezTo>
                    <a:pt x="809" y="1"/>
                    <a:pt x="728" y="55"/>
                    <a:pt x="690" y="119"/>
                  </a:cubicBezTo>
                  <a:cubicBezTo>
                    <a:pt x="658" y="197"/>
                    <a:pt x="643" y="307"/>
                    <a:pt x="643" y="401"/>
                  </a:cubicBezTo>
                  <a:cubicBezTo>
                    <a:pt x="627" y="2031"/>
                    <a:pt x="596" y="3661"/>
                    <a:pt x="580" y="5291"/>
                  </a:cubicBezTo>
                  <a:cubicBezTo>
                    <a:pt x="580" y="5370"/>
                    <a:pt x="611" y="5621"/>
                    <a:pt x="564" y="5699"/>
                  </a:cubicBezTo>
                  <a:cubicBezTo>
                    <a:pt x="546" y="5718"/>
                    <a:pt x="517" y="5726"/>
                    <a:pt x="488" y="5726"/>
                  </a:cubicBezTo>
                  <a:cubicBezTo>
                    <a:pt x="443" y="5726"/>
                    <a:pt x="395" y="5706"/>
                    <a:pt x="376" y="5668"/>
                  </a:cubicBezTo>
                  <a:cubicBezTo>
                    <a:pt x="329" y="5574"/>
                    <a:pt x="361" y="5354"/>
                    <a:pt x="345" y="5229"/>
                  </a:cubicBezTo>
                  <a:cubicBezTo>
                    <a:pt x="329" y="4931"/>
                    <a:pt x="314" y="4633"/>
                    <a:pt x="314" y="4335"/>
                  </a:cubicBezTo>
                  <a:cubicBezTo>
                    <a:pt x="282" y="3740"/>
                    <a:pt x="282" y="3128"/>
                    <a:pt x="282" y="2533"/>
                  </a:cubicBezTo>
                  <a:cubicBezTo>
                    <a:pt x="282" y="2188"/>
                    <a:pt x="282" y="1859"/>
                    <a:pt x="220" y="1530"/>
                  </a:cubicBezTo>
                  <a:cubicBezTo>
                    <a:pt x="203" y="1521"/>
                    <a:pt x="184" y="1517"/>
                    <a:pt x="164" y="1517"/>
                  </a:cubicBezTo>
                  <a:cubicBezTo>
                    <a:pt x="111" y="1517"/>
                    <a:pt x="54" y="1546"/>
                    <a:pt x="31" y="1592"/>
                  </a:cubicBezTo>
                  <a:cubicBezTo>
                    <a:pt x="0" y="1655"/>
                    <a:pt x="0" y="1718"/>
                    <a:pt x="0" y="1796"/>
                  </a:cubicBezTo>
                  <a:cubicBezTo>
                    <a:pt x="16" y="3019"/>
                    <a:pt x="47" y="4257"/>
                    <a:pt x="63" y="5495"/>
                  </a:cubicBezTo>
                  <a:cubicBezTo>
                    <a:pt x="63" y="5636"/>
                    <a:pt x="78" y="5777"/>
                    <a:pt x="94" y="5918"/>
                  </a:cubicBezTo>
                  <a:cubicBezTo>
                    <a:pt x="110" y="6028"/>
                    <a:pt x="141" y="6122"/>
                    <a:pt x="157" y="6232"/>
                  </a:cubicBezTo>
                  <a:cubicBezTo>
                    <a:pt x="172" y="6373"/>
                    <a:pt x="157" y="6514"/>
                    <a:pt x="220" y="6639"/>
                  </a:cubicBezTo>
                  <a:cubicBezTo>
                    <a:pt x="329" y="6859"/>
                    <a:pt x="658" y="6890"/>
                    <a:pt x="784" y="7094"/>
                  </a:cubicBezTo>
                  <a:cubicBezTo>
                    <a:pt x="831" y="7188"/>
                    <a:pt x="831" y="7313"/>
                    <a:pt x="831" y="7423"/>
                  </a:cubicBezTo>
                  <a:cubicBezTo>
                    <a:pt x="831" y="7893"/>
                    <a:pt x="831" y="8379"/>
                    <a:pt x="831" y="8850"/>
                  </a:cubicBezTo>
                  <a:lnTo>
                    <a:pt x="1379" y="8850"/>
                  </a:lnTo>
                  <a:cubicBezTo>
                    <a:pt x="1379" y="8442"/>
                    <a:pt x="1379" y="8050"/>
                    <a:pt x="1364" y="7643"/>
                  </a:cubicBezTo>
                  <a:cubicBezTo>
                    <a:pt x="1364" y="7517"/>
                    <a:pt x="1364" y="7392"/>
                    <a:pt x="1426" y="7282"/>
                  </a:cubicBezTo>
                  <a:cubicBezTo>
                    <a:pt x="1536" y="7016"/>
                    <a:pt x="1897" y="6937"/>
                    <a:pt x="2053" y="6686"/>
                  </a:cubicBezTo>
                  <a:cubicBezTo>
                    <a:pt x="2085" y="6624"/>
                    <a:pt x="2116" y="6545"/>
                    <a:pt x="2132" y="6467"/>
                  </a:cubicBezTo>
                  <a:cubicBezTo>
                    <a:pt x="2132" y="6373"/>
                    <a:pt x="2179" y="6263"/>
                    <a:pt x="2210" y="6169"/>
                  </a:cubicBezTo>
                  <a:cubicBezTo>
                    <a:pt x="2226" y="6059"/>
                    <a:pt x="2241" y="5950"/>
                    <a:pt x="2257" y="5856"/>
                  </a:cubicBezTo>
                  <a:cubicBezTo>
                    <a:pt x="2273" y="5668"/>
                    <a:pt x="2289" y="5495"/>
                    <a:pt x="2289" y="5307"/>
                  </a:cubicBezTo>
                  <a:cubicBezTo>
                    <a:pt x="2289" y="5260"/>
                    <a:pt x="2273" y="5229"/>
                    <a:pt x="2241" y="5197"/>
                  </a:cubicBezTo>
                  <a:cubicBezTo>
                    <a:pt x="2226" y="5182"/>
                    <a:pt x="2194" y="5182"/>
                    <a:pt x="2163" y="5150"/>
                  </a:cubicBezTo>
                  <a:cubicBezTo>
                    <a:pt x="2132" y="5135"/>
                    <a:pt x="2132" y="5088"/>
                    <a:pt x="2132" y="5041"/>
                  </a:cubicBezTo>
                  <a:cubicBezTo>
                    <a:pt x="2132" y="4994"/>
                    <a:pt x="2132" y="4947"/>
                    <a:pt x="2132" y="4900"/>
                  </a:cubicBezTo>
                  <a:cubicBezTo>
                    <a:pt x="2132" y="4868"/>
                    <a:pt x="2132" y="4821"/>
                    <a:pt x="2085" y="4790"/>
                  </a:cubicBezTo>
                  <a:cubicBezTo>
                    <a:pt x="2069" y="4774"/>
                    <a:pt x="2038" y="4774"/>
                    <a:pt x="2022" y="4774"/>
                  </a:cubicBezTo>
                  <a:cubicBezTo>
                    <a:pt x="1959" y="4790"/>
                    <a:pt x="1897" y="4806"/>
                    <a:pt x="1865" y="4868"/>
                  </a:cubicBezTo>
                  <a:cubicBezTo>
                    <a:pt x="1850" y="4900"/>
                    <a:pt x="1850" y="4931"/>
                    <a:pt x="1850" y="4962"/>
                  </a:cubicBezTo>
                  <a:cubicBezTo>
                    <a:pt x="1834" y="5213"/>
                    <a:pt x="1818" y="5433"/>
                    <a:pt x="1818" y="5668"/>
                  </a:cubicBezTo>
                  <a:cubicBezTo>
                    <a:pt x="1834" y="5820"/>
                    <a:pt x="1849" y="6327"/>
                    <a:pt x="1634" y="6327"/>
                  </a:cubicBezTo>
                  <a:cubicBezTo>
                    <a:pt x="1628" y="6327"/>
                    <a:pt x="1621" y="6327"/>
                    <a:pt x="1615" y="6326"/>
                  </a:cubicBezTo>
                  <a:cubicBezTo>
                    <a:pt x="1583" y="6326"/>
                    <a:pt x="1567" y="6326"/>
                    <a:pt x="1552" y="6310"/>
                  </a:cubicBezTo>
                  <a:cubicBezTo>
                    <a:pt x="1505" y="6295"/>
                    <a:pt x="1505" y="6232"/>
                    <a:pt x="1505" y="6185"/>
                  </a:cubicBezTo>
                  <a:cubicBezTo>
                    <a:pt x="1520" y="6154"/>
                    <a:pt x="1552" y="6106"/>
                    <a:pt x="1567" y="6075"/>
                  </a:cubicBezTo>
                  <a:cubicBezTo>
                    <a:pt x="1646" y="5887"/>
                    <a:pt x="1646" y="5636"/>
                    <a:pt x="1646" y="5433"/>
                  </a:cubicBezTo>
                  <a:cubicBezTo>
                    <a:pt x="1662" y="5135"/>
                    <a:pt x="1677" y="4837"/>
                    <a:pt x="1662" y="4539"/>
                  </a:cubicBezTo>
                  <a:cubicBezTo>
                    <a:pt x="1662" y="4508"/>
                    <a:pt x="1662" y="4476"/>
                    <a:pt x="1646" y="4461"/>
                  </a:cubicBezTo>
                  <a:cubicBezTo>
                    <a:pt x="1646" y="4445"/>
                    <a:pt x="1630" y="4429"/>
                    <a:pt x="1615" y="4414"/>
                  </a:cubicBezTo>
                  <a:cubicBezTo>
                    <a:pt x="1583" y="4367"/>
                    <a:pt x="1583" y="4288"/>
                    <a:pt x="1599" y="4226"/>
                  </a:cubicBezTo>
                  <a:cubicBezTo>
                    <a:pt x="1599" y="4163"/>
                    <a:pt x="1599" y="4085"/>
                    <a:pt x="1567" y="4037"/>
                  </a:cubicBezTo>
                  <a:cubicBezTo>
                    <a:pt x="1555" y="3989"/>
                    <a:pt x="1505" y="3949"/>
                    <a:pt x="1453" y="3949"/>
                  </a:cubicBezTo>
                  <a:cubicBezTo>
                    <a:pt x="1439" y="3949"/>
                    <a:pt x="1424" y="3952"/>
                    <a:pt x="1411" y="3959"/>
                  </a:cubicBezTo>
                  <a:cubicBezTo>
                    <a:pt x="1379" y="3990"/>
                    <a:pt x="1364" y="4037"/>
                    <a:pt x="1348" y="4085"/>
                  </a:cubicBezTo>
                  <a:cubicBezTo>
                    <a:pt x="1301" y="4351"/>
                    <a:pt x="1285" y="4602"/>
                    <a:pt x="1285" y="4868"/>
                  </a:cubicBezTo>
                  <a:cubicBezTo>
                    <a:pt x="1285" y="4978"/>
                    <a:pt x="1254" y="5072"/>
                    <a:pt x="1254" y="5182"/>
                  </a:cubicBezTo>
                  <a:cubicBezTo>
                    <a:pt x="1254" y="5260"/>
                    <a:pt x="1270" y="5495"/>
                    <a:pt x="1207" y="5558"/>
                  </a:cubicBezTo>
                  <a:cubicBezTo>
                    <a:pt x="1196" y="5569"/>
                    <a:pt x="1179" y="5574"/>
                    <a:pt x="1160" y="5574"/>
                  </a:cubicBezTo>
                  <a:cubicBezTo>
                    <a:pt x="1126" y="5574"/>
                    <a:pt x="1086" y="5557"/>
                    <a:pt x="1066" y="5527"/>
                  </a:cubicBezTo>
                  <a:cubicBezTo>
                    <a:pt x="1035" y="5480"/>
                    <a:pt x="1035" y="5433"/>
                    <a:pt x="1035" y="5370"/>
                  </a:cubicBezTo>
                  <a:cubicBezTo>
                    <a:pt x="1035" y="4947"/>
                    <a:pt x="1035" y="4508"/>
                    <a:pt x="1035" y="4069"/>
                  </a:cubicBezTo>
                  <a:cubicBezTo>
                    <a:pt x="1035" y="3912"/>
                    <a:pt x="1050" y="3740"/>
                    <a:pt x="1129" y="3599"/>
                  </a:cubicBezTo>
                  <a:cubicBezTo>
                    <a:pt x="1223" y="3442"/>
                    <a:pt x="1395" y="3363"/>
                    <a:pt x="1505" y="3222"/>
                  </a:cubicBezTo>
                  <a:cubicBezTo>
                    <a:pt x="1630" y="3034"/>
                    <a:pt x="1646" y="2784"/>
                    <a:pt x="1646" y="2564"/>
                  </a:cubicBezTo>
                  <a:cubicBezTo>
                    <a:pt x="1630" y="2094"/>
                    <a:pt x="1630" y="1624"/>
                    <a:pt x="1630" y="1153"/>
                  </a:cubicBezTo>
                  <a:cubicBezTo>
                    <a:pt x="1630" y="1038"/>
                    <a:pt x="1590" y="883"/>
                    <a:pt x="1487" y="883"/>
                  </a:cubicBezTo>
                  <a:cubicBezTo>
                    <a:pt x="1478" y="883"/>
                    <a:pt x="1468" y="884"/>
                    <a:pt x="1458" y="887"/>
                  </a:cubicBezTo>
                  <a:cubicBezTo>
                    <a:pt x="1395" y="903"/>
                    <a:pt x="1364" y="981"/>
                    <a:pt x="1332" y="1044"/>
                  </a:cubicBezTo>
                  <a:cubicBezTo>
                    <a:pt x="1223" y="1498"/>
                    <a:pt x="1332" y="1968"/>
                    <a:pt x="1285" y="2423"/>
                  </a:cubicBezTo>
                  <a:cubicBezTo>
                    <a:pt x="1285" y="2470"/>
                    <a:pt x="1285" y="2517"/>
                    <a:pt x="1254" y="2548"/>
                  </a:cubicBezTo>
                  <a:cubicBezTo>
                    <a:pt x="1229" y="2580"/>
                    <a:pt x="1193" y="2594"/>
                    <a:pt x="1156" y="2594"/>
                  </a:cubicBezTo>
                  <a:cubicBezTo>
                    <a:pt x="1100" y="2594"/>
                    <a:pt x="1041" y="2564"/>
                    <a:pt x="1003" y="2517"/>
                  </a:cubicBezTo>
                  <a:cubicBezTo>
                    <a:pt x="956" y="2439"/>
                    <a:pt x="956" y="2329"/>
                    <a:pt x="956" y="2235"/>
                  </a:cubicBezTo>
                  <a:cubicBezTo>
                    <a:pt x="972" y="1765"/>
                    <a:pt x="988" y="1279"/>
                    <a:pt x="1003" y="793"/>
                  </a:cubicBezTo>
                  <a:cubicBezTo>
                    <a:pt x="1003" y="526"/>
                    <a:pt x="1019" y="260"/>
                    <a:pt x="941" y="9"/>
                  </a:cubicBezTo>
                  <a:cubicBezTo>
                    <a:pt x="924" y="4"/>
                    <a:pt x="906" y="1"/>
                    <a:pt x="8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8" name="Google Shape;38;p2"/>
          <p:cNvPicPr preferRelativeResize="0"/>
          <p:nvPr/>
        </p:nvPicPr>
        <p:blipFill>
          <a:blip r:embed="rId3">
            <a:alphaModFix/>
          </a:blip>
          <a:stretch>
            <a:fillRect/>
          </a:stretch>
        </p:blipFill>
        <p:spPr>
          <a:xfrm flipH="1">
            <a:off x="7830975" y="-286700"/>
            <a:ext cx="1491750" cy="5716901"/>
          </a:xfrm>
          <a:prstGeom prst="rect">
            <a:avLst/>
          </a:prstGeom>
          <a:noFill/>
          <a:ln>
            <a:noFill/>
          </a:ln>
        </p:spPr>
      </p:pic>
      <p:pic>
        <p:nvPicPr>
          <p:cNvPr id="39" name="Google Shape;39;p2"/>
          <p:cNvPicPr preferRelativeResize="0"/>
          <p:nvPr/>
        </p:nvPicPr>
        <p:blipFill>
          <a:blip r:embed="rId3">
            <a:alphaModFix/>
          </a:blip>
          <a:stretch>
            <a:fillRect/>
          </a:stretch>
        </p:blipFill>
        <p:spPr>
          <a:xfrm>
            <a:off x="-178725" y="-286700"/>
            <a:ext cx="1491750" cy="5716901"/>
          </a:xfrm>
          <a:prstGeom prst="rect">
            <a:avLst/>
          </a:prstGeom>
          <a:noFill/>
          <a:ln>
            <a:noFill/>
          </a:ln>
        </p:spPr>
      </p:pic>
      <p:pic>
        <p:nvPicPr>
          <p:cNvPr id="40" name="Google Shape;40;p2"/>
          <p:cNvPicPr preferRelativeResize="0"/>
          <p:nvPr/>
        </p:nvPicPr>
        <p:blipFill rotWithShape="1">
          <a:blip r:embed="rId4">
            <a:alphaModFix/>
          </a:blip>
          <a:srcRect l="44790" t="68572" r="1140" b="7998"/>
          <a:stretch/>
        </p:blipFill>
        <p:spPr>
          <a:xfrm>
            <a:off x="1259900" y="4185150"/>
            <a:ext cx="4797998" cy="1169375"/>
          </a:xfrm>
          <a:prstGeom prst="rect">
            <a:avLst/>
          </a:prstGeom>
          <a:noFill/>
          <a:ln>
            <a:noFill/>
          </a:ln>
        </p:spPr>
      </p:pic>
      <p:sp>
        <p:nvSpPr>
          <p:cNvPr id="41" name="Google Shape;41;p2"/>
          <p:cNvSpPr txBox="1">
            <a:spLocks noGrp="1"/>
          </p:cNvSpPr>
          <p:nvPr>
            <p:ph type="ctrTitle"/>
          </p:nvPr>
        </p:nvSpPr>
        <p:spPr>
          <a:xfrm>
            <a:off x="713094" y="1151200"/>
            <a:ext cx="4864800" cy="15555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5200"/>
              <a:buNone/>
              <a:defRPr sz="5200">
                <a:solidFill>
                  <a:schemeClr val="dk2"/>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2" name="Google Shape;42;p2"/>
          <p:cNvSpPr txBox="1">
            <a:spLocks noGrp="1"/>
          </p:cNvSpPr>
          <p:nvPr>
            <p:ph type="subTitle" idx="1"/>
          </p:nvPr>
        </p:nvSpPr>
        <p:spPr>
          <a:xfrm>
            <a:off x="713094" y="3489500"/>
            <a:ext cx="4864800" cy="35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800">
                <a:latin typeface="Actor"/>
                <a:ea typeface="Actor"/>
                <a:cs typeface="Actor"/>
                <a:sym typeface="Acto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3" name="Google Shape;43;p2"/>
          <p:cNvSpPr txBox="1">
            <a:spLocks noGrp="1"/>
          </p:cNvSpPr>
          <p:nvPr>
            <p:ph type="ctrTitle" idx="2"/>
          </p:nvPr>
        </p:nvSpPr>
        <p:spPr>
          <a:xfrm>
            <a:off x="713094" y="2706700"/>
            <a:ext cx="4864800" cy="6759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Clr>
                <a:srgbClr val="191919"/>
              </a:buClr>
              <a:buSzPts val="5200"/>
              <a:buNone/>
              <a:defRPr sz="3500">
                <a:solidFill>
                  <a:schemeClr val="lt1"/>
                </a:solidFill>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682"/>
        <p:cNvGrpSpPr/>
        <p:nvPr/>
      </p:nvGrpSpPr>
      <p:grpSpPr>
        <a:xfrm>
          <a:off x="0" y="0"/>
          <a:ext cx="0" cy="0"/>
          <a:chOff x="0" y="0"/>
          <a:chExt cx="0" cy="0"/>
        </a:xfrm>
      </p:grpSpPr>
      <p:grpSp>
        <p:nvGrpSpPr>
          <p:cNvPr id="683" name="Google Shape;683;p34"/>
          <p:cNvGrpSpPr/>
          <p:nvPr/>
        </p:nvGrpSpPr>
        <p:grpSpPr>
          <a:xfrm>
            <a:off x="713104" y="276065"/>
            <a:ext cx="7717823" cy="527578"/>
            <a:chOff x="627916" y="377850"/>
            <a:chExt cx="7888209" cy="539225"/>
          </a:xfrm>
        </p:grpSpPr>
        <p:cxnSp>
          <p:nvCxnSpPr>
            <p:cNvPr id="684" name="Google Shape;684;p34"/>
            <p:cNvCxnSpPr/>
            <p:nvPr/>
          </p:nvCxnSpPr>
          <p:spPr>
            <a:xfrm>
              <a:off x="627925" y="803250"/>
              <a:ext cx="7888200" cy="0"/>
            </a:xfrm>
            <a:prstGeom prst="straightConnector1">
              <a:avLst/>
            </a:prstGeom>
            <a:noFill/>
            <a:ln w="28575" cap="flat" cmpd="sng">
              <a:solidFill>
                <a:schemeClr val="dk1"/>
              </a:solidFill>
              <a:prstDash val="solid"/>
              <a:round/>
              <a:headEnd type="none" w="med" len="med"/>
              <a:tailEnd type="none" w="med" len="med"/>
            </a:ln>
          </p:spPr>
        </p:cxnSp>
        <p:cxnSp>
          <p:nvCxnSpPr>
            <p:cNvPr id="685" name="Google Shape;685;p34"/>
            <p:cNvCxnSpPr/>
            <p:nvPr/>
          </p:nvCxnSpPr>
          <p:spPr>
            <a:xfrm>
              <a:off x="627925" y="917075"/>
              <a:ext cx="7888200" cy="0"/>
            </a:xfrm>
            <a:prstGeom prst="straightConnector1">
              <a:avLst/>
            </a:prstGeom>
            <a:noFill/>
            <a:ln w="28575" cap="flat" cmpd="sng">
              <a:solidFill>
                <a:schemeClr val="dk1"/>
              </a:solidFill>
              <a:prstDash val="solid"/>
              <a:round/>
              <a:headEnd type="none" w="med" len="med"/>
              <a:tailEnd type="none" w="med" len="med"/>
            </a:ln>
          </p:spPr>
        </p:cxnSp>
        <p:sp>
          <p:nvSpPr>
            <p:cNvPr id="686" name="Google Shape;686;p34"/>
            <p:cNvSpPr/>
            <p:nvPr/>
          </p:nvSpPr>
          <p:spPr>
            <a:xfrm>
              <a:off x="3002941"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7" name="Google Shape;687;p34"/>
            <p:cNvSpPr/>
            <p:nvPr/>
          </p:nvSpPr>
          <p:spPr>
            <a:xfrm>
              <a:off x="3477954"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8" name="Google Shape;688;p34"/>
            <p:cNvSpPr/>
            <p:nvPr/>
          </p:nvSpPr>
          <p:spPr>
            <a:xfrm>
              <a:off x="3952967"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9" name="Google Shape;689;p34"/>
            <p:cNvSpPr/>
            <p:nvPr/>
          </p:nvSpPr>
          <p:spPr>
            <a:xfrm>
              <a:off x="4427980"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0" name="Google Shape;690;p34"/>
            <p:cNvSpPr/>
            <p:nvPr/>
          </p:nvSpPr>
          <p:spPr>
            <a:xfrm>
              <a:off x="4902993"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1" name="Google Shape;691;p34"/>
            <p:cNvSpPr/>
            <p:nvPr/>
          </p:nvSpPr>
          <p:spPr>
            <a:xfrm>
              <a:off x="5378006"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2" name="Google Shape;692;p34"/>
            <p:cNvSpPr/>
            <p:nvPr/>
          </p:nvSpPr>
          <p:spPr>
            <a:xfrm>
              <a:off x="5853019"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3" name="Google Shape;693;p34"/>
            <p:cNvSpPr/>
            <p:nvPr/>
          </p:nvSpPr>
          <p:spPr>
            <a:xfrm>
              <a:off x="6328032"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4" name="Google Shape;694;p34"/>
            <p:cNvSpPr/>
            <p:nvPr/>
          </p:nvSpPr>
          <p:spPr>
            <a:xfrm>
              <a:off x="6803045"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5" name="Google Shape;695;p34"/>
            <p:cNvSpPr/>
            <p:nvPr/>
          </p:nvSpPr>
          <p:spPr>
            <a:xfrm>
              <a:off x="7278058"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6" name="Google Shape;696;p34"/>
            <p:cNvSpPr/>
            <p:nvPr/>
          </p:nvSpPr>
          <p:spPr>
            <a:xfrm>
              <a:off x="7753071"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7" name="Google Shape;697;p34"/>
            <p:cNvSpPr/>
            <p:nvPr/>
          </p:nvSpPr>
          <p:spPr>
            <a:xfrm>
              <a:off x="8228084"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8" name="Google Shape;698;p34"/>
            <p:cNvSpPr/>
            <p:nvPr/>
          </p:nvSpPr>
          <p:spPr>
            <a:xfrm>
              <a:off x="1102916"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99" name="Google Shape;699;p34"/>
            <p:cNvSpPr/>
            <p:nvPr/>
          </p:nvSpPr>
          <p:spPr>
            <a:xfrm>
              <a:off x="1577929"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0" name="Google Shape;700;p34"/>
            <p:cNvSpPr/>
            <p:nvPr/>
          </p:nvSpPr>
          <p:spPr>
            <a:xfrm>
              <a:off x="2052942"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1" name="Google Shape;701;p34"/>
            <p:cNvSpPr/>
            <p:nvPr/>
          </p:nvSpPr>
          <p:spPr>
            <a:xfrm>
              <a:off x="2527955"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02" name="Google Shape;702;p34"/>
            <p:cNvSpPr/>
            <p:nvPr/>
          </p:nvSpPr>
          <p:spPr>
            <a:xfrm>
              <a:off x="627916"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703" name="Google Shape;703;p34"/>
          <p:cNvPicPr preferRelativeResize="0"/>
          <p:nvPr/>
        </p:nvPicPr>
        <p:blipFill>
          <a:blip r:embed="rId2">
            <a:alphaModFix/>
          </a:blip>
          <a:stretch>
            <a:fillRect/>
          </a:stretch>
        </p:blipFill>
        <p:spPr>
          <a:xfrm>
            <a:off x="0" y="0"/>
            <a:ext cx="9144003" cy="5143501"/>
          </a:xfrm>
          <a:prstGeom prst="rect">
            <a:avLst/>
          </a:prstGeom>
          <a:noFill/>
          <a:ln>
            <a:noFill/>
          </a:ln>
        </p:spPr>
      </p:pic>
      <p:grpSp>
        <p:nvGrpSpPr>
          <p:cNvPr id="704" name="Google Shape;704;p34"/>
          <p:cNvGrpSpPr/>
          <p:nvPr/>
        </p:nvGrpSpPr>
        <p:grpSpPr>
          <a:xfrm flipH="1">
            <a:off x="-178725" y="4332550"/>
            <a:ext cx="9447026" cy="1027349"/>
            <a:chOff x="-788850" y="4561150"/>
            <a:chExt cx="9447026" cy="1027349"/>
          </a:xfrm>
        </p:grpSpPr>
        <p:sp>
          <p:nvSpPr>
            <p:cNvPr id="705" name="Google Shape;705;p34"/>
            <p:cNvSpPr/>
            <p:nvPr/>
          </p:nvSpPr>
          <p:spPr>
            <a:xfrm>
              <a:off x="3366575" y="4561150"/>
              <a:ext cx="5291601" cy="1027349"/>
            </a:xfrm>
            <a:custGeom>
              <a:avLst/>
              <a:gdLst/>
              <a:ahLst/>
              <a:cxnLst/>
              <a:rect l="l" t="t" r="r" b="b"/>
              <a:pathLst>
                <a:path w="52965" h="10283" extrusionOk="0">
                  <a:moveTo>
                    <a:pt x="17948" y="2586"/>
                  </a:moveTo>
                  <a:cubicBezTo>
                    <a:pt x="17948" y="2587"/>
                    <a:pt x="17948" y="2587"/>
                    <a:pt x="17949" y="2588"/>
                  </a:cubicBezTo>
                  <a:lnTo>
                    <a:pt x="17949" y="2588"/>
                  </a:lnTo>
                  <a:cubicBezTo>
                    <a:pt x="17949" y="2587"/>
                    <a:pt x="17948" y="2587"/>
                    <a:pt x="17948" y="2586"/>
                  </a:cubicBezTo>
                  <a:close/>
                  <a:moveTo>
                    <a:pt x="1888" y="3234"/>
                  </a:moveTo>
                  <a:cubicBezTo>
                    <a:pt x="1873" y="3234"/>
                    <a:pt x="1860" y="3242"/>
                    <a:pt x="1850" y="3260"/>
                  </a:cubicBezTo>
                  <a:cubicBezTo>
                    <a:pt x="1882" y="3262"/>
                    <a:pt x="1914" y="3263"/>
                    <a:pt x="1947" y="3264"/>
                  </a:cubicBezTo>
                  <a:lnTo>
                    <a:pt x="1947" y="3264"/>
                  </a:lnTo>
                  <a:cubicBezTo>
                    <a:pt x="1927" y="3246"/>
                    <a:pt x="1906" y="3234"/>
                    <a:pt x="1888" y="3234"/>
                  </a:cubicBezTo>
                  <a:close/>
                  <a:moveTo>
                    <a:pt x="24516" y="0"/>
                  </a:moveTo>
                  <a:cubicBezTo>
                    <a:pt x="24108" y="31"/>
                    <a:pt x="23700" y="47"/>
                    <a:pt x="23293" y="78"/>
                  </a:cubicBezTo>
                  <a:cubicBezTo>
                    <a:pt x="23324" y="172"/>
                    <a:pt x="23309" y="298"/>
                    <a:pt x="23230" y="376"/>
                  </a:cubicBezTo>
                  <a:cubicBezTo>
                    <a:pt x="23246" y="408"/>
                    <a:pt x="23262" y="439"/>
                    <a:pt x="23293" y="470"/>
                  </a:cubicBezTo>
                  <a:cubicBezTo>
                    <a:pt x="23273" y="478"/>
                    <a:pt x="23250" y="482"/>
                    <a:pt x="23228" y="482"/>
                  </a:cubicBezTo>
                  <a:cubicBezTo>
                    <a:pt x="23163" y="482"/>
                    <a:pt x="23097" y="450"/>
                    <a:pt x="23073" y="392"/>
                  </a:cubicBezTo>
                  <a:cubicBezTo>
                    <a:pt x="22890" y="415"/>
                    <a:pt x="22706" y="429"/>
                    <a:pt x="22523" y="429"/>
                  </a:cubicBezTo>
                  <a:cubicBezTo>
                    <a:pt x="22456" y="429"/>
                    <a:pt x="22388" y="427"/>
                    <a:pt x="22321" y="423"/>
                  </a:cubicBezTo>
                  <a:lnTo>
                    <a:pt x="22321" y="423"/>
                  </a:lnTo>
                  <a:cubicBezTo>
                    <a:pt x="22368" y="486"/>
                    <a:pt x="22337" y="580"/>
                    <a:pt x="22274" y="627"/>
                  </a:cubicBezTo>
                  <a:cubicBezTo>
                    <a:pt x="22234" y="657"/>
                    <a:pt x="22187" y="675"/>
                    <a:pt x="22137" y="675"/>
                  </a:cubicBezTo>
                  <a:cubicBezTo>
                    <a:pt x="22110" y="675"/>
                    <a:pt x="22082" y="670"/>
                    <a:pt x="22055" y="658"/>
                  </a:cubicBezTo>
                  <a:cubicBezTo>
                    <a:pt x="22055" y="596"/>
                    <a:pt x="22055" y="533"/>
                    <a:pt x="22055" y="486"/>
                  </a:cubicBezTo>
                  <a:cubicBezTo>
                    <a:pt x="21869" y="467"/>
                    <a:pt x="21684" y="459"/>
                    <a:pt x="21499" y="459"/>
                  </a:cubicBezTo>
                  <a:cubicBezTo>
                    <a:pt x="21216" y="459"/>
                    <a:pt x="20935" y="479"/>
                    <a:pt x="20660" y="517"/>
                  </a:cubicBezTo>
                  <a:cubicBezTo>
                    <a:pt x="20660" y="596"/>
                    <a:pt x="20707" y="1317"/>
                    <a:pt x="20581" y="1317"/>
                  </a:cubicBezTo>
                  <a:lnTo>
                    <a:pt x="20378" y="1317"/>
                  </a:lnTo>
                  <a:cubicBezTo>
                    <a:pt x="20362" y="1426"/>
                    <a:pt x="20346" y="1552"/>
                    <a:pt x="20330" y="1662"/>
                  </a:cubicBezTo>
                  <a:cubicBezTo>
                    <a:pt x="20325" y="1661"/>
                    <a:pt x="20320" y="1660"/>
                    <a:pt x="20315" y="1660"/>
                  </a:cubicBezTo>
                  <a:cubicBezTo>
                    <a:pt x="20231" y="1660"/>
                    <a:pt x="20189" y="1777"/>
                    <a:pt x="20189" y="1865"/>
                  </a:cubicBezTo>
                  <a:cubicBezTo>
                    <a:pt x="20189" y="2022"/>
                    <a:pt x="20236" y="2304"/>
                    <a:pt x="20111" y="2398"/>
                  </a:cubicBezTo>
                  <a:cubicBezTo>
                    <a:pt x="20045" y="2449"/>
                    <a:pt x="19928" y="2463"/>
                    <a:pt x="19805" y="2463"/>
                  </a:cubicBezTo>
                  <a:cubicBezTo>
                    <a:pt x="19663" y="2463"/>
                    <a:pt x="19513" y="2445"/>
                    <a:pt x="19421" y="2445"/>
                  </a:cubicBezTo>
                  <a:cubicBezTo>
                    <a:pt x="19453" y="2539"/>
                    <a:pt x="19327" y="2618"/>
                    <a:pt x="19218" y="2633"/>
                  </a:cubicBezTo>
                  <a:cubicBezTo>
                    <a:pt x="19157" y="2646"/>
                    <a:pt x="18957" y="2653"/>
                    <a:pt x="18734" y="2653"/>
                  </a:cubicBezTo>
                  <a:cubicBezTo>
                    <a:pt x="18385" y="2653"/>
                    <a:pt x="17977" y="2635"/>
                    <a:pt x="17949" y="2588"/>
                  </a:cubicBezTo>
                  <a:lnTo>
                    <a:pt x="17949" y="2588"/>
                  </a:lnTo>
                  <a:cubicBezTo>
                    <a:pt x="17980" y="2650"/>
                    <a:pt x="17995" y="2712"/>
                    <a:pt x="18026" y="2774"/>
                  </a:cubicBezTo>
                  <a:cubicBezTo>
                    <a:pt x="16177" y="2790"/>
                    <a:pt x="14343" y="2947"/>
                    <a:pt x="12525" y="3245"/>
                  </a:cubicBezTo>
                  <a:cubicBezTo>
                    <a:pt x="12446" y="2555"/>
                    <a:pt x="11835" y="1975"/>
                    <a:pt x="11145" y="1928"/>
                  </a:cubicBezTo>
                  <a:cubicBezTo>
                    <a:pt x="11094" y="1923"/>
                    <a:pt x="11043" y="1921"/>
                    <a:pt x="10991" y="1921"/>
                  </a:cubicBezTo>
                  <a:cubicBezTo>
                    <a:pt x="10713" y="1921"/>
                    <a:pt x="10433" y="1980"/>
                    <a:pt x="10164" y="1980"/>
                  </a:cubicBezTo>
                  <a:cubicBezTo>
                    <a:pt x="9994" y="1980"/>
                    <a:pt x="9829" y="1957"/>
                    <a:pt x="9672" y="1881"/>
                  </a:cubicBezTo>
                  <a:cubicBezTo>
                    <a:pt x="9578" y="1834"/>
                    <a:pt x="9484" y="1771"/>
                    <a:pt x="9390" y="1740"/>
                  </a:cubicBezTo>
                  <a:cubicBezTo>
                    <a:pt x="9290" y="1695"/>
                    <a:pt x="9188" y="1675"/>
                    <a:pt x="9085" y="1675"/>
                  </a:cubicBezTo>
                  <a:cubicBezTo>
                    <a:pt x="8722" y="1675"/>
                    <a:pt x="8354" y="1925"/>
                    <a:pt x="8073" y="2194"/>
                  </a:cubicBezTo>
                  <a:cubicBezTo>
                    <a:pt x="7963" y="2304"/>
                    <a:pt x="7838" y="2430"/>
                    <a:pt x="7838" y="2602"/>
                  </a:cubicBezTo>
                  <a:cubicBezTo>
                    <a:pt x="7807" y="2884"/>
                    <a:pt x="8136" y="3072"/>
                    <a:pt x="8402" y="3198"/>
                  </a:cubicBezTo>
                  <a:cubicBezTo>
                    <a:pt x="8177" y="3240"/>
                    <a:pt x="7948" y="3253"/>
                    <a:pt x="7718" y="3253"/>
                  </a:cubicBezTo>
                  <a:cubicBezTo>
                    <a:pt x="7373" y="3253"/>
                    <a:pt x="7024" y="3224"/>
                    <a:pt x="6676" y="3224"/>
                  </a:cubicBezTo>
                  <a:cubicBezTo>
                    <a:pt x="6492" y="3224"/>
                    <a:pt x="6308" y="3232"/>
                    <a:pt x="6125" y="3257"/>
                  </a:cubicBezTo>
                  <a:lnTo>
                    <a:pt x="6125" y="3257"/>
                  </a:lnTo>
                  <a:cubicBezTo>
                    <a:pt x="6177" y="3242"/>
                    <a:pt x="6221" y="3186"/>
                    <a:pt x="6208" y="3119"/>
                  </a:cubicBezTo>
                  <a:cubicBezTo>
                    <a:pt x="5989" y="3054"/>
                    <a:pt x="5763" y="3026"/>
                    <a:pt x="5540" y="3026"/>
                  </a:cubicBezTo>
                  <a:cubicBezTo>
                    <a:pt x="5443" y="3026"/>
                    <a:pt x="5347" y="3031"/>
                    <a:pt x="5252" y="3041"/>
                  </a:cubicBezTo>
                  <a:cubicBezTo>
                    <a:pt x="5299" y="3104"/>
                    <a:pt x="5267" y="3198"/>
                    <a:pt x="5205" y="3229"/>
                  </a:cubicBezTo>
                  <a:cubicBezTo>
                    <a:pt x="5142" y="3276"/>
                    <a:pt x="5064" y="3276"/>
                    <a:pt x="4985" y="3276"/>
                  </a:cubicBezTo>
                  <a:cubicBezTo>
                    <a:pt x="4719" y="3276"/>
                    <a:pt x="4452" y="3260"/>
                    <a:pt x="4186" y="3260"/>
                  </a:cubicBezTo>
                  <a:cubicBezTo>
                    <a:pt x="4186" y="3213"/>
                    <a:pt x="4202" y="3182"/>
                    <a:pt x="4202" y="3135"/>
                  </a:cubicBezTo>
                  <a:cubicBezTo>
                    <a:pt x="4123" y="3128"/>
                    <a:pt x="4045" y="3126"/>
                    <a:pt x="3968" y="3126"/>
                  </a:cubicBezTo>
                  <a:cubicBezTo>
                    <a:pt x="3795" y="3126"/>
                    <a:pt x="3626" y="3137"/>
                    <a:pt x="3457" y="3137"/>
                  </a:cubicBezTo>
                  <a:cubicBezTo>
                    <a:pt x="3355" y="3137"/>
                    <a:pt x="3253" y="3133"/>
                    <a:pt x="3151" y="3119"/>
                  </a:cubicBezTo>
                  <a:cubicBezTo>
                    <a:pt x="3151" y="3166"/>
                    <a:pt x="3136" y="3213"/>
                    <a:pt x="3120" y="3260"/>
                  </a:cubicBezTo>
                  <a:cubicBezTo>
                    <a:pt x="2908" y="3268"/>
                    <a:pt x="2697" y="3272"/>
                    <a:pt x="2485" y="3272"/>
                  </a:cubicBezTo>
                  <a:cubicBezTo>
                    <a:pt x="2306" y="3272"/>
                    <a:pt x="2126" y="3269"/>
                    <a:pt x="1947" y="3264"/>
                  </a:cubicBezTo>
                  <a:lnTo>
                    <a:pt x="1947" y="3264"/>
                  </a:lnTo>
                  <a:cubicBezTo>
                    <a:pt x="1965" y="3280"/>
                    <a:pt x="1981" y="3302"/>
                    <a:pt x="1992" y="3323"/>
                  </a:cubicBezTo>
                  <a:cubicBezTo>
                    <a:pt x="1333" y="3245"/>
                    <a:pt x="675" y="3166"/>
                    <a:pt x="1" y="3104"/>
                  </a:cubicBezTo>
                  <a:lnTo>
                    <a:pt x="1" y="10282"/>
                  </a:lnTo>
                  <a:lnTo>
                    <a:pt x="52964" y="10282"/>
                  </a:lnTo>
                  <a:lnTo>
                    <a:pt x="51961" y="3057"/>
                  </a:lnTo>
                  <a:cubicBezTo>
                    <a:pt x="51773" y="3057"/>
                    <a:pt x="51585" y="3057"/>
                    <a:pt x="51397" y="3072"/>
                  </a:cubicBezTo>
                  <a:cubicBezTo>
                    <a:pt x="51209" y="3088"/>
                    <a:pt x="51005" y="3151"/>
                    <a:pt x="50801" y="3151"/>
                  </a:cubicBezTo>
                  <a:cubicBezTo>
                    <a:pt x="50613" y="3151"/>
                    <a:pt x="50425" y="3072"/>
                    <a:pt x="50237" y="3072"/>
                  </a:cubicBezTo>
                  <a:cubicBezTo>
                    <a:pt x="50201" y="3070"/>
                    <a:pt x="50167" y="3069"/>
                    <a:pt x="50133" y="3069"/>
                  </a:cubicBezTo>
                  <a:cubicBezTo>
                    <a:pt x="50068" y="3069"/>
                    <a:pt x="50006" y="3072"/>
                    <a:pt x="49946" y="3072"/>
                  </a:cubicBezTo>
                  <a:cubicBezTo>
                    <a:pt x="49804" y="3072"/>
                    <a:pt x="49669" y="3058"/>
                    <a:pt x="49516" y="2963"/>
                  </a:cubicBezTo>
                  <a:cubicBezTo>
                    <a:pt x="49469" y="2931"/>
                    <a:pt x="49422" y="2900"/>
                    <a:pt x="49375" y="2868"/>
                  </a:cubicBezTo>
                  <a:cubicBezTo>
                    <a:pt x="49312" y="2837"/>
                    <a:pt x="49250" y="2837"/>
                    <a:pt x="49187" y="2821"/>
                  </a:cubicBezTo>
                  <a:cubicBezTo>
                    <a:pt x="49077" y="2806"/>
                    <a:pt x="48967" y="2774"/>
                    <a:pt x="48858" y="2759"/>
                  </a:cubicBezTo>
                  <a:cubicBezTo>
                    <a:pt x="48824" y="2748"/>
                    <a:pt x="48783" y="2737"/>
                    <a:pt x="48740" y="2737"/>
                  </a:cubicBezTo>
                  <a:cubicBezTo>
                    <a:pt x="48722" y="2737"/>
                    <a:pt x="48704" y="2738"/>
                    <a:pt x="48685" y="2743"/>
                  </a:cubicBezTo>
                  <a:cubicBezTo>
                    <a:pt x="48623" y="2743"/>
                    <a:pt x="48560" y="2774"/>
                    <a:pt x="48513" y="2790"/>
                  </a:cubicBezTo>
                  <a:cubicBezTo>
                    <a:pt x="48466" y="2806"/>
                    <a:pt x="48403" y="2806"/>
                    <a:pt x="48356" y="2806"/>
                  </a:cubicBezTo>
                  <a:cubicBezTo>
                    <a:pt x="48290" y="2808"/>
                    <a:pt x="48224" y="2809"/>
                    <a:pt x="48159" y="2809"/>
                  </a:cubicBezTo>
                  <a:cubicBezTo>
                    <a:pt x="47745" y="2809"/>
                    <a:pt x="47349" y="2770"/>
                    <a:pt x="46930" y="2743"/>
                  </a:cubicBezTo>
                  <a:cubicBezTo>
                    <a:pt x="46898" y="2743"/>
                    <a:pt x="46851" y="2727"/>
                    <a:pt x="46820" y="2712"/>
                  </a:cubicBezTo>
                  <a:cubicBezTo>
                    <a:pt x="46773" y="2696"/>
                    <a:pt x="46757" y="2649"/>
                    <a:pt x="46710" y="2618"/>
                  </a:cubicBezTo>
                  <a:cubicBezTo>
                    <a:pt x="46632" y="2539"/>
                    <a:pt x="46522" y="2539"/>
                    <a:pt x="46413" y="2539"/>
                  </a:cubicBezTo>
                  <a:cubicBezTo>
                    <a:pt x="46312" y="2534"/>
                    <a:pt x="46213" y="2532"/>
                    <a:pt x="46113" y="2532"/>
                  </a:cubicBezTo>
                  <a:cubicBezTo>
                    <a:pt x="45736" y="2532"/>
                    <a:pt x="45362" y="2563"/>
                    <a:pt x="44979" y="2563"/>
                  </a:cubicBezTo>
                  <a:cubicBezTo>
                    <a:pt x="44877" y="2563"/>
                    <a:pt x="44776" y="2560"/>
                    <a:pt x="44673" y="2555"/>
                  </a:cubicBezTo>
                  <a:cubicBezTo>
                    <a:pt x="44714" y="2501"/>
                    <a:pt x="44790" y="2458"/>
                    <a:pt x="44861" y="2458"/>
                  </a:cubicBezTo>
                  <a:cubicBezTo>
                    <a:pt x="44871" y="2458"/>
                    <a:pt x="44882" y="2459"/>
                    <a:pt x="44892" y="2461"/>
                  </a:cubicBezTo>
                  <a:cubicBezTo>
                    <a:pt x="44892" y="2398"/>
                    <a:pt x="44892" y="2336"/>
                    <a:pt x="44892" y="2273"/>
                  </a:cubicBezTo>
                  <a:cubicBezTo>
                    <a:pt x="44641" y="2100"/>
                    <a:pt x="44344" y="1991"/>
                    <a:pt x="44030" y="1975"/>
                  </a:cubicBezTo>
                  <a:cubicBezTo>
                    <a:pt x="43936" y="1975"/>
                    <a:pt x="43826" y="1991"/>
                    <a:pt x="43748" y="2038"/>
                  </a:cubicBezTo>
                  <a:cubicBezTo>
                    <a:pt x="43575" y="2132"/>
                    <a:pt x="43544" y="2398"/>
                    <a:pt x="43670" y="2524"/>
                  </a:cubicBezTo>
                  <a:cubicBezTo>
                    <a:pt x="43717" y="2555"/>
                    <a:pt x="43764" y="2602"/>
                    <a:pt x="43764" y="2649"/>
                  </a:cubicBezTo>
                  <a:cubicBezTo>
                    <a:pt x="43316" y="2695"/>
                    <a:pt x="42860" y="2724"/>
                    <a:pt x="42408" y="2724"/>
                  </a:cubicBezTo>
                  <a:cubicBezTo>
                    <a:pt x="42243" y="2724"/>
                    <a:pt x="42078" y="2720"/>
                    <a:pt x="41914" y="2712"/>
                  </a:cubicBezTo>
                  <a:cubicBezTo>
                    <a:pt x="41898" y="2633"/>
                    <a:pt x="41961" y="2555"/>
                    <a:pt x="42024" y="2524"/>
                  </a:cubicBezTo>
                  <a:cubicBezTo>
                    <a:pt x="42102" y="2492"/>
                    <a:pt x="42180" y="2492"/>
                    <a:pt x="42243" y="2461"/>
                  </a:cubicBezTo>
                  <a:cubicBezTo>
                    <a:pt x="42431" y="2383"/>
                    <a:pt x="42510" y="2163"/>
                    <a:pt x="42510" y="1975"/>
                  </a:cubicBezTo>
                  <a:cubicBezTo>
                    <a:pt x="42510" y="1662"/>
                    <a:pt x="42337" y="1364"/>
                    <a:pt x="42086" y="1191"/>
                  </a:cubicBezTo>
                  <a:cubicBezTo>
                    <a:pt x="41836" y="1035"/>
                    <a:pt x="41522" y="1003"/>
                    <a:pt x="41224" y="972"/>
                  </a:cubicBezTo>
                  <a:cubicBezTo>
                    <a:pt x="41039" y="961"/>
                    <a:pt x="40852" y="951"/>
                    <a:pt x="40665" y="951"/>
                  </a:cubicBezTo>
                  <a:cubicBezTo>
                    <a:pt x="40331" y="951"/>
                    <a:pt x="40000" y="981"/>
                    <a:pt x="39688" y="1082"/>
                  </a:cubicBezTo>
                  <a:cubicBezTo>
                    <a:pt x="39532" y="1129"/>
                    <a:pt x="39375" y="1207"/>
                    <a:pt x="39265" y="1332"/>
                  </a:cubicBezTo>
                  <a:cubicBezTo>
                    <a:pt x="39171" y="1458"/>
                    <a:pt x="39124" y="1646"/>
                    <a:pt x="39202" y="1787"/>
                  </a:cubicBezTo>
                  <a:cubicBezTo>
                    <a:pt x="39234" y="1834"/>
                    <a:pt x="39281" y="1881"/>
                    <a:pt x="39296" y="1928"/>
                  </a:cubicBezTo>
                  <a:cubicBezTo>
                    <a:pt x="39328" y="1991"/>
                    <a:pt x="39312" y="2053"/>
                    <a:pt x="39328" y="2116"/>
                  </a:cubicBezTo>
                  <a:cubicBezTo>
                    <a:pt x="39375" y="2351"/>
                    <a:pt x="39657" y="2445"/>
                    <a:pt x="39892" y="2492"/>
                  </a:cubicBezTo>
                  <a:cubicBezTo>
                    <a:pt x="39462" y="2589"/>
                    <a:pt x="38905" y="2693"/>
                    <a:pt x="38396" y="2693"/>
                  </a:cubicBezTo>
                  <a:cubicBezTo>
                    <a:pt x="38164" y="2693"/>
                    <a:pt x="37941" y="2672"/>
                    <a:pt x="37745" y="2618"/>
                  </a:cubicBezTo>
                  <a:cubicBezTo>
                    <a:pt x="37651" y="2586"/>
                    <a:pt x="37588" y="2539"/>
                    <a:pt x="37494" y="2524"/>
                  </a:cubicBezTo>
                  <a:cubicBezTo>
                    <a:pt x="37478" y="2477"/>
                    <a:pt x="37494" y="2414"/>
                    <a:pt x="37494" y="2351"/>
                  </a:cubicBezTo>
                  <a:cubicBezTo>
                    <a:pt x="37306" y="2336"/>
                    <a:pt x="37118" y="2320"/>
                    <a:pt x="36930" y="2304"/>
                  </a:cubicBezTo>
                  <a:cubicBezTo>
                    <a:pt x="36961" y="2242"/>
                    <a:pt x="36867" y="2210"/>
                    <a:pt x="36789" y="2194"/>
                  </a:cubicBezTo>
                  <a:cubicBezTo>
                    <a:pt x="36726" y="2191"/>
                    <a:pt x="36664" y="2190"/>
                    <a:pt x="36602" y="2190"/>
                  </a:cubicBezTo>
                  <a:cubicBezTo>
                    <a:pt x="36355" y="2190"/>
                    <a:pt x="36115" y="2210"/>
                    <a:pt x="35864" y="2210"/>
                  </a:cubicBezTo>
                  <a:lnTo>
                    <a:pt x="35864" y="2524"/>
                  </a:lnTo>
                  <a:cubicBezTo>
                    <a:pt x="35597" y="2524"/>
                    <a:pt x="35331" y="2508"/>
                    <a:pt x="35049" y="2508"/>
                  </a:cubicBezTo>
                  <a:cubicBezTo>
                    <a:pt x="35038" y="2575"/>
                    <a:pt x="34971" y="2594"/>
                    <a:pt x="34900" y="2594"/>
                  </a:cubicBezTo>
                  <a:cubicBezTo>
                    <a:pt x="34871" y="2594"/>
                    <a:pt x="34841" y="2591"/>
                    <a:pt x="34814" y="2586"/>
                  </a:cubicBezTo>
                  <a:cubicBezTo>
                    <a:pt x="34684" y="2560"/>
                    <a:pt x="34555" y="2549"/>
                    <a:pt x="34423" y="2549"/>
                  </a:cubicBezTo>
                  <a:cubicBezTo>
                    <a:pt x="34315" y="2549"/>
                    <a:pt x="34205" y="2557"/>
                    <a:pt x="34093" y="2571"/>
                  </a:cubicBezTo>
                  <a:cubicBezTo>
                    <a:pt x="34093" y="2586"/>
                    <a:pt x="34108" y="2602"/>
                    <a:pt x="34108" y="2618"/>
                  </a:cubicBezTo>
                  <a:cubicBezTo>
                    <a:pt x="34075" y="2637"/>
                    <a:pt x="34040" y="2646"/>
                    <a:pt x="34004" y="2646"/>
                  </a:cubicBezTo>
                  <a:cubicBezTo>
                    <a:pt x="33954" y="2646"/>
                    <a:pt x="33903" y="2629"/>
                    <a:pt x="33857" y="2602"/>
                  </a:cubicBezTo>
                  <a:cubicBezTo>
                    <a:pt x="33779" y="2571"/>
                    <a:pt x="33716" y="2508"/>
                    <a:pt x="33622" y="2492"/>
                  </a:cubicBezTo>
                  <a:cubicBezTo>
                    <a:pt x="33600" y="2487"/>
                    <a:pt x="33577" y="2485"/>
                    <a:pt x="33555" y="2485"/>
                  </a:cubicBezTo>
                  <a:cubicBezTo>
                    <a:pt x="33440" y="2485"/>
                    <a:pt x="33333" y="2544"/>
                    <a:pt x="33215" y="2571"/>
                  </a:cubicBezTo>
                  <a:lnTo>
                    <a:pt x="33011" y="2571"/>
                  </a:lnTo>
                  <a:cubicBezTo>
                    <a:pt x="32666" y="2555"/>
                    <a:pt x="32337" y="2539"/>
                    <a:pt x="32008" y="2539"/>
                  </a:cubicBezTo>
                  <a:cubicBezTo>
                    <a:pt x="31710" y="2555"/>
                    <a:pt x="31412" y="2586"/>
                    <a:pt x="31099" y="2586"/>
                  </a:cubicBezTo>
                  <a:cubicBezTo>
                    <a:pt x="31114" y="2649"/>
                    <a:pt x="31114" y="2712"/>
                    <a:pt x="31099" y="2774"/>
                  </a:cubicBezTo>
                  <a:lnTo>
                    <a:pt x="30911" y="2774"/>
                  </a:lnTo>
                  <a:lnTo>
                    <a:pt x="30911" y="2853"/>
                  </a:lnTo>
                  <a:lnTo>
                    <a:pt x="29829" y="2759"/>
                  </a:lnTo>
                  <a:lnTo>
                    <a:pt x="29704" y="2759"/>
                  </a:lnTo>
                  <a:cubicBezTo>
                    <a:pt x="29657" y="2774"/>
                    <a:pt x="29625" y="2790"/>
                    <a:pt x="29578" y="2806"/>
                  </a:cubicBezTo>
                  <a:cubicBezTo>
                    <a:pt x="29532" y="2823"/>
                    <a:pt x="29486" y="2829"/>
                    <a:pt x="29441" y="2829"/>
                  </a:cubicBezTo>
                  <a:cubicBezTo>
                    <a:pt x="29320" y="2829"/>
                    <a:pt x="29202" y="2782"/>
                    <a:pt x="29077" y="2759"/>
                  </a:cubicBezTo>
                  <a:cubicBezTo>
                    <a:pt x="29027" y="2755"/>
                    <a:pt x="28976" y="2754"/>
                    <a:pt x="28924" y="2754"/>
                  </a:cubicBezTo>
                  <a:cubicBezTo>
                    <a:pt x="28782" y="2754"/>
                    <a:pt x="28635" y="2763"/>
                    <a:pt x="28493" y="2763"/>
                  </a:cubicBezTo>
                  <a:cubicBezTo>
                    <a:pt x="28441" y="2763"/>
                    <a:pt x="28390" y="2762"/>
                    <a:pt x="28340" y="2759"/>
                  </a:cubicBezTo>
                  <a:cubicBezTo>
                    <a:pt x="27854" y="2759"/>
                    <a:pt x="27368" y="2743"/>
                    <a:pt x="26882" y="2696"/>
                  </a:cubicBezTo>
                  <a:cubicBezTo>
                    <a:pt x="26914" y="2665"/>
                    <a:pt x="26851" y="2602"/>
                    <a:pt x="26804" y="2586"/>
                  </a:cubicBezTo>
                  <a:cubicBezTo>
                    <a:pt x="26632" y="2539"/>
                    <a:pt x="26443" y="2477"/>
                    <a:pt x="26271" y="2430"/>
                  </a:cubicBezTo>
                  <a:cubicBezTo>
                    <a:pt x="26255" y="2414"/>
                    <a:pt x="26130" y="1787"/>
                    <a:pt x="26114" y="1709"/>
                  </a:cubicBezTo>
                  <a:cubicBezTo>
                    <a:pt x="26036" y="1458"/>
                    <a:pt x="26005" y="1191"/>
                    <a:pt x="26020" y="925"/>
                  </a:cubicBezTo>
                  <a:lnTo>
                    <a:pt x="25769" y="925"/>
                  </a:lnTo>
                  <a:cubicBezTo>
                    <a:pt x="25801" y="737"/>
                    <a:pt x="25801" y="517"/>
                    <a:pt x="25769" y="329"/>
                  </a:cubicBezTo>
                  <a:cubicBezTo>
                    <a:pt x="25738" y="251"/>
                    <a:pt x="25722" y="157"/>
                    <a:pt x="25785" y="94"/>
                  </a:cubicBezTo>
                  <a:lnTo>
                    <a:pt x="25785" y="94"/>
                  </a:lnTo>
                  <a:cubicBezTo>
                    <a:pt x="25657" y="101"/>
                    <a:pt x="25529" y="107"/>
                    <a:pt x="25402" y="107"/>
                  </a:cubicBezTo>
                  <a:cubicBezTo>
                    <a:pt x="25218" y="107"/>
                    <a:pt x="25037" y="93"/>
                    <a:pt x="24860" y="47"/>
                  </a:cubicBezTo>
                  <a:cubicBezTo>
                    <a:pt x="24829" y="31"/>
                    <a:pt x="24782" y="16"/>
                    <a:pt x="24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4"/>
            <p:cNvSpPr/>
            <p:nvPr/>
          </p:nvSpPr>
          <p:spPr>
            <a:xfrm flipH="1">
              <a:off x="-788850" y="4561150"/>
              <a:ext cx="5291601" cy="1027349"/>
            </a:xfrm>
            <a:custGeom>
              <a:avLst/>
              <a:gdLst/>
              <a:ahLst/>
              <a:cxnLst/>
              <a:rect l="l" t="t" r="r" b="b"/>
              <a:pathLst>
                <a:path w="52965" h="10283" extrusionOk="0">
                  <a:moveTo>
                    <a:pt x="17948" y="2586"/>
                  </a:moveTo>
                  <a:cubicBezTo>
                    <a:pt x="17948" y="2587"/>
                    <a:pt x="17948" y="2587"/>
                    <a:pt x="17949" y="2588"/>
                  </a:cubicBezTo>
                  <a:lnTo>
                    <a:pt x="17949" y="2588"/>
                  </a:lnTo>
                  <a:cubicBezTo>
                    <a:pt x="17949" y="2587"/>
                    <a:pt x="17948" y="2587"/>
                    <a:pt x="17948" y="2586"/>
                  </a:cubicBezTo>
                  <a:close/>
                  <a:moveTo>
                    <a:pt x="1888" y="3234"/>
                  </a:moveTo>
                  <a:cubicBezTo>
                    <a:pt x="1873" y="3234"/>
                    <a:pt x="1860" y="3242"/>
                    <a:pt x="1850" y="3260"/>
                  </a:cubicBezTo>
                  <a:cubicBezTo>
                    <a:pt x="1882" y="3262"/>
                    <a:pt x="1914" y="3263"/>
                    <a:pt x="1947" y="3264"/>
                  </a:cubicBezTo>
                  <a:lnTo>
                    <a:pt x="1947" y="3264"/>
                  </a:lnTo>
                  <a:cubicBezTo>
                    <a:pt x="1927" y="3246"/>
                    <a:pt x="1906" y="3234"/>
                    <a:pt x="1888" y="3234"/>
                  </a:cubicBezTo>
                  <a:close/>
                  <a:moveTo>
                    <a:pt x="24516" y="0"/>
                  </a:moveTo>
                  <a:cubicBezTo>
                    <a:pt x="24108" y="31"/>
                    <a:pt x="23700" y="47"/>
                    <a:pt x="23293" y="78"/>
                  </a:cubicBezTo>
                  <a:cubicBezTo>
                    <a:pt x="23324" y="172"/>
                    <a:pt x="23309" y="298"/>
                    <a:pt x="23230" y="376"/>
                  </a:cubicBezTo>
                  <a:cubicBezTo>
                    <a:pt x="23246" y="408"/>
                    <a:pt x="23262" y="439"/>
                    <a:pt x="23293" y="470"/>
                  </a:cubicBezTo>
                  <a:cubicBezTo>
                    <a:pt x="23273" y="478"/>
                    <a:pt x="23250" y="482"/>
                    <a:pt x="23228" y="482"/>
                  </a:cubicBezTo>
                  <a:cubicBezTo>
                    <a:pt x="23163" y="482"/>
                    <a:pt x="23097" y="450"/>
                    <a:pt x="23073" y="392"/>
                  </a:cubicBezTo>
                  <a:cubicBezTo>
                    <a:pt x="22890" y="415"/>
                    <a:pt x="22706" y="429"/>
                    <a:pt x="22523" y="429"/>
                  </a:cubicBezTo>
                  <a:cubicBezTo>
                    <a:pt x="22456" y="429"/>
                    <a:pt x="22388" y="427"/>
                    <a:pt x="22321" y="423"/>
                  </a:cubicBezTo>
                  <a:lnTo>
                    <a:pt x="22321" y="423"/>
                  </a:lnTo>
                  <a:cubicBezTo>
                    <a:pt x="22368" y="486"/>
                    <a:pt x="22337" y="580"/>
                    <a:pt x="22274" y="627"/>
                  </a:cubicBezTo>
                  <a:cubicBezTo>
                    <a:pt x="22234" y="657"/>
                    <a:pt x="22187" y="675"/>
                    <a:pt x="22137" y="675"/>
                  </a:cubicBezTo>
                  <a:cubicBezTo>
                    <a:pt x="22110" y="675"/>
                    <a:pt x="22082" y="670"/>
                    <a:pt x="22055" y="658"/>
                  </a:cubicBezTo>
                  <a:cubicBezTo>
                    <a:pt x="22055" y="596"/>
                    <a:pt x="22055" y="533"/>
                    <a:pt x="22055" y="486"/>
                  </a:cubicBezTo>
                  <a:cubicBezTo>
                    <a:pt x="21869" y="467"/>
                    <a:pt x="21684" y="459"/>
                    <a:pt x="21499" y="459"/>
                  </a:cubicBezTo>
                  <a:cubicBezTo>
                    <a:pt x="21216" y="459"/>
                    <a:pt x="20935" y="479"/>
                    <a:pt x="20660" y="517"/>
                  </a:cubicBezTo>
                  <a:cubicBezTo>
                    <a:pt x="20660" y="596"/>
                    <a:pt x="20707" y="1317"/>
                    <a:pt x="20581" y="1317"/>
                  </a:cubicBezTo>
                  <a:lnTo>
                    <a:pt x="20378" y="1317"/>
                  </a:lnTo>
                  <a:cubicBezTo>
                    <a:pt x="20362" y="1426"/>
                    <a:pt x="20346" y="1552"/>
                    <a:pt x="20330" y="1662"/>
                  </a:cubicBezTo>
                  <a:cubicBezTo>
                    <a:pt x="20325" y="1661"/>
                    <a:pt x="20320" y="1660"/>
                    <a:pt x="20315" y="1660"/>
                  </a:cubicBezTo>
                  <a:cubicBezTo>
                    <a:pt x="20231" y="1660"/>
                    <a:pt x="20189" y="1777"/>
                    <a:pt x="20189" y="1865"/>
                  </a:cubicBezTo>
                  <a:cubicBezTo>
                    <a:pt x="20189" y="2022"/>
                    <a:pt x="20236" y="2304"/>
                    <a:pt x="20111" y="2398"/>
                  </a:cubicBezTo>
                  <a:cubicBezTo>
                    <a:pt x="20045" y="2449"/>
                    <a:pt x="19928" y="2463"/>
                    <a:pt x="19805" y="2463"/>
                  </a:cubicBezTo>
                  <a:cubicBezTo>
                    <a:pt x="19663" y="2463"/>
                    <a:pt x="19513" y="2445"/>
                    <a:pt x="19421" y="2445"/>
                  </a:cubicBezTo>
                  <a:cubicBezTo>
                    <a:pt x="19453" y="2539"/>
                    <a:pt x="19327" y="2618"/>
                    <a:pt x="19218" y="2633"/>
                  </a:cubicBezTo>
                  <a:cubicBezTo>
                    <a:pt x="19157" y="2646"/>
                    <a:pt x="18957" y="2653"/>
                    <a:pt x="18734" y="2653"/>
                  </a:cubicBezTo>
                  <a:cubicBezTo>
                    <a:pt x="18385" y="2653"/>
                    <a:pt x="17977" y="2635"/>
                    <a:pt x="17949" y="2588"/>
                  </a:cubicBezTo>
                  <a:lnTo>
                    <a:pt x="17949" y="2588"/>
                  </a:lnTo>
                  <a:cubicBezTo>
                    <a:pt x="17980" y="2650"/>
                    <a:pt x="17995" y="2712"/>
                    <a:pt x="18026" y="2774"/>
                  </a:cubicBezTo>
                  <a:cubicBezTo>
                    <a:pt x="16177" y="2790"/>
                    <a:pt x="14343" y="2947"/>
                    <a:pt x="12525" y="3245"/>
                  </a:cubicBezTo>
                  <a:cubicBezTo>
                    <a:pt x="12446" y="2555"/>
                    <a:pt x="11835" y="1975"/>
                    <a:pt x="11145" y="1928"/>
                  </a:cubicBezTo>
                  <a:cubicBezTo>
                    <a:pt x="11094" y="1923"/>
                    <a:pt x="11043" y="1921"/>
                    <a:pt x="10991" y="1921"/>
                  </a:cubicBezTo>
                  <a:cubicBezTo>
                    <a:pt x="10713" y="1921"/>
                    <a:pt x="10433" y="1980"/>
                    <a:pt x="10164" y="1980"/>
                  </a:cubicBezTo>
                  <a:cubicBezTo>
                    <a:pt x="9994" y="1980"/>
                    <a:pt x="9829" y="1957"/>
                    <a:pt x="9672" y="1881"/>
                  </a:cubicBezTo>
                  <a:cubicBezTo>
                    <a:pt x="9578" y="1834"/>
                    <a:pt x="9484" y="1771"/>
                    <a:pt x="9390" y="1740"/>
                  </a:cubicBezTo>
                  <a:cubicBezTo>
                    <a:pt x="9290" y="1695"/>
                    <a:pt x="9188" y="1675"/>
                    <a:pt x="9085" y="1675"/>
                  </a:cubicBezTo>
                  <a:cubicBezTo>
                    <a:pt x="8722" y="1675"/>
                    <a:pt x="8354" y="1925"/>
                    <a:pt x="8073" y="2194"/>
                  </a:cubicBezTo>
                  <a:cubicBezTo>
                    <a:pt x="7963" y="2304"/>
                    <a:pt x="7838" y="2430"/>
                    <a:pt x="7838" y="2602"/>
                  </a:cubicBezTo>
                  <a:cubicBezTo>
                    <a:pt x="7807" y="2884"/>
                    <a:pt x="8136" y="3072"/>
                    <a:pt x="8402" y="3198"/>
                  </a:cubicBezTo>
                  <a:cubicBezTo>
                    <a:pt x="8177" y="3240"/>
                    <a:pt x="7948" y="3253"/>
                    <a:pt x="7718" y="3253"/>
                  </a:cubicBezTo>
                  <a:cubicBezTo>
                    <a:pt x="7373" y="3253"/>
                    <a:pt x="7024" y="3224"/>
                    <a:pt x="6676" y="3224"/>
                  </a:cubicBezTo>
                  <a:cubicBezTo>
                    <a:pt x="6492" y="3224"/>
                    <a:pt x="6308" y="3232"/>
                    <a:pt x="6125" y="3257"/>
                  </a:cubicBezTo>
                  <a:lnTo>
                    <a:pt x="6125" y="3257"/>
                  </a:lnTo>
                  <a:cubicBezTo>
                    <a:pt x="6177" y="3242"/>
                    <a:pt x="6221" y="3186"/>
                    <a:pt x="6208" y="3119"/>
                  </a:cubicBezTo>
                  <a:cubicBezTo>
                    <a:pt x="5989" y="3054"/>
                    <a:pt x="5763" y="3026"/>
                    <a:pt x="5540" y="3026"/>
                  </a:cubicBezTo>
                  <a:cubicBezTo>
                    <a:pt x="5443" y="3026"/>
                    <a:pt x="5347" y="3031"/>
                    <a:pt x="5252" y="3041"/>
                  </a:cubicBezTo>
                  <a:cubicBezTo>
                    <a:pt x="5299" y="3104"/>
                    <a:pt x="5267" y="3198"/>
                    <a:pt x="5205" y="3229"/>
                  </a:cubicBezTo>
                  <a:cubicBezTo>
                    <a:pt x="5142" y="3276"/>
                    <a:pt x="5064" y="3276"/>
                    <a:pt x="4985" y="3276"/>
                  </a:cubicBezTo>
                  <a:cubicBezTo>
                    <a:pt x="4719" y="3276"/>
                    <a:pt x="4452" y="3260"/>
                    <a:pt x="4186" y="3260"/>
                  </a:cubicBezTo>
                  <a:cubicBezTo>
                    <a:pt x="4186" y="3213"/>
                    <a:pt x="4202" y="3182"/>
                    <a:pt x="4202" y="3135"/>
                  </a:cubicBezTo>
                  <a:cubicBezTo>
                    <a:pt x="4123" y="3128"/>
                    <a:pt x="4045" y="3126"/>
                    <a:pt x="3968" y="3126"/>
                  </a:cubicBezTo>
                  <a:cubicBezTo>
                    <a:pt x="3795" y="3126"/>
                    <a:pt x="3626" y="3137"/>
                    <a:pt x="3457" y="3137"/>
                  </a:cubicBezTo>
                  <a:cubicBezTo>
                    <a:pt x="3355" y="3137"/>
                    <a:pt x="3253" y="3133"/>
                    <a:pt x="3151" y="3119"/>
                  </a:cubicBezTo>
                  <a:cubicBezTo>
                    <a:pt x="3151" y="3166"/>
                    <a:pt x="3136" y="3213"/>
                    <a:pt x="3120" y="3260"/>
                  </a:cubicBezTo>
                  <a:cubicBezTo>
                    <a:pt x="2908" y="3268"/>
                    <a:pt x="2697" y="3272"/>
                    <a:pt x="2485" y="3272"/>
                  </a:cubicBezTo>
                  <a:cubicBezTo>
                    <a:pt x="2306" y="3272"/>
                    <a:pt x="2126" y="3269"/>
                    <a:pt x="1947" y="3264"/>
                  </a:cubicBezTo>
                  <a:lnTo>
                    <a:pt x="1947" y="3264"/>
                  </a:lnTo>
                  <a:cubicBezTo>
                    <a:pt x="1965" y="3280"/>
                    <a:pt x="1981" y="3302"/>
                    <a:pt x="1992" y="3323"/>
                  </a:cubicBezTo>
                  <a:cubicBezTo>
                    <a:pt x="1333" y="3245"/>
                    <a:pt x="675" y="3166"/>
                    <a:pt x="1" y="3104"/>
                  </a:cubicBezTo>
                  <a:lnTo>
                    <a:pt x="1" y="10282"/>
                  </a:lnTo>
                  <a:lnTo>
                    <a:pt x="52964" y="10282"/>
                  </a:lnTo>
                  <a:lnTo>
                    <a:pt x="51961" y="3057"/>
                  </a:lnTo>
                  <a:cubicBezTo>
                    <a:pt x="51773" y="3057"/>
                    <a:pt x="51585" y="3057"/>
                    <a:pt x="51397" y="3072"/>
                  </a:cubicBezTo>
                  <a:cubicBezTo>
                    <a:pt x="51209" y="3088"/>
                    <a:pt x="51005" y="3151"/>
                    <a:pt x="50801" y="3151"/>
                  </a:cubicBezTo>
                  <a:cubicBezTo>
                    <a:pt x="50613" y="3151"/>
                    <a:pt x="50425" y="3072"/>
                    <a:pt x="50237" y="3072"/>
                  </a:cubicBezTo>
                  <a:cubicBezTo>
                    <a:pt x="50201" y="3070"/>
                    <a:pt x="50167" y="3069"/>
                    <a:pt x="50133" y="3069"/>
                  </a:cubicBezTo>
                  <a:cubicBezTo>
                    <a:pt x="50068" y="3069"/>
                    <a:pt x="50006" y="3072"/>
                    <a:pt x="49946" y="3072"/>
                  </a:cubicBezTo>
                  <a:cubicBezTo>
                    <a:pt x="49804" y="3072"/>
                    <a:pt x="49669" y="3058"/>
                    <a:pt x="49516" y="2963"/>
                  </a:cubicBezTo>
                  <a:cubicBezTo>
                    <a:pt x="49469" y="2931"/>
                    <a:pt x="49422" y="2900"/>
                    <a:pt x="49375" y="2868"/>
                  </a:cubicBezTo>
                  <a:cubicBezTo>
                    <a:pt x="49312" y="2837"/>
                    <a:pt x="49250" y="2837"/>
                    <a:pt x="49187" y="2821"/>
                  </a:cubicBezTo>
                  <a:cubicBezTo>
                    <a:pt x="49077" y="2806"/>
                    <a:pt x="48967" y="2774"/>
                    <a:pt x="48858" y="2759"/>
                  </a:cubicBezTo>
                  <a:cubicBezTo>
                    <a:pt x="48824" y="2748"/>
                    <a:pt x="48783" y="2737"/>
                    <a:pt x="48740" y="2737"/>
                  </a:cubicBezTo>
                  <a:cubicBezTo>
                    <a:pt x="48722" y="2737"/>
                    <a:pt x="48704" y="2738"/>
                    <a:pt x="48685" y="2743"/>
                  </a:cubicBezTo>
                  <a:cubicBezTo>
                    <a:pt x="48623" y="2743"/>
                    <a:pt x="48560" y="2774"/>
                    <a:pt x="48513" y="2790"/>
                  </a:cubicBezTo>
                  <a:cubicBezTo>
                    <a:pt x="48466" y="2806"/>
                    <a:pt x="48403" y="2806"/>
                    <a:pt x="48356" y="2806"/>
                  </a:cubicBezTo>
                  <a:cubicBezTo>
                    <a:pt x="48290" y="2808"/>
                    <a:pt x="48224" y="2809"/>
                    <a:pt x="48159" y="2809"/>
                  </a:cubicBezTo>
                  <a:cubicBezTo>
                    <a:pt x="47745" y="2809"/>
                    <a:pt x="47349" y="2770"/>
                    <a:pt x="46930" y="2743"/>
                  </a:cubicBezTo>
                  <a:cubicBezTo>
                    <a:pt x="46898" y="2743"/>
                    <a:pt x="46851" y="2727"/>
                    <a:pt x="46820" y="2712"/>
                  </a:cubicBezTo>
                  <a:cubicBezTo>
                    <a:pt x="46773" y="2696"/>
                    <a:pt x="46757" y="2649"/>
                    <a:pt x="46710" y="2618"/>
                  </a:cubicBezTo>
                  <a:cubicBezTo>
                    <a:pt x="46632" y="2539"/>
                    <a:pt x="46522" y="2539"/>
                    <a:pt x="46413" y="2539"/>
                  </a:cubicBezTo>
                  <a:cubicBezTo>
                    <a:pt x="46312" y="2534"/>
                    <a:pt x="46213" y="2532"/>
                    <a:pt x="46113" y="2532"/>
                  </a:cubicBezTo>
                  <a:cubicBezTo>
                    <a:pt x="45736" y="2532"/>
                    <a:pt x="45362" y="2563"/>
                    <a:pt x="44979" y="2563"/>
                  </a:cubicBezTo>
                  <a:cubicBezTo>
                    <a:pt x="44877" y="2563"/>
                    <a:pt x="44776" y="2560"/>
                    <a:pt x="44673" y="2555"/>
                  </a:cubicBezTo>
                  <a:cubicBezTo>
                    <a:pt x="44714" y="2501"/>
                    <a:pt x="44790" y="2458"/>
                    <a:pt x="44861" y="2458"/>
                  </a:cubicBezTo>
                  <a:cubicBezTo>
                    <a:pt x="44871" y="2458"/>
                    <a:pt x="44882" y="2459"/>
                    <a:pt x="44892" y="2461"/>
                  </a:cubicBezTo>
                  <a:cubicBezTo>
                    <a:pt x="44892" y="2398"/>
                    <a:pt x="44892" y="2336"/>
                    <a:pt x="44892" y="2273"/>
                  </a:cubicBezTo>
                  <a:cubicBezTo>
                    <a:pt x="44641" y="2100"/>
                    <a:pt x="44344" y="1991"/>
                    <a:pt x="44030" y="1975"/>
                  </a:cubicBezTo>
                  <a:cubicBezTo>
                    <a:pt x="43936" y="1975"/>
                    <a:pt x="43826" y="1991"/>
                    <a:pt x="43748" y="2038"/>
                  </a:cubicBezTo>
                  <a:cubicBezTo>
                    <a:pt x="43575" y="2132"/>
                    <a:pt x="43544" y="2398"/>
                    <a:pt x="43670" y="2524"/>
                  </a:cubicBezTo>
                  <a:cubicBezTo>
                    <a:pt x="43717" y="2555"/>
                    <a:pt x="43764" y="2602"/>
                    <a:pt x="43764" y="2649"/>
                  </a:cubicBezTo>
                  <a:cubicBezTo>
                    <a:pt x="43316" y="2695"/>
                    <a:pt x="42860" y="2724"/>
                    <a:pt x="42408" y="2724"/>
                  </a:cubicBezTo>
                  <a:cubicBezTo>
                    <a:pt x="42243" y="2724"/>
                    <a:pt x="42078" y="2720"/>
                    <a:pt x="41914" y="2712"/>
                  </a:cubicBezTo>
                  <a:cubicBezTo>
                    <a:pt x="41898" y="2633"/>
                    <a:pt x="41961" y="2555"/>
                    <a:pt x="42024" y="2524"/>
                  </a:cubicBezTo>
                  <a:cubicBezTo>
                    <a:pt x="42102" y="2492"/>
                    <a:pt x="42180" y="2492"/>
                    <a:pt x="42243" y="2461"/>
                  </a:cubicBezTo>
                  <a:cubicBezTo>
                    <a:pt x="42431" y="2383"/>
                    <a:pt x="42510" y="2163"/>
                    <a:pt x="42510" y="1975"/>
                  </a:cubicBezTo>
                  <a:cubicBezTo>
                    <a:pt x="42510" y="1662"/>
                    <a:pt x="42337" y="1364"/>
                    <a:pt x="42086" y="1191"/>
                  </a:cubicBezTo>
                  <a:cubicBezTo>
                    <a:pt x="41836" y="1035"/>
                    <a:pt x="41522" y="1003"/>
                    <a:pt x="41224" y="972"/>
                  </a:cubicBezTo>
                  <a:cubicBezTo>
                    <a:pt x="41039" y="961"/>
                    <a:pt x="40852" y="951"/>
                    <a:pt x="40665" y="951"/>
                  </a:cubicBezTo>
                  <a:cubicBezTo>
                    <a:pt x="40331" y="951"/>
                    <a:pt x="40000" y="981"/>
                    <a:pt x="39688" y="1082"/>
                  </a:cubicBezTo>
                  <a:cubicBezTo>
                    <a:pt x="39532" y="1129"/>
                    <a:pt x="39375" y="1207"/>
                    <a:pt x="39265" y="1332"/>
                  </a:cubicBezTo>
                  <a:cubicBezTo>
                    <a:pt x="39171" y="1458"/>
                    <a:pt x="39124" y="1646"/>
                    <a:pt x="39202" y="1787"/>
                  </a:cubicBezTo>
                  <a:cubicBezTo>
                    <a:pt x="39234" y="1834"/>
                    <a:pt x="39281" y="1881"/>
                    <a:pt x="39296" y="1928"/>
                  </a:cubicBezTo>
                  <a:cubicBezTo>
                    <a:pt x="39328" y="1991"/>
                    <a:pt x="39312" y="2053"/>
                    <a:pt x="39328" y="2116"/>
                  </a:cubicBezTo>
                  <a:cubicBezTo>
                    <a:pt x="39375" y="2351"/>
                    <a:pt x="39657" y="2445"/>
                    <a:pt x="39892" y="2492"/>
                  </a:cubicBezTo>
                  <a:cubicBezTo>
                    <a:pt x="39462" y="2589"/>
                    <a:pt x="38905" y="2693"/>
                    <a:pt x="38396" y="2693"/>
                  </a:cubicBezTo>
                  <a:cubicBezTo>
                    <a:pt x="38164" y="2693"/>
                    <a:pt x="37941" y="2672"/>
                    <a:pt x="37745" y="2618"/>
                  </a:cubicBezTo>
                  <a:cubicBezTo>
                    <a:pt x="37651" y="2586"/>
                    <a:pt x="37588" y="2539"/>
                    <a:pt x="37494" y="2524"/>
                  </a:cubicBezTo>
                  <a:cubicBezTo>
                    <a:pt x="37478" y="2477"/>
                    <a:pt x="37494" y="2414"/>
                    <a:pt x="37494" y="2351"/>
                  </a:cubicBezTo>
                  <a:cubicBezTo>
                    <a:pt x="37306" y="2336"/>
                    <a:pt x="37118" y="2320"/>
                    <a:pt x="36930" y="2304"/>
                  </a:cubicBezTo>
                  <a:cubicBezTo>
                    <a:pt x="36961" y="2242"/>
                    <a:pt x="36867" y="2210"/>
                    <a:pt x="36789" y="2194"/>
                  </a:cubicBezTo>
                  <a:cubicBezTo>
                    <a:pt x="36726" y="2191"/>
                    <a:pt x="36664" y="2190"/>
                    <a:pt x="36602" y="2190"/>
                  </a:cubicBezTo>
                  <a:cubicBezTo>
                    <a:pt x="36355" y="2190"/>
                    <a:pt x="36115" y="2210"/>
                    <a:pt x="35864" y="2210"/>
                  </a:cubicBezTo>
                  <a:lnTo>
                    <a:pt x="35864" y="2524"/>
                  </a:lnTo>
                  <a:cubicBezTo>
                    <a:pt x="35597" y="2524"/>
                    <a:pt x="35331" y="2508"/>
                    <a:pt x="35049" y="2508"/>
                  </a:cubicBezTo>
                  <a:cubicBezTo>
                    <a:pt x="35038" y="2575"/>
                    <a:pt x="34971" y="2594"/>
                    <a:pt x="34900" y="2594"/>
                  </a:cubicBezTo>
                  <a:cubicBezTo>
                    <a:pt x="34871" y="2594"/>
                    <a:pt x="34841" y="2591"/>
                    <a:pt x="34814" y="2586"/>
                  </a:cubicBezTo>
                  <a:cubicBezTo>
                    <a:pt x="34684" y="2560"/>
                    <a:pt x="34555" y="2549"/>
                    <a:pt x="34423" y="2549"/>
                  </a:cubicBezTo>
                  <a:cubicBezTo>
                    <a:pt x="34315" y="2549"/>
                    <a:pt x="34205" y="2557"/>
                    <a:pt x="34093" y="2571"/>
                  </a:cubicBezTo>
                  <a:cubicBezTo>
                    <a:pt x="34093" y="2586"/>
                    <a:pt x="34108" y="2602"/>
                    <a:pt x="34108" y="2618"/>
                  </a:cubicBezTo>
                  <a:cubicBezTo>
                    <a:pt x="34075" y="2637"/>
                    <a:pt x="34040" y="2646"/>
                    <a:pt x="34004" y="2646"/>
                  </a:cubicBezTo>
                  <a:cubicBezTo>
                    <a:pt x="33954" y="2646"/>
                    <a:pt x="33903" y="2629"/>
                    <a:pt x="33857" y="2602"/>
                  </a:cubicBezTo>
                  <a:cubicBezTo>
                    <a:pt x="33779" y="2571"/>
                    <a:pt x="33716" y="2508"/>
                    <a:pt x="33622" y="2492"/>
                  </a:cubicBezTo>
                  <a:cubicBezTo>
                    <a:pt x="33600" y="2487"/>
                    <a:pt x="33577" y="2485"/>
                    <a:pt x="33555" y="2485"/>
                  </a:cubicBezTo>
                  <a:cubicBezTo>
                    <a:pt x="33440" y="2485"/>
                    <a:pt x="33333" y="2544"/>
                    <a:pt x="33215" y="2571"/>
                  </a:cubicBezTo>
                  <a:lnTo>
                    <a:pt x="33011" y="2571"/>
                  </a:lnTo>
                  <a:cubicBezTo>
                    <a:pt x="32666" y="2555"/>
                    <a:pt x="32337" y="2539"/>
                    <a:pt x="32008" y="2539"/>
                  </a:cubicBezTo>
                  <a:cubicBezTo>
                    <a:pt x="31710" y="2555"/>
                    <a:pt x="31412" y="2586"/>
                    <a:pt x="31099" y="2586"/>
                  </a:cubicBezTo>
                  <a:cubicBezTo>
                    <a:pt x="31114" y="2649"/>
                    <a:pt x="31114" y="2712"/>
                    <a:pt x="31099" y="2774"/>
                  </a:cubicBezTo>
                  <a:lnTo>
                    <a:pt x="30911" y="2774"/>
                  </a:lnTo>
                  <a:lnTo>
                    <a:pt x="30911" y="2853"/>
                  </a:lnTo>
                  <a:lnTo>
                    <a:pt x="29829" y="2759"/>
                  </a:lnTo>
                  <a:lnTo>
                    <a:pt x="29704" y="2759"/>
                  </a:lnTo>
                  <a:cubicBezTo>
                    <a:pt x="29657" y="2774"/>
                    <a:pt x="29625" y="2790"/>
                    <a:pt x="29578" y="2806"/>
                  </a:cubicBezTo>
                  <a:cubicBezTo>
                    <a:pt x="29532" y="2823"/>
                    <a:pt x="29486" y="2829"/>
                    <a:pt x="29441" y="2829"/>
                  </a:cubicBezTo>
                  <a:cubicBezTo>
                    <a:pt x="29320" y="2829"/>
                    <a:pt x="29202" y="2782"/>
                    <a:pt x="29077" y="2759"/>
                  </a:cubicBezTo>
                  <a:cubicBezTo>
                    <a:pt x="29027" y="2755"/>
                    <a:pt x="28976" y="2754"/>
                    <a:pt x="28924" y="2754"/>
                  </a:cubicBezTo>
                  <a:cubicBezTo>
                    <a:pt x="28782" y="2754"/>
                    <a:pt x="28635" y="2763"/>
                    <a:pt x="28493" y="2763"/>
                  </a:cubicBezTo>
                  <a:cubicBezTo>
                    <a:pt x="28441" y="2763"/>
                    <a:pt x="28390" y="2762"/>
                    <a:pt x="28340" y="2759"/>
                  </a:cubicBezTo>
                  <a:cubicBezTo>
                    <a:pt x="27854" y="2759"/>
                    <a:pt x="27368" y="2743"/>
                    <a:pt x="26882" y="2696"/>
                  </a:cubicBezTo>
                  <a:cubicBezTo>
                    <a:pt x="26914" y="2665"/>
                    <a:pt x="26851" y="2602"/>
                    <a:pt x="26804" y="2586"/>
                  </a:cubicBezTo>
                  <a:cubicBezTo>
                    <a:pt x="26632" y="2539"/>
                    <a:pt x="26443" y="2477"/>
                    <a:pt x="26271" y="2430"/>
                  </a:cubicBezTo>
                  <a:cubicBezTo>
                    <a:pt x="26255" y="2414"/>
                    <a:pt x="26130" y="1787"/>
                    <a:pt x="26114" y="1709"/>
                  </a:cubicBezTo>
                  <a:cubicBezTo>
                    <a:pt x="26036" y="1458"/>
                    <a:pt x="26005" y="1191"/>
                    <a:pt x="26020" y="925"/>
                  </a:cubicBezTo>
                  <a:lnTo>
                    <a:pt x="25769" y="925"/>
                  </a:lnTo>
                  <a:cubicBezTo>
                    <a:pt x="25801" y="737"/>
                    <a:pt x="25801" y="517"/>
                    <a:pt x="25769" y="329"/>
                  </a:cubicBezTo>
                  <a:cubicBezTo>
                    <a:pt x="25738" y="251"/>
                    <a:pt x="25722" y="157"/>
                    <a:pt x="25785" y="94"/>
                  </a:cubicBezTo>
                  <a:lnTo>
                    <a:pt x="25785" y="94"/>
                  </a:lnTo>
                  <a:cubicBezTo>
                    <a:pt x="25657" y="101"/>
                    <a:pt x="25529" y="107"/>
                    <a:pt x="25402" y="107"/>
                  </a:cubicBezTo>
                  <a:cubicBezTo>
                    <a:pt x="25218" y="107"/>
                    <a:pt x="25037" y="93"/>
                    <a:pt x="24860" y="47"/>
                  </a:cubicBezTo>
                  <a:cubicBezTo>
                    <a:pt x="24829" y="31"/>
                    <a:pt x="24782" y="16"/>
                    <a:pt x="247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34"/>
          <p:cNvGrpSpPr/>
          <p:nvPr/>
        </p:nvGrpSpPr>
        <p:grpSpPr>
          <a:xfrm>
            <a:off x="262226" y="3565703"/>
            <a:ext cx="5613281" cy="1226115"/>
            <a:chOff x="262226" y="3594728"/>
            <a:chExt cx="5613281" cy="1226115"/>
          </a:xfrm>
        </p:grpSpPr>
        <p:sp>
          <p:nvSpPr>
            <p:cNvPr id="708" name="Google Shape;708;p34"/>
            <p:cNvSpPr/>
            <p:nvPr/>
          </p:nvSpPr>
          <p:spPr>
            <a:xfrm>
              <a:off x="5532575" y="4097799"/>
              <a:ext cx="342932" cy="723044"/>
            </a:xfrm>
            <a:custGeom>
              <a:avLst/>
              <a:gdLst/>
              <a:ahLst/>
              <a:cxnLst/>
              <a:rect l="l" t="t" r="r" b="b"/>
              <a:pathLst>
                <a:path w="2603" h="5488" extrusionOk="0">
                  <a:moveTo>
                    <a:pt x="433" y="0"/>
                  </a:moveTo>
                  <a:cubicBezTo>
                    <a:pt x="401" y="0"/>
                    <a:pt x="370" y="9"/>
                    <a:pt x="345" y="29"/>
                  </a:cubicBezTo>
                  <a:cubicBezTo>
                    <a:pt x="283" y="91"/>
                    <a:pt x="283" y="170"/>
                    <a:pt x="283" y="248"/>
                  </a:cubicBezTo>
                  <a:lnTo>
                    <a:pt x="314" y="1189"/>
                  </a:lnTo>
                  <a:cubicBezTo>
                    <a:pt x="314" y="1345"/>
                    <a:pt x="314" y="1518"/>
                    <a:pt x="314" y="1690"/>
                  </a:cubicBezTo>
                  <a:cubicBezTo>
                    <a:pt x="314" y="1831"/>
                    <a:pt x="345" y="2004"/>
                    <a:pt x="471" y="2051"/>
                  </a:cubicBezTo>
                  <a:cubicBezTo>
                    <a:pt x="518" y="2066"/>
                    <a:pt x="565" y="2066"/>
                    <a:pt x="612" y="2082"/>
                  </a:cubicBezTo>
                  <a:cubicBezTo>
                    <a:pt x="753" y="2129"/>
                    <a:pt x="800" y="2317"/>
                    <a:pt x="816" y="2474"/>
                  </a:cubicBezTo>
                  <a:cubicBezTo>
                    <a:pt x="831" y="2662"/>
                    <a:pt x="816" y="2850"/>
                    <a:pt x="800" y="3038"/>
                  </a:cubicBezTo>
                  <a:cubicBezTo>
                    <a:pt x="784" y="3273"/>
                    <a:pt x="769" y="3508"/>
                    <a:pt x="753" y="3759"/>
                  </a:cubicBezTo>
                  <a:cubicBezTo>
                    <a:pt x="753" y="3853"/>
                    <a:pt x="753" y="3963"/>
                    <a:pt x="706" y="4041"/>
                  </a:cubicBezTo>
                  <a:cubicBezTo>
                    <a:pt x="684" y="4053"/>
                    <a:pt x="661" y="4058"/>
                    <a:pt x="640" y="4058"/>
                  </a:cubicBezTo>
                  <a:cubicBezTo>
                    <a:pt x="601" y="4058"/>
                    <a:pt x="564" y="4040"/>
                    <a:pt x="533" y="4010"/>
                  </a:cubicBezTo>
                  <a:cubicBezTo>
                    <a:pt x="502" y="3963"/>
                    <a:pt x="486" y="3900"/>
                    <a:pt x="486" y="3838"/>
                  </a:cubicBezTo>
                  <a:cubicBezTo>
                    <a:pt x="439" y="3524"/>
                    <a:pt x="408" y="3211"/>
                    <a:pt x="424" y="2897"/>
                  </a:cubicBezTo>
                  <a:cubicBezTo>
                    <a:pt x="424" y="2819"/>
                    <a:pt x="439" y="2725"/>
                    <a:pt x="408" y="2646"/>
                  </a:cubicBezTo>
                  <a:cubicBezTo>
                    <a:pt x="377" y="2568"/>
                    <a:pt x="314" y="2505"/>
                    <a:pt x="236" y="2490"/>
                  </a:cubicBezTo>
                  <a:cubicBezTo>
                    <a:pt x="142" y="2490"/>
                    <a:pt x="63" y="2568"/>
                    <a:pt x="32" y="2646"/>
                  </a:cubicBezTo>
                  <a:cubicBezTo>
                    <a:pt x="0" y="2725"/>
                    <a:pt x="0" y="2819"/>
                    <a:pt x="16" y="2897"/>
                  </a:cubicBezTo>
                  <a:cubicBezTo>
                    <a:pt x="32" y="3273"/>
                    <a:pt x="48" y="3650"/>
                    <a:pt x="79" y="4010"/>
                  </a:cubicBezTo>
                  <a:cubicBezTo>
                    <a:pt x="95" y="4371"/>
                    <a:pt x="110" y="4982"/>
                    <a:pt x="439" y="5217"/>
                  </a:cubicBezTo>
                  <a:cubicBezTo>
                    <a:pt x="518" y="5264"/>
                    <a:pt x="612" y="5311"/>
                    <a:pt x="706" y="5327"/>
                  </a:cubicBezTo>
                  <a:cubicBezTo>
                    <a:pt x="969" y="5417"/>
                    <a:pt x="1264" y="5487"/>
                    <a:pt x="1554" y="5487"/>
                  </a:cubicBezTo>
                  <a:cubicBezTo>
                    <a:pt x="1764" y="5487"/>
                    <a:pt x="1972" y="5450"/>
                    <a:pt x="2164" y="5358"/>
                  </a:cubicBezTo>
                  <a:cubicBezTo>
                    <a:pt x="2226" y="5327"/>
                    <a:pt x="2273" y="5295"/>
                    <a:pt x="2320" y="5264"/>
                  </a:cubicBezTo>
                  <a:cubicBezTo>
                    <a:pt x="2446" y="5154"/>
                    <a:pt x="2555" y="5013"/>
                    <a:pt x="2587" y="4856"/>
                  </a:cubicBezTo>
                  <a:cubicBezTo>
                    <a:pt x="2602" y="4762"/>
                    <a:pt x="2602" y="4653"/>
                    <a:pt x="2602" y="4559"/>
                  </a:cubicBezTo>
                  <a:cubicBezTo>
                    <a:pt x="2602" y="4151"/>
                    <a:pt x="2602" y="3728"/>
                    <a:pt x="2602" y="3305"/>
                  </a:cubicBezTo>
                  <a:cubicBezTo>
                    <a:pt x="2602" y="3211"/>
                    <a:pt x="2602" y="3101"/>
                    <a:pt x="2555" y="3023"/>
                  </a:cubicBezTo>
                  <a:cubicBezTo>
                    <a:pt x="2510" y="2955"/>
                    <a:pt x="2441" y="2903"/>
                    <a:pt x="2370" y="2903"/>
                  </a:cubicBezTo>
                  <a:cubicBezTo>
                    <a:pt x="2343" y="2903"/>
                    <a:pt x="2315" y="2911"/>
                    <a:pt x="2289" y="2929"/>
                  </a:cubicBezTo>
                  <a:cubicBezTo>
                    <a:pt x="2211" y="2976"/>
                    <a:pt x="2195" y="3070"/>
                    <a:pt x="2195" y="3164"/>
                  </a:cubicBezTo>
                  <a:cubicBezTo>
                    <a:pt x="2164" y="3681"/>
                    <a:pt x="2289" y="4230"/>
                    <a:pt x="2038" y="4684"/>
                  </a:cubicBezTo>
                  <a:cubicBezTo>
                    <a:pt x="1994" y="4695"/>
                    <a:pt x="1949" y="4706"/>
                    <a:pt x="1900" y="4706"/>
                  </a:cubicBezTo>
                  <a:cubicBezTo>
                    <a:pt x="1879" y="4706"/>
                    <a:pt x="1857" y="4704"/>
                    <a:pt x="1834" y="4700"/>
                  </a:cubicBezTo>
                  <a:cubicBezTo>
                    <a:pt x="1772" y="4684"/>
                    <a:pt x="1709" y="4637"/>
                    <a:pt x="1709" y="4559"/>
                  </a:cubicBezTo>
                  <a:cubicBezTo>
                    <a:pt x="1725" y="4496"/>
                    <a:pt x="1787" y="4433"/>
                    <a:pt x="1834" y="4386"/>
                  </a:cubicBezTo>
                  <a:cubicBezTo>
                    <a:pt x="1913" y="4277"/>
                    <a:pt x="1928" y="4151"/>
                    <a:pt x="1944" y="4026"/>
                  </a:cubicBezTo>
                  <a:cubicBezTo>
                    <a:pt x="1975" y="3493"/>
                    <a:pt x="2070" y="2866"/>
                    <a:pt x="1928" y="2333"/>
                  </a:cubicBezTo>
                  <a:cubicBezTo>
                    <a:pt x="1913" y="2286"/>
                    <a:pt x="1897" y="2255"/>
                    <a:pt x="1866" y="2223"/>
                  </a:cubicBezTo>
                  <a:cubicBezTo>
                    <a:pt x="1845" y="2196"/>
                    <a:pt x="1806" y="2183"/>
                    <a:pt x="1766" y="2183"/>
                  </a:cubicBezTo>
                  <a:cubicBezTo>
                    <a:pt x="1713" y="2183"/>
                    <a:pt x="1657" y="2204"/>
                    <a:pt x="1631" y="2239"/>
                  </a:cubicBezTo>
                  <a:cubicBezTo>
                    <a:pt x="1615" y="2270"/>
                    <a:pt x="1599" y="2286"/>
                    <a:pt x="1599" y="2317"/>
                  </a:cubicBezTo>
                  <a:cubicBezTo>
                    <a:pt x="1505" y="2615"/>
                    <a:pt x="1490" y="2944"/>
                    <a:pt x="1552" y="3273"/>
                  </a:cubicBezTo>
                  <a:cubicBezTo>
                    <a:pt x="1568" y="3336"/>
                    <a:pt x="1584" y="3399"/>
                    <a:pt x="1568" y="3461"/>
                  </a:cubicBezTo>
                  <a:cubicBezTo>
                    <a:pt x="1554" y="3530"/>
                    <a:pt x="1505" y="3574"/>
                    <a:pt x="1451" y="3574"/>
                  </a:cubicBezTo>
                  <a:cubicBezTo>
                    <a:pt x="1443" y="3574"/>
                    <a:pt x="1435" y="3573"/>
                    <a:pt x="1427" y="3571"/>
                  </a:cubicBezTo>
                  <a:cubicBezTo>
                    <a:pt x="1333" y="3556"/>
                    <a:pt x="1317" y="3461"/>
                    <a:pt x="1301" y="3367"/>
                  </a:cubicBezTo>
                  <a:cubicBezTo>
                    <a:pt x="1301" y="3195"/>
                    <a:pt x="1286" y="3023"/>
                    <a:pt x="1270" y="2850"/>
                  </a:cubicBezTo>
                  <a:cubicBezTo>
                    <a:pt x="1239" y="2599"/>
                    <a:pt x="1223" y="2349"/>
                    <a:pt x="1301" y="2113"/>
                  </a:cubicBezTo>
                  <a:cubicBezTo>
                    <a:pt x="1333" y="2004"/>
                    <a:pt x="1380" y="1910"/>
                    <a:pt x="1411" y="1816"/>
                  </a:cubicBezTo>
                  <a:cubicBezTo>
                    <a:pt x="1443" y="1706"/>
                    <a:pt x="1443" y="1596"/>
                    <a:pt x="1443" y="1487"/>
                  </a:cubicBezTo>
                  <a:cubicBezTo>
                    <a:pt x="1443" y="1298"/>
                    <a:pt x="1443" y="1095"/>
                    <a:pt x="1443" y="907"/>
                  </a:cubicBezTo>
                  <a:cubicBezTo>
                    <a:pt x="1443" y="813"/>
                    <a:pt x="1443" y="718"/>
                    <a:pt x="1396" y="640"/>
                  </a:cubicBezTo>
                  <a:cubicBezTo>
                    <a:pt x="1367" y="570"/>
                    <a:pt x="1289" y="512"/>
                    <a:pt x="1217" y="512"/>
                  </a:cubicBezTo>
                  <a:cubicBezTo>
                    <a:pt x="1208" y="512"/>
                    <a:pt x="1200" y="513"/>
                    <a:pt x="1192" y="515"/>
                  </a:cubicBezTo>
                  <a:cubicBezTo>
                    <a:pt x="1051" y="546"/>
                    <a:pt x="1019" y="718"/>
                    <a:pt x="1019" y="860"/>
                  </a:cubicBezTo>
                  <a:cubicBezTo>
                    <a:pt x="1019" y="1001"/>
                    <a:pt x="1019" y="1142"/>
                    <a:pt x="1019" y="1298"/>
                  </a:cubicBezTo>
                  <a:cubicBezTo>
                    <a:pt x="1019" y="1361"/>
                    <a:pt x="1019" y="1439"/>
                    <a:pt x="972" y="1471"/>
                  </a:cubicBezTo>
                  <a:cubicBezTo>
                    <a:pt x="948" y="1495"/>
                    <a:pt x="918" y="1505"/>
                    <a:pt x="886" y="1505"/>
                  </a:cubicBezTo>
                  <a:cubicBezTo>
                    <a:pt x="835" y="1505"/>
                    <a:pt x="782" y="1478"/>
                    <a:pt x="753" y="1439"/>
                  </a:cubicBezTo>
                  <a:cubicBezTo>
                    <a:pt x="690" y="1377"/>
                    <a:pt x="690" y="1283"/>
                    <a:pt x="674" y="1189"/>
                  </a:cubicBezTo>
                  <a:cubicBezTo>
                    <a:pt x="659" y="938"/>
                    <a:pt x="659" y="687"/>
                    <a:pt x="659" y="436"/>
                  </a:cubicBezTo>
                  <a:cubicBezTo>
                    <a:pt x="674" y="327"/>
                    <a:pt x="674" y="201"/>
                    <a:pt x="627" y="107"/>
                  </a:cubicBezTo>
                  <a:cubicBezTo>
                    <a:pt x="584" y="43"/>
                    <a:pt x="505"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4"/>
            <p:cNvSpPr/>
            <p:nvPr/>
          </p:nvSpPr>
          <p:spPr>
            <a:xfrm>
              <a:off x="262226" y="3594728"/>
              <a:ext cx="294732" cy="1139504"/>
            </a:xfrm>
            <a:custGeom>
              <a:avLst/>
              <a:gdLst/>
              <a:ahLst/>
              <a:cxnLst/>
              <a:rect l="l" t="t" r="r" b="b"/>
              <a:pathLst>
                <a:path w="2289" h="8850" extrusionOk="0">
                  <a:moveTo>
                    <a:pt x="889" y="1"/>
                  </a:moveTo>
                  <a:cubicBezTo>
                    <a:pt x="809" y="1"/>
                    <a:pt x="728" y="55"/>
                    <a:pt x="690" y="119"/>
                  </a:cubicBezTo>
                  <a:cubicBezTo>
                    <a:pt x="658" y="197"/>
                    <a:pt x="643" y="307"/>
                    <a:pt x="643" y="401"/>
                  </a:cubicBezTo>
                  <a:cubicBezTo>
                    <a:pt x="627" y="2031"/>
                    <a:pt x="596" y="3661"/>
                    <a:pt x="580" y="5291"/>
                  </a:cubicBezTo>
                  <a:cubicBezTo>
                    <a:pt x="580" y="5370"/>
                    <a:pt x="611" y="5621"/>
                    <a:pt x="564" y="5699"/>
                  </a:cubicBezTo>
                  <a:cubicBezTo>
                    <a:pt x="546" y="5718"/>
                    <a:pt x="517" y="5726"/>
                    <a:pt x="488" y="5726"/>
                  </a:cubicBezTo>
                  <a:cubicBezTo>
                    <a:pt x="443" y="5726"/>
                    <a:pt x="395" y="5706"/>
                    <a:pt x="376" y="5668"/>
                  </a:cubicBezTo>
                  <a:cubicBezTo>
                    <a:pt x="329" y="5574"/>
                    <a:pt x="361" y="5354"/>
                    <a:pt x="345" y="5229"/>
                  </a:cubicBezTo>
                  <a:cubicBezTo>
                    <a:pt x="329" y="4931"/>
                    <a:pt x="314" y="4633"/>
                    <a:pt x="314" y="4335"/>
                  </a:cubicBezTo>
                  <a:cubicBezTo>
                    <a:pt x="282" y="3740"/>
                    <a:pt x="282" y="3128"/>
                    <a:pt x="282" y="2533"/>
                  </a:cubicBezTo>
                  <a:cubicBezTo>
                    <a:pt x="282" y="2188"/>
                    <a:pt x="282" y="1859"/>
                    <a:pt x="220" y="1530"/>
                  </a:cubicBezTo>
                  <a:cubicBezTo>
                    <a:pt x="203" y="1521"/>
                    <a:pt x="184" y="1517"/>
                    <a:pt x="164" y="1517"/>
                  </a:cubicBezTo>
                  <a:cubicBezTo>
                    <a:pt x="111" y="1517"/>
                    <a:pt x="54" y="1546"/>
                    <a:pt x="31" y="1592"/>
                  </a:cubicBezTo>
                  <a:cubicBezTo>
                    <a:pt x="0" y="1655"/>
                    <a:pt x="0" y="1718"/>
                    <a:pt x="0" y="1796"/>
                  </a:cubicBezTo>
                  <a:cubicBezTo>
                    <a:pt x="16" y="3019"/>
                    <a:pt x="47" y="4257"/>
                    <a:pt x="63" y="5495"/>
                  </a:cubicBezTo>
                  <a:cubicBezTo>
                    <a:pt x="63" y="5636"/>
                    <a:pt x="78" y="5777"/>
                    <a:pt x="94" y="5918"/>
                  </a:cubicBezTo>
                  <a:cubicBezTo>
                    <a:pt x="110" y="6028"/>
                    <a:pt x="141" y="6122"/>
                    <a:pt x="157" y="6232"/>
                  </a:cubicBezTo>
                  <a:cubicBezTo>
                    <a:pt x="172" y="6373"/>
                    <a:pt x="157" y="6514"/>
                    <a:pt x="220" y="6639"/>
                  </a:cubicBezTo>
                  <a:cubicBezTo>
                    <a:pt x="329" y="6859"/>
                    <a:pt x="658" y="6890"/>
                    <a:pt x="784" y="7094"/>
                  </a:cubicBezTo>
                  <a:cubicBezTo>
                    <a:pt x="831" y="7188"/>
                    <a:pt x="831" y="7313"/>
                    <a:pt x="831" y="7423"/>
                  </a:cubicBezTo>
                  <a:cubicBezTo>
                    <a:pt x="831" y="7893"/>
                    <a:pt x="831" y="8379"/>
                    <a:pt x="831" y="8850"/>
                  </a:cubicBezTo>
                  <a:lnTo>
                    <a:pt x="1379" y="8850"/>
                  </a:lnTo>
                  <a:cubicBezTo>
                    <a:pt x="1379" y="8442"/>
                    <a:pt x="1379" y="8050"/>
                    <a:pt x="1364" y="7643"/>
                  </a:cubicBezTo>
                  <a:cubicBezTo>
                    <a:pt x="1364" y="7517"/>
                    <a:pt x="1364" y="7392"/>
                    <a:pt x="1426" y="7282"/>
                  </a:cubicBezTo>
                  <a:cubicBezTo>
                    <a:pt x="1536" y="7016"/>
                    <a:pt x="1897" y="6937"/>
                    <a:pt x="2053" y="6686"/>
                  </a:cubicBezTo>
                  <a:cubicBezTo>
                    <a:pt x="2085" y="6624"/>
                    <a:pt x="2116" y="6545"/>
                    <a:pt x="2132" y="6467"/>
                  </a:cubicBezTo>
                  <a:cubicBezTo>
                    <a:pt x="2132" y="6373"/>
                    <a:pt x="2179" y="6263"/>
                    <a:pt x="2210" y="6169"/>
                  </a:cubicBezTo>
                  <a:cubicBezTo>
                    <a:pt x="2226" y="6059"/>
                    <a:pt x="2241" y="5950"/>
                    <a:pt x="2257" y="5856"/>
                  </a:cubicBezTo>
                  <a:cubicBezTo>
                    <a:pt x="2273" y="5668"/>
                    <a:pt x="2289" y="5495"/>
                    <a:pt x="2289" y="5307"/>
                  </a:cubicBezTo>
                  <a:cubicBezTo>
                    <a:pt x="2289" y="5260"/>
                    <a:pt x="2273" y="5229"/>
                    <a:pt x="2241" y="5197"/>
                  </a:cubicBezTo>
                  <a:cubicBezTo>
                    <a:pt x="2226" y="5182"/>
                    <a:pt x="2194" y="5182"/>
                    <a:pt x="2163" y="5150"/>
                  </a:cubicBezTo>
                  <a:cubicBezTo>
                    <a:pt x="2132" y="5135"/>
                    <a:pt x="2132" y="5088"/>
                    <a:pt x="2132" y="5041"/>
                  </a:cubicBezTo>
                  <a:cubicBezTo>
                    <a:pt x="2132" y="4994"/>
                    <a:pt x="2132" y="4947"/>
                    <a:pt x="2132" y="4900"/>
                  </a:cubicBezTo>
                  <a:cubicBezTo>
                    <a:pt x="2132" y="4868"/>
                    <a:pt x="2132" y="4821"/>
                    <a:pt x="2085" y="4790"/>
                  </a:cubicBezTo>
                  <a:cubicBezTo>
                    <a:pt x="2069" y="4774"/>
                    <a:pt x="2038" y="4774"/>
                    <a:pt x="2022" y="4774"/>
                  </a:cubicBezTo>
                  <a:cubicBezTo>
                    <a:pt x="1959" y="4790"/>
                    <a:pt x="1897" y="4806"/>
                    <a:pt x="1865" y="4868"/>
                  </a:cubicBezTo>
                  <a:cubicBezTo>
                    <a:pt x="1850" y="4900"/>
                    <a:pt x="1850" y="4931"/>
                    <a:pt x="1850" y="4962"/>
                  </a:cubicBezTo>
                  <a:cubicBezTo>
                    <a:pt x="1834" y="5213"/>
                    <a:pt x="1818" y="5433"/>
                    <a:pt x="1818" y="5668"/>
                  </a:cubicBezTo>
                  <a:cubicBezTo>
                    <a:pt x="1834" y="5820"/>
                    <a:pt x="1849" y="6327"/>
                    <a:pt x="1634" y="6327"/>
                  </a:cubicBezTo>
                  <a:cubicBezTo>
                    <a:pt x="1628" y="6327"/>
                    <a:pt x="1621" y="6327"/>
                    <a:pt x="1615" y="6326"/>
                  </a:cubicBezTo>
                  <a:cubicBezTo>
                    <a:pt x="1583" y="6326"/>
                    <a:pt x="1567" y="6326"/>
                    <a:pt x="1552" y="6310"/>
                  </a:cubicBezTo>
                  <a:cubicBezTo>
                    <a:pt x="1505" y="6295"/>
                    <a:pt x="1505" y="6232"/>
                    <a:pt x="1505" y="6185"/>
                  </a:cubicBezTo>
                  <a:cubicBezTo>
                    <a:pt x="1520" y="6154"/>
                    <a:pt x="1552" y="6106"/>
                    <a:pt x="1567" y="6075"/>
                  </a:cubicBezTo>
                  <a:cubicBezTo>
                    <a:pt x="1646" y="5887"/>
                    <a:pt x="1646" y="5636"/>
                    <a:pt x="1646" y="5433"/>
                  </a:cubicBezTo>
                  <a:cubicBezTo>
                    <a:pt x="1662" y="5135"/>
                    <a:pt x="1677" y="4837"/>
                    <a:pt x="1662" y="4539"/>
                  </a:cubicBezTo>
                  <a:cubicBezTo>
                    <a:pt x="1662" y="4508"/>
                    <a:pt x="1662" y="4476"/>
                    <a:pt x="1646" y="4461"/>
                  </a:cubicBezTo>
                  <a:cubicBezTo>
                    <a:pt x="1646" y="4445"/>
                    <a:pt x="1630" y="4429"/>
                    <a:pt x="1615" y="4414"/>
                  </a:cubicBezTo>
                  <a:cubicBezTo>
                    <a:pt x="1583" y="4367"/>
                    <a:pt x="1583" y="4288"/>
                    <a:pt x="1599" y="4226"/>
                  </a:cubicBezTo>
                  <a:cubicBezTo>
                    <a:pt x="1599" y="4163"/>
                    <a:pt x="1599" y="4085"/>
                    <a:pt x="1567" y="4037"/>
                  </a:cubicBezTo>
                  <a:cubicBezTo>
                    <a:pt x="1555" y="3989"/>
                    <a:pt x="1505" y="3949"/>
                    <a:pt x="1453" y="3949"/>
                  </a:cubicBezTo>
                  <a:cubicBezTo>
                    <a:pt x="1439" y="3949"/>
                    <a:pt x="1424" y="3952"/>
                    <a:pt x="1411" y="3959"/>
                  </a:cubicBezTo>
                  <a:cubicBezTo>
                    <a:pt x="1379" y="3990"/>
                    <a:pt x="1364" y="4037"/>
                    <a:pt x="1348" y="4085"/>
                  </a:cubicBezTo>
                  <a:cubicBezTo>
                    <a:pt x="1301" y="4351"/>
                    <a:pt x="1285" y="4602"/>
                    <a:pt x="1285" y="4868"/>
                  </a:cubicBezTo>
                  <a:cubicBezTo>
                    <a:pt x="1285" y="4978"/>
                    <a:pt x="1254" y="5072"/>
                    <a:pt x="1254" y="5182"/>
                  </a:cubicBezTo>
                  <a:cubicBezTo>
                    <a:pt x="1254" y="5260"/>
                    <a:pt x="1270" y="5495"/>
                    <a:pt x="1207" y="5558"/>
                  </a:cubicBezTo>
                  <a:cubicBezTo>
                    <a:pt x="1196" y="5569"/>
                    <a:pt x="1179" y="5574"/>
                    <a:pt x="1160" y="5574"/>
                  </a:cubicBezTo>
                  <a:cubicBezTo>
                    <a:pt x="1126" y="5574"/>
                    <a:pt x="1086" y="5557"/>
                    <a:pt x="1066" y="5527"/>
                  </a:cubicBezTo>
                  <a:cubicBezTo>
                    <a:pt x="1035" y="5480"/>
                    <a:pt x="1035" y="5433"/>
                    <a:pt x="1035" y="5370"/>
                  </a:cubicBezTo>
                  <a:cubicBezTo>
                    <a:pt x="1035" y="4947"/>
                    <a:pt x="1035" y="4508"/>
                    <a:pt x="1035" y="4069"/>
                  </a:cubicBezTo>
                  <a:cubicBezTo>
                    <a:pt x="1035" y="3912"/>
                    <a:pt x="1050" y="3740"/>
                    <a:pt x="1129" y="3599"/>
                  </a:cubicBezTo>
                  <a:cubicBezTo>
                    <a:pt x="1223" y="3442"/>
                    <a:pt x="1395" y="3363"/>
                    <a:pt x="1505" y="3222"/>
                  </a:cubicBezTo>
                  <a:cubicBezTo>
                    <a:pt x="1630" y="3034"/>
                    <a:pt x="1646" y="2784"/>
                    <a:pt x="1646" y="2564"/>
                  </a:cubicBezTo>
                  <a:cubicBezTo>
                    <a:pt x="1630" y="2094"/>
                    <a:pt x="1630" y="1624"/>
                    <a:pt x="1630" y="1153"/>
                  </a:cubicBezTo>
                  <a:cubicBezTo>
                    <a:pt x="1630" y="1038"/>
                    <a:pt x="1590" y="883"/>
                    <a:pt x="1487" y="883"/>
                  </a:cubicBezTo>
                  <a:cubicBezTo>
                    <a:pt x="1478" y="883"/>
                    <a:pt x="1468" y="884"/>
                    <a:pt x="1458" y="887"/>
                  </a:cubicBezTo>
                  <a:cubicBezTo>
                    <a:pt x="1395" y="903"/>
                    <a:pt x="1364" y="981"/>
                    <a:pt x="1332" y="1044"/>
                  </a:cubicBezTo>
                  <a:cubicBezTo>
                    <a:pt x="1223" y="1498"/>
                    <a:pt x="1332" y="1968"/>
                    <a:pt x="1285" y="2423"/>
                  </a:cubicBezTo>
                  <a:cubicBezTo>
                    <a:pt x="1285" y="2470"/>
                    <a:pt x="1285" y="2517"/>
                    <a:pt x="1254" y="2548"/>
                  </a:cubicBezTo>
                  <a:cubicBezTo>
                    <a:pt x="1229" y="2580"/>
                    <a:pt x="1193" y="2594"/>
                    <a:pt x="1156" y="2594"/>
                  </a:cubicBezTo>
                  <a:cubicBezTo>
                    <a:pt x="1100" y="2594"/>
                    <a:pt x="1041" y="2564"/>
                    <a:pt x="1003" y="2517"/>
                  </a:cubicBezTo>
                  <a:cubicBezTo>
                    <a:pt x="956" y="2439"/>
                    <a:pt x="956" y="2329"/>
                    <a:pt x="956" y="2235"/>
                  </a:cubicBezTo>
                  <a:cubicBezTo>
                    <a:pt x="972" y="1765"/>
                    <a:pt x="988" y="1279"/>
                    <a:pt x="1003" y="793"/>
                  </a:cubicBezTo>
                  <a:cubicBezTo>
                    <a:pt x="1003" y="526"/>
                    <a:pt x="1019" y="260"/>
                    <a:pt x="941" y="9"/>
                  </a:cubicBezTo>
                  <a:cubicBezTo>
                    <a:pt x="924" y="4"/>
                    <a:pt x="906" y="1"/>
                    <a:pt x="8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10" name="Google Shape;710;p34"/>
          <p:cNvPicPr preferRelativeResize="0"/>
          <p:nvPr/>
        </p:nvPicPr>
        <p:blipFill>
          <a:blip r:embed="rId3">
            <a:alphaModFix/>
          </a:blip>
          <a:stretch>
            <a:fillRect/>
          </a:stretch>
        </p:blipFill>
        <p:spPr>
          <a:xfrm flipH="1">
            <a:off x="7830975" y="-286700"/>
            <a:ext cx="1491750" cy="5716901"/>
          </a:xfrm>
          <a:prstGeom prst="rect">
            <a:avLst/>
          </a:prstGeom>
          <a:noFill/>
          <a:ln>
            <a:noFill/>
          </a:ln>
        </p:spPr>
      </p:pic>
      <p:pic>
        <p:nvPicPr>
          <p:cNvPr id="711" name="Google Shape;711;p34"/>
          <p:cNvPicPr preferRelativeResize="0"/>
          <p:nvPr/>
        </p:nvPicPr>
        <p:blipFill>
          <a:blip r:embed="rId3">
            <a:alphaModFix/>
          </a:blip>
          <a:stretch>
            <a:fillRect/>
          </a:stretch>
        </p:blipFill>
        <p:spPr>
          <a:xfrm>
            <a:off x="-178725" y="-286700"/>
            <a:ext cx="1491750" cy="5716901"/>
          </a:xfrm>
          <a:prstGeom prst="rect">
            <a:avLst/>
          </a:prstGeom>
          <a:noFill/>
          <a:ln>
            <a:noFill/>
          </a:ln>
        </p:spPr>
      </p:pic>
      <p:pic>
        <p:nvPicPr>
          <p:cNvPr id="712" name="Google Shape;712;p34"/>
          <p:cNvPicPr preferRelativeResize="0"/>
          <p:nvPr/>
        </p:nvPicPr>
        <p:blipFill rotWithShape="1">
          <a:blip r:embed="rId4">
            <a:alphaModFix/>
          </a:blip>
          <a:srcRect l="44790" t="68572" r="1140" b="7998"/>
          <a:stretch/>
        </p:blipFill>
        <p:spPr>
          <a:xfrm>
            <a:off x="1259900" y="4185150"/>
            <a:ext cx="4797998" cy="11693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9_1_1_1">
    <p:spTree>
      <p:nvGrpSpPr>
        <p:cNvPr id="1" name="Shape 713"/>
        <p:cNvGrpSpPr/>
        <p:nvPr/>
      </p:nvGrpSpPr>
      <p:grpSpPr>
        <a:xfrm>
          <a:off x="0" y="0"/>
          <a:ext cx="0" cy="0"/>
          <a:chOff x="0" y="0"/>
          <a:chExt cx="0" cy="0"/>
        </a:xfrm>
      </p:grpSpPr>
      <p:grpSp>
        <p:nvGrpSpPr>
          <p:cNvPr id="714" name="Google Shape;714;p35"/>
          <p:cNvGrpSpPr/>
          <p:nvPr/>
        </p:nvGrpSpPr>
        <p:grpSpPr>
          <a:xfrm>
            <a:off x="713104" y="276065"/>
            <a:ext cx="7717823" cy="527578"/>
            <a:chOff x="627916" y="377850"/>
            <a:chExt cx="7888209" cy="539225"/>
          </a:xfrm>
        </p:grpSpPr>
        <p:cxnSp>
          <p:nvCxnSpPr>
            <p:cNvPr id="715" name="Google Shape;715;p35"/>
            <p:cNvCxnSpPr/>
            <p:nvPr/>
          </p:nvCxnSpPr>
          <p:spPr>
            <a:xfrm>
              <a:off x="627925" y="803250"/>
              <a:ext cx="7888200" cy="0"/>
            </a:xfrm>
            <a:prstGeom prst="straightConnector1">
              <a:avLst/>
            </a:prstGeom>
            <a:noFill/>
            <a:ln w="28575" cap="flat" cmpd="sng">
              <a:solidFill>
                <a:schemeClr val="dk1"/>
              </a:solidFill>
              <a:prstDash val="solid"/>
              <a:round/>
              <a:headEnd type="none" w="med" len="med"/>
              <a:tailEnd type="none" w="med" len="med"/>
            </a:ln>
          </p:spPr>
        </p:cxnSp>
        <p:cxnSp>
          <p:nvCxnSpPr>
            <p:cNvPr id="716" name="Google Shape;716;p35"/>
            <p:cNvCxnSpPr/>
            <p:nvPr/>
          </p:nvCxnSpPr>
          <p:spPr>
            <a:xfrm>
              <a:off x="627925" y="917075"/>
              <a:ext cx="7888200" cy="0"/>
            </a:xfrm>
            <a:prstGeom prst="straightConnector1">
              <a:avLst/>
            </a:prstGeom>
            <a:noFill/>
            <a:ln w="28575" cap="flat" cmpd="sng">
              <a:solidFill>
                <a:schemeClr val="dk1"/>
              </a:solidFill>
              <a:prstDash val="solid"/>
              <a:round/>
              <a:headEnd type="none" w="med" len="med"/>
              <a:tailEnd type="none" w="med" len="med"/>
            </a:ln>
          </p:spPr>
        </p:cxnSp>
        <p:sp>
          <p:nvSpPr>
            <p:cNvPr id="717" name="Google Shape;717;p35"/>
            <p:cNvSpPr/>
            <p:nvPr/>
          </p:nvSpPr>
          <p:spPr>
            <a:xfrm>
              <a:off x="3002941"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18" name="Google Shape;718;p35"/>
            <p:cNvSpPr/>
            <p:nvPr/>
          </p:nvSpPr>
          <p:spPr>
            <a:xfrm>
              <a:off x="3477954"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19" name="Google Shape;719;p35"/>
            <p:cNvSpPr/>
            <p:nvPr/>
          </p:nvSpPr>
          <p:spPr>
            <a:xfrm>
              <a:off x="3952967"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20" name="Google Shape;720;p35"/>
            <p:cNvSpPr/>
            <p:nvPr/>
          </p:nvSpPr>
          <p:spPr>
            <a:xfrm>
              <a:off x="4427980"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21" name="Google Shape;721;p35"/>
            <p:cNvSpPr/>
            <p:nvPr/>
          </p:nvSpPr>
          <p:spPr>
            <a:xfrm>
              <a:off x="4902993"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22" name="Google Shape;722;p35"/>
            <p:cNvSpPr/>
            <p:nvPr/>
          </p:nvSpPr>
          <p:spPr>
            <a:xfrm>
              <a:off x="5378006"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23" name="Google Shape;723;p35"/>
            <p:cNvSpPr/>
            <p:nvPr/>
          </p:nvSpPr>
          <p:spPr>
            <a:xfrm>
              <a:off x="5853019"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24" name="Google Shape;724;p35"/>
            <p:cNvSpPr/>
            <p:nvPr/>
          </p:nvSpPr>
          <p:spPr>
            <a:xfrm>
              <a:off x="6328032"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25" name="Google Shape;725;p35"/>
            <p:cNvSpPr/>
            <p:nvPr/>
          </p:nvSpPr>
          <p:spPr>
            <a:xfrm>
              <a:off x="6803045"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26" name="Google Shape;726;p35"/>
            <p:cNvSpPr/>
            <p:nvPr/>
          </p:nvSpPr>
          <p:spPr>
            <a:xfrm>
              <a:off x="7278058"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27" name="Google Shape;727;p35"/>
            <p:cNvSpPr/>
            <p:nvPr/>
          </p:nvSpPr>
          <p:spPr>
            <a:xfrm>
              <a:off x="7753071"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28" name="Google Shape;728;p35"/>
            <p:cNvSpPr/>
            <p:nvPr/>
          </p:nvSpPr>
          <p:spPr>
            <a:xfrm>
              <a:off x="8228084"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29" name="Google Shape;729;p35"/>
            <p:cNvSpPr/>
            <p:nvPr/>
          </p:nvSpPr>
          <p:spPr>
            <a:xfrm>
              <a:off x="1102916"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30" name="Google Shape;730;p35"/>
            <p:cNvSpPr/>
            <p:nvPr/>
          </p:nvSpPr>
          <p:spPr>
            <a:xfrm>
              <a:off x="1577929"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31" name="Google Shape;731;p35"/>
            <p:cNvSpPr/>
            <p:nvPr/>
          </p:nvSpPr>
          <p:spPr>
            <a:xfrm>
              <a:off x="2052942"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32" name="Google Shape;732;p35"/>
            <p:cNvSpPr/>
            <p:nvPr/>
          </p:nvSpPr>
          <p:spPr>
            <a:xfrm>
              <a:off x="2527955"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33" name="Google Shape;733;p35"/>
            <p:cNvSpPr/>
            <p:nvPr/>
          </p:nvSpPr>
          <p:spPr>
            <a:xfrm>
              <a:off x="627916" y="377850"/>
              <a:ext cx="288000" cy="2739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pic>
        <p:nvPicPr>
          <p:cNvPr id="734" name="Google Shape;734;p35"/>
          <p:cNvPicPr preferRelativeResize="0"/>
          <p:nvPr/>
        </p:nvPicPr>
        <p:blipFill>
          <a:blip r:embed="rId2">
            <a:alphaModFix/>
          </a:blip>
          <a:stretch>
            <a:fillRect/>
          </a:stretch>
        </p:blipFill>
        <p:spPr>
          <a:xfrm>
            <a:off x="0" y="0"/>
            <a:ext cx="9144003" cy="5143501"/>
          </a:xfrm>
          <a:prstGeom prst="rect">
            <a:avLst/>
          </a:prstGeom>
          <a:noFill/>
          <a:ln>
            <a:noFill/>
          </a:ln>
        </p:spPr>
      </p:pic>
      <p:pic>
        <p:nvPicPr>
          <p:cNvPr id="735" name="Google Shape;735;p35"/>
          <p:cNvPicPr preferRelativeResize="0"/>
          <p:nvPr/>
        </p:nvPicPr>
        <p:blipFill>
          <a:blip r:embed="rId3">
            <a:alphaModFix/>
          </a:blip>
          <a:stretch>
            <a:fillRect/>
          </a:stretch>
        </p:blipFill>
        <p:spPr>
          <a:xfrm flipH="1">
            <a:off x="7830975" y="-286700"/>
            <a:ext cx="1491750" cy="5716901"/>
          </a:xfrm>
          <a:prstGeom prst="rect">
            <a:avLst/>
          </a:prstGeom>
          <a:noFill/>
          <a:ln>
            <a:noFill/>
          </a:ln>
        </p:spPr>
      </p:pic>
      <p:pic>
        <p:nvPicPr>
          <p:cNvPr id="736" name="Google Shape;736;p35"/>
          <p:cNvPicPr preferRelativeResize="0"/>
          <p:nvPr/>
        </p:nvPicPr>
        <p:blipFill>
          <a:blip r:embed="rId3">
            <a:alphaModFix/>
          </a:blip>
          <a:stretch>
            <a:fillRect/>
          </a:stretch>
        </p:blipFill>
        <p:spPr>
          <a:xfrm>
            <a:off x="-178725" y="-286700"/>
            <a:ext cx="1491750" cy="57169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8"/>
        <p:cNvGrpSpPr/>
        <p:nvPr/>
      </p:nvGrpSpPr>
      <p:grpSpPr>
        <a:xfrm>
          <a:off x="0" y="0"/>
          <a:ext cx="0" cy="0"/>
          <a:chOff x="0" y="0"/>
          <a:chExt cx="0" cy="0"/>
        </a:xfrm>
      </p:grpSpPr>
      <p:sp>
        <p:nvSpPr>
          <p:cNvPr id="99" name="Google Shape;99;p6"/>
          <p:cNvSpPr/>
          <p:nvPr/>
        </p:nvSpPr>
        <p:spPr>
          <a:xfrm>
            <a:off x="5666324" y="4448110"/>
            <a:ext cx="281779" cy="311976"/>
          </a:xfrm>
          <a:custGeom>
            <a:avLst/>
            <a:gdLst/>
            <a:ahLst/>
            <a:cxnLst/>
            <a:rect l="l" t="t" r="r" b="b"/>
            <a:pathLst>
              <a:path w="6584" h="7290" extrusionOk="0">
                <a:moveTo>
                  <a:pt x="3699" y="1"/>
                </a:moveTo>
                <a:cubicBezTo>
                  <a:pt x="3480" y="314"/>
                  <a:pt x="3245" y="612"/>
                  <a:pt x="3010" y="926"/>
                </a:cubicBezTo>
                <a:cubicBezTo>
                  <a:pt x="2884" y="1098"/>
                  <a:pt x="2712" y="1302"/>
                  <a:pt x="2492" y="1333"/>
                </a:cubicBezTo>
                <a:cubicBezTo>
                  <a:pt x="2474" y="1335"/>
                  <a:pt x="2455" y="1336"/>
                  <a:pt x="2437" y="1336"/>
                </a:cubicBezTo>
                <a:cubicBezTo>
                  <a:pt x="2193" y="1336"/>
                  <a:pt x="1975" y="1153"/>
                  <a:pt x="1771" y="1051"/>
                </a:cubicBezTo>
                <a:cubicBezTo>
                  <a:pt x="1662" y="988"/>
                  <a:pt x="1270" y="832"/>
                  <a:pt x="1207" y="706"/>
                </a:cubicBezTo>
                <a:lnTo>
                  <a:pt x="1207" y="706"/>
                </a:lnTo>
                <a:cubicBezTo>
                  <a:pt x="1427" y="1176"/>
                  <a:pt x="1771" y="1647"/>
                  <a:pt x="1787" y="2180"/>
                </a:cubicBezTo>
                <a:cubicBezTo>
                  <a:pt x="1803" y="2430"/>
                  <a:pt x="1787" y="2712"/>
                  <a:pt x="1646" y="2948"/>
                </a:cubicBezTo>
                <a:cubicBezTo>
                  <a:pt x="1474" y="3261"/>
                  <a:pt x="1176" y="3245"/>
                  <a:pt x="862" y="3261"/>
                </a:cubicBezTo>
                <a:cubicBezTo>
                  <a:pt x="564" y="3261"/>
                  <a:pt x="282" y="3292"/>
                  <a:pt x="0" y="3292"/>
                </a:cubicBezTo>
                <a:cubicBezTo>
                  <a:pt x="188" y="3292"/>
                  <a:pt x="517" y="3496"/>
                  <a:pt x="690" y="3575"/>
                </a:cubicBezTo>
                <a:cubicBezTo>
                  <a:pt x="972" y="3684"/>
                  <a:pt x="1380" y="3747"/>
                  <a:pt x="1238" y="4139"/>
                </a:cubicBezTo>
                <a:cubicBezTo>
                  <a:pt x="1113" y="4468"/>
                  <a:pt x="909" y="4766"/>
                  <a:pt x="768" y="5095"/>
                </a:cubicBezTo>
                <a:cubicBezTo>
                  <a:pt x="690" y="5267"/>
                  <a:pt x="611" y="5440"/>
                  <a:pt x="533" y="5612"/>
                </a:cubicBezTo>
                <a:cubicBezTo>
                  <a:pt x="517" y="5644"/>
                  <a:pt x="486" y="5785"/>
                  <a:pt x="439" y="5816"/>
                </a:cubicBezTo>
                <a:cubicBezTo>
                  <a:pt x="634" y="5699"/>
                  <a:pt x="1140" y="5249"/>
                  <a:pt x="1469" y="5249"/>
                </a:cubicBezTo>
                <a:cubicBezTo>
                  <a:pt x="1537" y="5249"/>
                  <a:pt x="1597" y="5269"/>
                  <a:pt x="1646" y="5314"/>
                </a:cubicBezTo>
                <a:cubicBezTo>
                  <a:pt x="1709" y="5361"/>
                  <a:pt x="1865" y="6129"/>
                  <a:pt x="1803" y="6161"/>
                </a:cubicBezTo>
                <a:cubicBezTo>
                  <a:pt x="1888" y="6120"/>
                  <a:pt x="1965" y="6103"/>
                  <a:pt x="2037" y="6103"/>
                </a:cubicBezTo>
                <a:cubicBezTo>
                  <a:pt x="2270" y="6103"/>
                  <a:pt x="2449" y="6283"/>
                  <a:pt x="2665" y="6427"/>
                </a:cubicBezTo>
                <a:cubicBezTo>
                  <a:pt x="2649" y="6412"/>
                  <a:pt x="2822" y="6067"/>
                  <a:pt x="2853" y="6051"/>
                </a:cubicBezTo>
                <a:cubicBezTo>
                  <a:pt x="2917" y="5959"/>
                  <a:pt x="2992" y="5921"/>
                  <a:pt x="3075" y="5921"/>
                </a:cubicBezTo>
                <a:cubicBezTo>
                  <a:pt x="3133" y="5921"/>
                  <a:pt x="3196" y="5940"/>
                  <a:pt x="3260" y="5973"/>
                </a:cubicBezTo>
                <a:cubicBezTo>
                  <a:pt x="3903" y="6318"/>
                  <a:pt x="4342" y="6709"/>
                  <a:pt x="4781" y="7289"/>
                </a:cubicBezTo>
                <a:cubicBezTo>
                  <a:pt x="4718" y="6976"/>
                  <a:pt x="4640" y="6662"/>
                  <a:pt x="4608" y="6333"/>
                </a:cubicBezTo>
                <a:cubicBezTo>
                  <a:pt x="4593" y="6145"/>
                  <a:pt x="4452" y="5644"/>
                  <a:pt x="4734" y="5612"/>
                </a:cubicBezTo>
                <a:cubicBezTo>
                  <a:pt x="4747" y="5610"/>
                  <a:pt x="4761" y="5609"/>
                  <a:pt x="4774" y="5609"/>
                </a:cubicBezTo>
                <a:cubicBezTo>
                  <a:pt x="4957" y="5609"/>
                  <a:pt x="5184" y="5790"/>
                  <a:pt x="5329" y="5863"/>
                </a:cubicBezTo>
                <a:cubicBezTo>
                  <a:pt x="5580" y="5973"/>
                  <a:pt x="5847" y="6098"/>
                  <a:pt x="6098" y="6223"/>
                </a:cubicBezTo>
                <a:cubicBezTo>
                  <a:pt x="6003" y="6129"/>
                  <a:pt x="5972" y="5957"/>
                  <a:pt x="5925" y="5832"/>
                </a:cubicBezTo>
                <a:cubicBezTo>
                  <a:pt x="5831" y="5581"/>
                  <a:pt x="5690" y="5330"/>
                  <a:pt x="5737" y="5064"/>
                </a:cubicBezTo>
                <a:cubicBezTo>
                  <a:pt x="5768" y="4844"/>
                  <a:pt x="5941" y="4672"/>
                  <a:pt x="6098" y="4531"/>
                </a:cubicBezTo>
                <a:cubicBezTo>
                  <a:pt x="6254" y="4390"/>
                  <a:pt x="6395" y="4233"/>
                  <a:pt x="6583" y="4123"/>
                </a:cubicBezTo>
                <a:cubicBezTo>
                  <a:pt x="6301" y="3998"/>
                  <a:pt x="5800" y="3872"/>
                  <a:pt x="5815" y="3465"/>
                </a:cubicBezTo>
                <a:cubicBezTo>
                  <a:pt x="5847" y="3057"/>
                  <a:pt x="6333" y="2571"/>
                  <a:pt x="6583" y="2258"/>
                </a:cubicBezTo>
                <a:lnTo>
                  <a:pt x="6583" y="2258"/>
                </a:lnTo>
                <a:cubicBezTo>
                  <a:pt x="6317" y="2407"/>
                  <a:pt x="5964" y="2592"/>
                  <a:pt x="5632" y="2592"/>
                </a:cubicBezTo>
                <a:cubicBezTo>
                  <a:pt x="5475" y="2592"/>
                  <a:pt x="5324" y="2551"/>
                  <a:pt x="5188" y="2446"/>
                </a:cubicBezTo>
                <a:cubicBezTo>
                  <a:pt x="4687" y="2054"/>
                  <a:pt x="5079" y="1004"/>
                  <a:pt x="5439" y="659"/>
                </a:cubicBezTo>
                <a:lnTo>
                  <a:pt x="5439" y="659"/>
                </a:lnTo>
                <a:cubicBezTo>
                  <a:pt x="5204" y="879"/>
                  <a:pt x="4922" y="1302"/>
                  <a:pt x="4608" y="1411"/>
                </a:cubicBezTo>
                <a:cubicBezTo>
                  <a:pt x="4572" y="1424"/>
                  <a:pt x="4542" y="1430"/>
                  <a:pt x="4516" y="1430"/>
                </a:cubicBezTo>
                <a:cubicBezTo>
                  <a:pt x="4195" y="1430"/>
                  <a:pt x="4628" y="508"/>
                  <a:pt x="4671" y="377"/>
                </a:cubicBezTo>
                <a:lnTo>
                  <a:pt x="4671" y="377"/>
                </a:lnTo>
                <a:cubicBezTo>
                  <a:pt x="4577" y="612"/>
                  <a:pt x="4217" y="910"/>
                  <a:pt x="4028" y="1067"/>
                </a:cubicBezTo>
                <a:cubicBezTo>
                  <a:pt x="3964" y="1118"/>
                  <a:pt x="3846" y="1223"/>
                  <a:pt x="3754" y="1223"/>
                </a:cubicBezTo>
                <a:cubicBezTo>
                  <a:pt x="3734" y="1223"/>
                  <a:pt x="3716" y="1219"/>
                  <a:pt x="3699" y="1208"/>
                </a:cubicBezTo>
                <a:cubicBezTo>
                  <a:pt x="3543" y="1114"/>
                  <a:pt x="3621" y="690"/>
                  <a:pt x="3637" y="565"/>
                </a:cubicBezTo>
                <a:cubicBezTo>
                  <a:pt x="3652" y="377"/>
                  <a:pt x="3668" y="189"/>
                  <a:pt x="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flipH="1">
            <a:off x="8454900" y="288116"/>
            <a:ext cx="407225" cy="156910"/>
          </a:xfrm>
          <a:custGeom>
            <a:avLst/>
            <a:gdLst/>
            <a:ahLst/>
            <a:cxnLst/>
            <a:rect l="l" t="t" r="r" b="b"/>
            <a:pathLst>
              <a:path w="2289" h="882" extrusionOk="0">
                <a:moveTo>
                  <a:pt x="1841" y="0"/>
                </a:moveTo>
                <a:cubicBezTo>
                  <a:pt x="1812" y="0"/>
                  <a:pt x="1783" y="2"/>
                  <a:pt x="1756" y="4"/>
                </a:cubicBezTo>
                <a:cubicBezTo>
                  <a:pt x="1646" y="20"/>
                  <a:pt x="1536" y="67"/>
                  <a:pt x="1458" y="145"/>
                </a:cubicBezTo>
                <a:cubicBezTo>
                  <a:pt x="1364" y="208"/>
                  <a:pt x="1270" y="318"/>
                  <a:pt x="1239" y="427"/>
                </a:cubicBezTo>
                <a:cubicBezTo>
                  <a:pt x="1239" y="412"/>
                  <a:pt x="1145" y="380"/>
                  <a:pt x="1129" y="365"/>
                </a:cubicBezTo>
                <a:cubicBezTo>
                  <a:pt x="1066" y="349"/>
                  <a:pt x="1019" y="318"/>
                  <a:pt x="941" y="302"/>
                </a:cubicBezTo>
                <a:cubicBezTo>
                  <a:pt x="847" y="286"/>
                  <a:pt x="737" y="286"/>
                  <a:pt x="643" y="286"/>
                </a:cubicBezTo>
                <a:cubicBezTo>
                  <a:pt x="471" y="302"/>
                  <a:pt x="314" y="365"/>
                  <a:pt x="204" y="474"/>
                </a:cubicBezTo>
                <a:cubicBezTo>
                  <a:pt x="157" y="537"/>
                  <a:pt x="110" y="600"/>
                  <a:pt x="79" y="678"/>
                </a:cubicBezTo>
                <a:cubicBezTo>
                  <a:pt x="51" y="720"/>
                  <a:pt x="48" y="811"/>
                  <a:pt x="14" y="864"/>
                </a:cubicBezTo>
                <a:lnTo>
                  <a:pt x="14" y="864"/>
                </a:lnTo>
                <a:cubicBezTo>
                  <a:pt x="178" y="662"/>
                  <a:pt x="422" y="586"/>
                  <a:pt x="669" y="586"/>
                </a:cubicBezTo>
                <a:cubicBezTo>
                  <a:pt x="805" y="586"/>
                  <a:pt x="941" y="609"/>
                  <a:pt x="1066" y="647"/>
                </a:cubicBezTo>
                <a:cubicBezTo>
                  <a:pt x="1160" y="678"/>
                  <a:pt x="1254" y="710"/>
                  <a:pt x="1348" y="757"/>
                </a:cubicBezTo>
                <a:cubicBezTo>
                  <a:pt x="1411" y="584"/>
                  <a:pt x="1505" y="427"/>
                  <a:pt x="1646" y="286"/>
                </a:cubicBezTo>
                <a:cubicBezTo>
                  <a:pt x="1819" y="98"/>
                  <a:pt x="2054" y="145"/>
                  <a:pt x="2289" y="130"/>
                </a:cubicBezTo>
                <a:cubicBezTo>
                  <a:pt x="2170" y="37"/>
                  <a:pt x="1996" y="0"/>
                  <a:pt x="1841" y="0"/>
                </a:cubicBezTo>
                <a:close/>
                <a:moveTo>
                  <a:pt x="14" y="864"/>
                </a:moveTo>
                <a:lnTo>
                  <a:pt x="14" y="864"/>
                </a:lnTo>
                <a:cubicBezTo>
                  <a:pt x="10" y="870"/>
                  <a:pt x="5" y="876"/>
                  <a:pt x="0" y="882"/>
                </a:cubicBezTo>
                <a:cubicBezTo>
                  <a:pt x="6" y="877"/>
                  <a:pt x="10" y="871"/>
                  <a:pt x="14" y="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153650" y="3732005"/>
            <a:ext cx="791647" cy="1524779"/>
          </a:xfrm>
          <a:custGeom>
            <a:avLst/>
            <a:gdLst/>
            <a:ahLst/>
            <a:cxnLst/>
            <a:rect l="l" t="t" r="r" b="b"/>
            <a:pathLst>
              <a:path w="8465" h="16303" extrusionOk="0">
                <a:moveTo>
                  <a:pt x="4201" y="1"/>
                </a:moveTo>
                <a:cubicBezTo>
                  <a:pt x="3778" y="32"/>
                  <a:pt x="3433" y="377"/>
                  <a:pt x="3418" y="816"/>
                </a:cubicBezTo>
                <a:lnTo>
                  <a:pt x="3026" y="7619"/>
                </a:lnTo>
                <a:cubicBezTo>
                  <a:pt x="2923" y="7645"/>
                  <a:pt x="2820" y="7657"/>
                  <a:pt x="2719" y="7657"/>
                </a:cubicBezTo>
                <a:cubicBezTo>
                  <a:pt x="2100" y="7657"/>
                  <a:pt x="1559" y="7184"/>
                  <a:pt x="1505" y="6537"/>
                </a:cubicBezTo>
                <a:lnTo>
                  <a:pt x="1364" y="4421"/>
                </a:lnTo>
                <a:cubicBezTo>
                  <a:pt x="1317" y="4076"/>
                  <a:pt x="1019" y="3810"/>
                  <a:pt x="690" y="3810"/>
                </a:cubicBezTo>
                <a:lnTo>
                  <a:pt x="643" y="3810"/>
                </a:lnTo>
                <a:cubicBezTo>
                  <a:pt x="283" y="3841"/>
                  <a:pt x="1" y="4139"/>
                  <a:pt x="1" y="4499"/>
                </a:cubicBezTo>
                <a:lnTo>
                  <a:pt x="79" y="7462"/>
                </a:lnTo>
                <a:cubicBezTo>
                  <a:pt x="126" y="8920"/>
                  <a:pt x="1317" y="10095"/>
                  <a:pt x="2775" y="10095"/>
                </a:cubicBezTo>
                <a:cubicBezTo>
                  <a:pt x="2791" y="10095"/>
                  <a:pt x="2806" y="10095"/>
                  <a:pt x="2822" y="10079"/>
                </a:cubicBezTo>
                <a:lnTo>
                  <a:pt x="2822" y="10079"/>
                </a:lnTo>
                <a:lnTo>
                  <a:pt x="2681" y="15409"/>
                </a:lnTo>
                <a:lnTo>
                  <a:pt x="3684" y="16302"/>
                </a:lnTo>
                <a:lnTo>
                  <a:pt x="6161" y="16020"/>
                </a:lnTo>
                <a:lnTo>
                  <a:pt x="5753" y="10393"/>
                </a:lnTo>
                <a:cubicBezTo>
                  <a:pt x="7368" y="10111"/>
                  <a:pt x="8465" y="8606"/>
                  <a:pt x="8230" y="6976"/>
                </a:cubicBezTo>
                <a:lnTo>
                  <a:pt x="7947" y="5095"/>
                </a:lnTo>
                <a:cubicBezTo>
                  <a:pt x="7900" y="4829"/>
                  <a:pt x="7665" y="4640"/>
                  <a:pt x="7399" y="4640"/>
                </a:cubicBezTo>
                <a:lnTo>
                  <a:pt x="7336" y="4640"/>
                </a:lnTo>
                <a:cubicBezTo>
                  <a:pt x="7226" y="4656"/>
                  <a:pt x="7132" y="4687"/>
                  <a:pt x="7070" y="4750"/>
                </a:cubicBezTo>
                <a:cubicBezTo>
                  <a:pt x="6929" y="4844"/>
                  <a:pt x="6850" y="5001"/>
                  <a:pt x="6850" y="5173"/>
                </a:cubicBezTo>
                <a:lnTo>
                  <a:pt x="6835" y="7321"/>
                </a:lnTo>
                <a:cubicBezTo>
                  <a:pt x="6835" y="7666"/>
                  <a:pt x="6709" y="7979"/>
                  <a:pt x="6521" y="8230"/>
                </a:cubicBezTo>
                <a:cubicBezTo>
                  <a:pt x="6333" y="8481"/>
                  <a:pt x="6051" y="8669"/>
                  <a:pt x="5722" y="8747"/>
                </a:cubicBezTo>
                <a:lnTo>
                  <a:pt x="5142" y="800"/>
                </a:lnTo>
                <a:cubicBezTo>
                  <a:pt x="5110" y="377"/>
                  <a:pt x="4781" y="48"/>
                  <a:pt x="4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674727" y="4665574"/>
            <a:ext cx="212548" cy="235321"/>
          </a:xfrm>
          <a:custGeom>
            <a:avLst/>
            <a:gdLst/>
            <a:ahLst/>
            <a:cxnLst/>
            <a:rect l="l" t="t" r="r" b="b"/>
            <a:pathLst>
              <a:path w="6584" h="7290" extrusionOk="0">
                <a:moveTo>
                  <a:pt x="3699" y="1"/>
                </a:moveTo>
                <a:cubicBezTo>
                  <a:pt x="3480" y="314"/>
                  <a:pt x="3245" y="612"/>
                  <a:pt x="3010" y="926"/>
                </a:cubicBezTo>
                <a:cubicBezTo>
                  <a:pt x="2884" y="1098"/>
                  <a:pt x="2712" y="1302"/>
                  <a:pt x="2492" y="1333"/>
                </a:cubicBezTo>
                <a:cubicBezTo>
                  <a:pt x="2474" y="1335"/>
                  <a:pt x="2455" y="1336"/>
                  <a:pt x="2437" y="1336"/>
                </a:cubicBezTo>
                <a:cubicBezTo>
                  <a:pt x="2193" y="1336"/>
                  <a:pt x="1975" y="1153"/>
                  <a:pt x="1771" y="1051"/>
                </a:cubicBezTo>
                <a:cubicBezTo>
                  <a:pt x="1662" y="988"/>
                  <a:pt x="1270" y="832"/>
                  <a:pt x="1207" y="706"/>
                </a:cubicBezTo>
                <a:lnTo>
                  <a:pt x="1207" y="706"/>
                </a:lnTo>
                <a:cubicBezTo>
                  <a:pt x="1427" y="1176"/>
                  <a:pt x="1771" y="1647"/>
                  <a:pt x="1787" y="2180"/>
                </a:cubicBezTo>
                <a:cubicBezTo>
                  <a:pt x="1803" y="2430"/>
                  <a:pt x="1787" y="2712"/>
                  <a:pt x="1646" y="2948"/>
                </a:cubicBezTo>
                <a:cubicBezTo>
                  <a:pt x="1474" y="3261"/>
                  <a:pt x="1176" y="3245"/>
                  <a:pt x="862" y="3261"/>
                </a:cubicBezTo>
                <a:cubicBezTo>
                  <a:pt x="564" y="3261"/>
                  <a:pt x="282" y="3292"/>
                  <a:pt x="0" y="3292"/>
                </a:cubicBezTo>
                <a:cubicBezTo>
                  <a:pt x="188" y="3292"/>
                  <a:pt x="517" y="3496"/>
                  <a:pt x="690" y="3575"/>
                </a:cubicBezTo>
                <a:cubicBezTo>
                  <a:pt x="972" y="3684"/>
                  <a:pt x="1380" y="3747"/>
                  <a:pt x="1238" y="4139"/>
                </a:cubicBezTo>
                <a:cubicBezTo>
                  <a:pt x="1113" y="4468"/>
                  <a:pt x="909" y="4766"/>
                  <a:pt x="768" y="5095"/>
                </a:cubicBezTo>
                <a:cubicBezTo>
                  <a:pt x="690" y="5267"/>
                  <a:pt x="611" y="5440"/>
                  <a:pt x="533" y="5612"/>
                </a:cubicBezTo>
                <a:cubicBezTo>
                  <a:pt x="517" y="5644"/>
                  <a:pt x="486" y="5785"/>
                  <a:pt x="439" y="5816"/>
                </a:cubicBezTo>
                <a:cubicBezTo>
                  <a:pt x="634" y="5699"/>
                  <a:pt x="1140" y="5249"/>
                  <a:pt x="1469" y="5249"/>
                </a:cubicBezTo>
                <a:cubicBezTo>
                  <a:pt x="1537" y="5249"/>
                  <a:pt x="1597" y="5269"/>
                  <a:pt x="1646" y="5314"/>
                </a:cubicBezTo>
                <a:cubicBezTo>
                  <a:pt x="1709" y="5361"/>
                  <a:pt x="1865" y="6129"/>
                  <a:pt x="1803" y="6161"/>
                </a:cubicBezTo>
                <a:cubicBezTo>
                  <a:pt x="1888" y="6120"/>
                  <a:pt x="1965" y="6103"/>
                  <a:pt x="2037" y="6103"/>
                </a:cubicBezTo>
                <a:cubicBezTo>
                  <a:pt x="2270" y="6103"/>
                  <a:pt x="2449" y="6283"/>
                  <a:pt x="2665" y="6427"/>
                </a:cubicBezTo>
                <a:cubicBezTo>
                  <a:pt x="2649" y="6412"/>
                  <a:pt x="2822" y="6067"/>
                  <a:pt x="2853" y="6051"/>
                </a:cubicBezTo>
                <a:cubicBezTo>
                  <a:pt x="2917" y="5959"/>
                  <a:pt x="2992" y="5921"/>
                  <a:pt x="3075" y="5921"/>
                </a:cubicBezTo>
                <a:cubicBezTo>
                  <a:pt x="3133" y="5921"/>
                  <a:pt x="3196" y="5940"/>
                  <a:pt x="3260" y="5973"/>
                </a:cubicBezTo>
                <a:cubicBezTo>
                  <a:pt x="3903" y="6318"/>
                  <a:pt x="4342" y="6709"/>
                  <a:pt x="4781" y="7289"/>
                </a:cubicBezTo>
                <a:cubicBezTo>
                  <a:pt x="4718" y="6976"/>
                  <a:pt x="4640" y="6662"/>
                  <a:pt x="4608" y="6333"/>
                </a:cubicBezTo>
                <a:cubicBezTo>
                  <a:pt x="4593" y="6145"/>
                  <a:pt x="4452" y="5644"/>
                  <a:pt x="4734" y="5612"/>
                </a:cubicBezTo>
                <a:cubicBezTo>
                  <a:pt x="4747" y="5610"/>
                  <a:pt x="4761" y="5609"/>
                  <a:pt x="4774" y="5609"/>
                </a:cubicBezTo>
                <a:cubicBezTo>
                  <a:pt x="4957" y="5609"/>
                  <a:pt x="5184" y="5790"/>
                  <a:pt x="5329" y="5863"/>
                </a:cubicBezTo>
                <a:cubicBezTo>
                  <a:pt x="5580" y="5973"/>
                  <a:pt x="5847" y="6098"/>
                  <a:pt x="6098" y="6223"/>
                </a:cubicBezTo>
                <a:cubicBezTo>
                  <a:pt x="6003" y="6129"/>
                  <a:pt x="5972" y="5957"/>
                  <a:pt x="5925" y="5832"/>
                </a:cubicBezTo>
                <a:cubicBezTo>
                  <a:pt x="5831" y="5581"/>
                  <a:pt x="5690" y="5330"/>
                  <a:pt x="5737" y="5064"/>
                </a:cubicBezTo>
                <a:cubicBezTo>
                  <a:pt x="5768" y="4844"/>
                  <a:pt x="5941" y="4672"/>
                  <a:pt x="6098" y="4531"/>
                </a:cubicBezTo>
                <a:cubicBezTo>
                  <a:pt x="6254" y="4390"/>
                  <a:pt x="6395" y="4233"/>
                  <a:pt x="6583" y="4123"/>
                </a:cubicBezTo>
                <a:cubicBezTo>
                  <a:pt x="6301" y="3998"/>
                  <a:pt x="5800" y="3872"/>
                  <a:pt x="5815" y="3465"/>
                </a:cubicBezTo>
                <a:cubicBezTo>
                  <a:pt x="5847" y="3057"/>
                  <a:pt x="6333" y="2571"/>
                  <a:pt x="6583" y="2258"/>
                </a:cubicBezTo>
                <a:lnTo>
                  <a:pt x="6583" y="2258"/>
                </a:lnTo>
                <a:cubicBezTo>
                  <a:pt x="6317" y="2407"/>
                  <a:pt x="5964" y="2592"/>
                  <a:pt x="5632" y="2592"/>
                </a:cubicBezTo>
                <a:cubicBezTo>
                  <a:pt x="5475" y="2592"/>
                  <a:pt x="5324" y="2551"/>
                  <a:pt x="5188" y="2446"/>
                </a:cubicBezTo>
                <a:cubicBezTo>
                  <a:pt x="4687" y="2054"/>
                  <a:pt x="5079" y="1004"/>
                  <a:pt x="5439" y="659"/>
                </a:cubicBezTo>
                <a:lnTo>
                  <a:pt x="5439" y="659"/>
                </a:lnTo>
                <a:cubicBezTo>
                  <a:pt x="5204" y="879"/>
                  <a:pt x="4922" y="1302"/>
                  <a:pt x="4608" y="1411"/>
                </a:cubicBezTo>
                <a:cubicBezTo>
                  <a:pt x="4572" y="1424"/>
                  <a:pt x="4542" y="1430"/>
                  <a:pt x="4516" y="1430"/>
                </a:cubicBezTo>
                <a:cubicBezTo>
                  <a:pt x="4195" y="1430"/>
                  <a:pt x="4628" y="508"/>
                  <a:pt x="4671" y="377"/>
                </a:cubicBezTo>
                <a:lnTo>
                  <a:pt x="4671" y="377"/>
                </a:lnTo>
                <a:cubicBezTo>
                  <a:pt x="4577" y="612"/>
                  <a:pt x="4217" y="910"/>
                  <a:pt x="4028" y="1067"/>
                </a:cubicBezTo>
                <a:cubicBezTo>
                  <a:pt x="3964" y="1118"/>
                  <a:pt x="3846" y="1223"/>
                  <a:pt x="3754" y="1223"/>
                </a:cubicBezTo>
                <a:cubicBezTo>
                  <a:pt x="3734" y="1223"/>
                  <a:pt x="3716" y="1219"/>
                  <a:pt x="3699" y="1208"/>
                </a:cubicBezTo>
                <a:cubicBezTo>
                  <a:pt x="3543" y="1114"/>
                  <a:pt x="3621" y="690"/>
                  <a:pt x="3637" y="565"/>
                </a:cubicBezTo>
                <a:cubicBezTo>
                  <a:pt x="3652" y="377"/>
                  <a:pt x="3668" y="189"/>
                  <a:pt x="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56225" y="539394"/>
            <a:ext cx="281775" cy="210179"/>
          </a:xfrm>
          <a:custGeom>
            <a:avLst/>
            <a:gdLst/>
            <a:ahLst/>
            <a:cxnLst/>
            <a:rect l="l" t="t" r="r" b="b"/>
            <a:pathLst>
              <a:path w="1208" h="901" extrusionOk="0">
                <a:moveTo>
                  <a:pt x="125" y="1"/>
                </a:moveTo>
                <a:cubicBezTo>
                  <a:pt x="83" y="1"/>
                  <a:pt x="34" y="12"/>
                  <a:pt x="1" y="23"/>
                </a:cubicBezTo>
                <a:cubicBezTo>
                  <a:pt x="142" y="101"/>
                  <a:pt x="220" y="243"/>
                  <a:pt x="267" y="399"/>
                </a:cubicBezTo>
                <a:cubicBezTo>
                  <a:pt x="299" y="540"/>
                  <a:pt x="283" y="697"/>
                  <a:pt x="267" y="854"/>
                </a:cubicBezTo>
                <a:cubicBezTo>
                  <a:pt x="267" y="870"/>
                  <a:pt x="267" y="901"/>
                  <a:pt x="283" y="901"/>
                </a:cubicBezTo>
                <a:cubicBezTo>
                  <a:pt x="283" y="885"/>
                  <a:pt x="299" y="885"/>
                  <a:pt x="299" y="885"/>
                </a:cubicBezTo>
                <a:cubicBezTo>
                  <a:pt x="486" y="711"/>
                  <a:pt x="752" y="615"/>
                  <a:pt x="1011" y="615"/>
                </a:cubicBezTo>
                <a:cubicBezTo>
                  <a:pt x="1078" y="615"/>
                  <a:pt x="1144" y="622"/>
                  <a:pt x="1208" y="634"/>
                </a:cubicBezTo>
                <a:cubicBezTo>
                  <a:pt x="1145" y="509"/>
                  <a:pt x="1004" y="415"/>
                  <a:pt x="863" y="399"/>
                </a:cubicBezTo>
                <a:cubicBezTo>
                  <a:pt x="850" y="398"/>
                  <a:pt x="838" y="397"/>
                  <a:pt x="826" y="397"/>
                </a:cubicBezTo>
                <a:cubicBezTo>
                  <a:pt x="699" y="397"/>
                  <a:pt x="584" y="466"/>
                  <a:pt x="455" y="509"/>
                </a:cubicBezTo>
                <a:cubicBezTo>
                  <a:pt x="440" y="384"/>
                  <a:pt x="440" y="243"/>
                  <a:pt x="361" y="133"/>
                </a:cubicBezTo>
                <a:cubicBezTo>
                  <a:pt x="314" y="70"/>
                  <a:pt x="252" y="23"/>
                  <a:pt x="173" y="7"/>
                </a:cubicBezTo>
                <a:cubicBezTo>
                  <a:pt x="159" y="3"/>
                  <a:pt x="143"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8607549" y="2833103"/>
            <a:ext cx="626848" cy="2423639"/>
          </a:xfrm>
          <a:custGeom>
            <a:avLst/>
            <a:gdLst/>
            <a:ahLst/>
            <a:cxnLst/>
            <a:rect l="l" t="t" r="r" b="b"/>
            <a:pathLst>
              <a:path w="2289" h="8850" extrusionOk="0">
                <a:moveTo>
                  <a:pt x="889" y="1"/>
                </a:moveTo>
                <a:cubicBezTo>
                  <a:pt x="809" y="1"/>
                  <a:pt x="728" y="55"/>
                  <a:pt x="690" y="119"/>
                </a:cubicBezTo>
                <a:cubicBezTo>
                  <a:pt x="658" y="197"/>
                  <a:pt x="643" y="307"/>
                  <a:pt x="643" y="401"/>
                </a:cubicBezTo>
                <a:cubicBezTo>
                  <a:pt x="627" y="2031"/>
                  <a:pt x="596" y="3661"/>
                  <a:pt x="580" y="5291"/>
                </a:cubicBezTo>
                <a:cubicBezTo>
                  <a:pt x="580" y="5370"/>
                  <a:pt x="611" y="5621"/>
                  <a:pt x="564" y="5699"/>
                </a:cubicBezTo>
                <a:cubicBezTo>
                  <a:pt x="546" y="5718"/>
                  <a:pt x="517" y="5726"/>
                  <a:pt x="488" y="5726"/>
                </a:cubicBezTo>
                <a:cubicBezTo>
                  <a:pt x="443" y="5726"/>
                  <a:pt x="395" y="5706"/>
                  <a:pt x="376" y="5668"/>
                </a:cubicBezTo>
                <a:cubicBezTo>
                  <a:pt x="329" y="5574"/>
                  <a:pt x="361" y="5354"/>
                  <a:pt x="345" y="5229"/>
                </a:cubicBezTo>
                <a:cubicBezTo>
                  <a:pt x="329" y="4931"/>
                  <a:pt x="314" y="4633"/>
                  <a:pt x="314" y="4335"/>
                </a:cubicBezTo>
                <a:cubicBezTo>
                  <a:pt x="282" y="3740"/>
                  <a:pt x="282" y="3128"/>
                  <a:pt x="282" y="2533"/>
                </a:cubicBezTo>
                <a:cubicBezTo>
                  <a:pt x="282" y="2188"/>
                  <a:pt x="282" y="1859"/>
                  <a:pt x="220" y="1530"/>
                </a:cubicBezTo>
                <a:cubicBezTo>
                  <a:pt x="203" y="1521"/>
                  <a:pt x="184" y="1517"/>
                  <a:pt x="164" y="1517"/>
                </a:cubicBezTo>
                <a:cubicBezTo>
                  <a:pt x="111" y="1517"/>
                  <a:pt x="54" y="1546"/>
                  <a:pt x="31" y="1592"/>
                </a:cubicBezTo>
                <a:cubicBezTo>
                  <a:pt x="0" y="1655"/>
                  <a:pt x="0" y="1718"/>
                  <a:pt x="0" y="1796"/>
                </a:cubicBezTo>
                <a:cubicBezTo>
                  <a:pt x="16" y="3019"/>
                  <a:pt x="47" y="4257"/>
                  <a:pt x="63" y="5495"/>
                </a:cubicBezTo>
                <a:cubicBezTo>
                  <a:pt x="63" y="5636"/>
                  <a:pt x="78" y="5777"/>
                  <a:pt x="94" y="5918"/>
                </a:cubicBezTo>
                <a:cubicBezTo>
                  <a:pt x="110" y="6028"/>
                  <a:pt x="141" y="6122"/>
                  <a:pt x="157" y="6232"/>
                </a:cubicBezTo>
                <a:cubicBezTo>
                  <a:pt x="172" y="6373"/>
                  <a:pt x="157" y="6514"/>
                  <a:pt x="220" y="6639"/>
                </a:cubicBezTo>
                <a:cubicBezTo>
                  <a:pt x="329" y="6859"/>
                  <a:pt x="658" y="6890"/>
                  <a:pt x="784" y="7094"/>
                </a:cubicBezTo>
                <a:cubicBezTo>
                  <a:pt x="831" y="7188"/>
                  <a:pt x="831" y="7313"/>
                  <a:pt x="831" y="7423"/>
                </a:cubicBezTo>
                <a:cubicBezTo>
                  <a:pt x="831" y="7893"/>
                  <a:pt x="831" y="8379"/>
                  <a:pt x="831" y="8850"/>
                </a:cubicBezTo>
                <a:lnTo>
                  <a:pt x="1379" y="8850"/>
                </a:lnTo>
                <a:cubicBezTo>
                  <a:pt x="1379" y="8442"/>
                  <a:pt x="1379" y="8050"/>
                  <a:pt x="1364" y="7643"/>
                </a:cubicBezTo>
                <a:cubicBezTo>
                  <a:pt x="1364" y="7517"/>
                  <a:pt x="1364" y="7392"/>
                  <a:pt x="1426" y="7282"/>
                </a:cubicBezTo>
                <a:cubicBezTo>
                  <a:pt x="1536" y="7016"/>
                  <a:pt x="1897" y="6937"/>
                  <a:pt x="2053" y="6686"/>
                </a:cubicBezTo>
                <a:cubicBezTo>
                  <a:pt x="2085" y="6624"/>
                  <a:pt x="2116" y="6545"/>
                  <a:pt x="2132" y="6467"/>
                </a:cubicBezTo>
                <a:cubicBezTo>
                  <a:pt x="2132" y="6373"/>
                  <a:pt x="2179" y="6263"/>
                  <a:pt x="2210" y="6169"/>
                </a:cubicBezTo>
                <a:cubicBezTo>
                  <a:pt x="2226" y="6059"/>
                  <a:pt x="2241" y="5950"/>
                  <a:pt x="2257" y="5856"/>
                </a:cubicBezTo>
                <a:cubicBezTo>
                  <a:pt x="2273" y="5668"/>
                  <a:pt x="2289" y="5495"/>
                  <a:pt x="2289" y="5307"/>
                </a:cubicBezTo>
                <a:cubicBezTo>
                  <a:pt x="2289" y="5260"/>
                  <a:pt x="2273" y="5229"/>
                  <a:pt x="2241" y="5197"/>
                </a:cubicBezTo>
                <a:cubicBezTo>
                  <a:pt x="2226" y="5182"/>
                  <a:pt x="2194" y="5182"/>
                  <a:pt x="2163" y="5150"/>
                </a:cubicBezTo>
                <a:cubicBezTo>
                  <a:pt x="2132" y="5135"/>
                  <a:pt x="2132" y="5088"/>
                  <a:pt x="2132" y="5041"/>
                </a:cubicBezTo>
                <a:cubicBezTo>
                  <a:pt x="2132" y="4994"/>
                  <a:pt x="2132" y="4947"/>
                  <a:pt x="2132" y="4900"/>
                </a:cubicBezTo>
                <a:cubicBezTo>
                  <a:pt x="2132" y="4868"/>
                  <a:pt x="2132" y="4821"/>
                  <a:pt x="2085" y="4790"/>
                </a:cubicBezTo>
                <a:cubicBezTo>
                  <a:pt x="2069" y="4774"/>
                  <a:pt x="2038" y="4774"/>
                  <a:pt x="2022" y="4774"/>
                </a:cubicBezTo>
                <a:cubicBezTo>
                  <a:pt x="1959" y="4790"/>
                  <a:pt x="1897" y="4806"/>
                  <a:pt x="1865" y="4868"/>
                </a:cubicBezTo>
                <a:cubicBezTo>
                  <a:pt x="1850" y="4900"/>
                  <a:pt x="1850" y="4931"/>
                  <a:pt x="1850" y="4962"/>
                </a:cubicBezTo>
                <a:cubicBezTo>
                  <a:pt x="1834" y="5213"/>
                  <a:pt x="1818" y="5433"/>
                  <a:pt x="1818" y="5668"/>
                </a:cubicBezTo>
                <a:cubicBezTo>
                  <a:pt x="1834" y="5820"/>
                  <a:pt x="1849" y="6327"/>
                  <a:pt x="1634" y="6327"/>
                </a:cubicBezTo>
                <a:cubicBezTo>
                  <a:pt x="1628" y="6327"/>
                  <a:pt x="1621" y="6327"/>
                  <a:pt x="1615" y="6326"/>
                </a:cubicBezTo>
                <a:cubicBezTo>
                  <a:pt x="1583" y="6326"/>
                  <a:pt x="1567" y="6326"/>
                  <a:pt x="1552" y="6310"/>
                </a:cubicBezTo>
                <a:cubicBezTo>
                  <a:pt x="1505" y="6295"/>
                  <a:pt x="1505" y="6232"/>
                  <a:pt x="1505" y="6185"/>
                </a:cubicBezTo>
                <a:cubicBezTo>
                  <a:pt x="1520" y="6154"/>
                  <a:pt x="1552" y="6106"/>
                  <a:pt x="1567" y="6075"/>
                </a:cubicBezTo>
                <a:cubicBezTo>
                  <a:pt x="1646" y="5887"/>
                  <a:pt x="1646" y="5636"/>
                  <a:pt x="1646" y="5433"/>
                </a:cubicBezTo>
                <a:cubicBezTo>
                  <a:pt x="1662" y="5135"/>
                  <a:pt x="1677" y="4837"/>
                  <a:pt x="1662" y="4539"/>
                </a:cubicBezTo>
                <a:cubicBezTo>
                  <a:pt x="1662" y="4508"/>
                  <a:pt x="1662" y="4476"/>
                  <a:pt x="1646" y="4461"/>
                </a:cubicBezTo>
                <a:cubicBezTo>
                  <a:pt x="1646" y="4445"/>
                  <a:pt x="1630" y="4429"/>
                  <a:pt x="1615" y="4414"/>
                </a:cubicBezTo>
                <a:cubicBezTo>
                  <a:pt x="1583" y="4367"/>
                  <a:pt x="1583" y="4288"/>
                  <a:pt x="1599" y="4226"/>
                </a:cubicBezTo>
                <a:cubicBezTo>
                  <a:pt x="1599" y="4163"/>
                  <a:pt x="1599" y="4085"/>
                  <a:pt x="1567" y="4037"/>
                </a:cubicBezTo>
                <a:cubicBezTo>
                  <a:pt x="1555" y="3989"/>
                  <a:pt x="1505" y="3949"/>
                  <a:pt x="1453" y="3949"/>
                </a:cubicBezTo>
                <a:cubicBezTo>
                  <a:pt x="1439" y="3949"/>
                  <a:pt x="1424" y="3952"/>
                  <a:pt x="1411" y="3959"/>
                </a:cubicBezTo>
                <a:cubicBezTo>
                  <a:pt x="1379" y="3990"/>
                  <a:pt x="1364" y="4037"/>
                  <a:pt x="1348" y="4085"/>
                </a:cubicBezTo>
                <a:cubicBezTo>
                  <a:pt x="1301" y="4351"/>
                  <a:pt x="1285" y="4602"/>
                  <a:pt x="1285" y="4868"/>
                </a:cubicBezTo>
                <a:cubicBezTo>
                  <a:pt x="1285" y="4978"/>
                  <a:pt x="1254" y="5072"/>
                  <a:pt x="1254" y="5182"/>
                </a:cubicBezTo>
                <a:cubicBezTo>
                  <a:pt x="1254" y="5260"/>
                  <a:pt x="1270" y="5495"/>
                  <a:pt x="1207" y="5558"/>
                </a:cubicBezTo>
                <a:cubicBezTo>
                  <a:pt x="1196" y="5569"/>
                  <a:pt x="1179" y="5574"/>
                  <a:pt x="1160" y="5574"/>
                </a:cubicBezTo>
                <a:cubicBezTo>
                  <a:pt x="1126" y="5574"/>
                  <a:pt x="1086" y="5557"/>
                  <a:pt x="1066" y="5527"/>
                </a:cubicBezTo>
                <a:cubicBezTo>
                  <a:pt x="1035" y="5480"/>
                  <a:pt x="1035" y="5433"/>
                  <a:pt x="1035" y="5370"/>
                </a:cubicBezTo>
                <a:cubicBezTo>
                  <a:pt x="1035" y="4947"/>
                  <a:pt x="1035" y="4508"/>
                  <a:pt x="1035" y="4069"/>
                </a:cubicBezTo>
                <a:cubicBezTo>
                  <a:pt x="1035" y="3912"/>
                  <a:pt x="1050" y="3740"/>
                  <a:pt x="1129" y="3599"/>
                </a:cubicBezTo>
                <a:cubicBezTo>
                  <a:pt x="1223" y="3442"/>
                  <a:pt x="1395" y="3363"/>
                  <a:pt x="1505" y="3222"/>
                </a:cubicBezTo>
                <a:cubicBezTo>
                  <a:pt x="1630" y="3034"/>
                  <a:pt x="1646" y="2784"/>
                  <a:pt x="1646" y="2564"/>
                </a:cubicBezTo>
                <a:cubicBezTo>
                  <a:pt x="1630" y="2094"/>
                  <a:pt x="1630" y="1624"/>
                  <a:pt x="1630" y="1153"/>
                </a:cubicBezTo>
                <a:cubicBezTo>
                  <a:pt x="1630" y="1038"/>
                  <a:pt x="1590" y="883"/>
                  <a:pt x="1487" y="883"/>
                </a:cubicBezTo>
                <a:cubicBezTo>
                  <a:pt x="1478" y="883"/>
                  <a:pt x="1468" y="884"/>
                  <a:pt x="1458" y="887"/>
                </a:cubicBezTo>
                <a:cubicBezTo>
                  <a:pt x="1395" y="903"/>
                  <a:pt x="1364" y="981"/>
                  <a:pt x="1332" y="1044"/>
                </a:cubicBezTo>
                <a:cubicBezTo>
                  <a:pt x="1223" y="1498"/>
                  <a:pt x="1332" y="1968"/>
                  <a:pt x="1285" y="2423"/>
                </a:cubicBezTo>
                <a:cubicBezTo>
                  <a:pt x="1285" y="2470"/>
                  <a:pt x="1285" y="2517"/>
                  <a:pt x="1254" y="2548"/>
                </a:cubicBezTo>
                <a:cubicBezTo>
                  <a:pt x="1229" y="2580"/>
                  <a:pt x="1193" y="2594"/>
                  <a:pt x="1156" y="2594"/>
                </a:cubicBezTo>
                <a:cubicBezTo>
                  <a:pt x="1100" y="2594"/>
                  <a:pt x="1041" y="2564"/>
                  <a:pt x="1003" y="2517"/>
                </a:cubicBezTo>
                <a:cubicBezTo>
                  <a:pt x="956" y="2439"/>
                  <a:pt x="956" y="2329"/>
                  <a:pt x="956" y="2235"/>
                </a:cubicBezTo>
                <a:cubicBezTo>
                  <a:pt x="972" y="1765"/>
                  <a:pt x="988" y="1279"/>
                  <a:pt x="1003" y="793"/>
                </a:cubicBezTo>
                <a:cubicBezTo>
                  <a:pt x="1003" y="526"/>
                  <a:pt x="1019" y="260"/>
                  <a:pt x="941" y="9"/>
                </a:cubicBezTo>
                <a:cubicBezTo>
                  <a:pt x="924" y="4"/>
                  <a:pt x="906" y="1"/>
                  <a:pt x="8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 name="Google Shape;105;p6"/>
          <p:cNvPicPr preferRelativeResize="0"/>
          <p:nvPr/>
        </p:nvPicPr>
        <p:blipFill>
          <a:blip r:embed="rId2">
            <a:alphaModFix/>
          </a:blip>
          <a:stretch>
            <a:fillRect/>
          </a:stretch>
        </p:blipFill>
        <p:spPr>
          <a:xfrm flipH="1">
            <a:off x="7830975" y="-286700"/>
            <a:ext cx="1491750" cy="5716901"/>
          </a:xfrm>
          <a:prstGeom prst="rect">
            <a:avLst/>
          </a:prstGeom>
          <a:noFill/>
          <a:ln>
            <a:noFill/>
          </a:ln>
        </p:spPr>
      </p:pic>
      <p:pic>
        <p:nvPicPr>
          <p:cNvPr id="106" name="Google Shape;106;p6"/>
          <p:cNvPicPr preferRelativeResize="0"/>
          <p:nvPr/>
        </p:nvPicPr>
        <p:blipFill>
          <a:blip r:embed="rId3">
            <a:alphaModFix/>
          </a:blip>
          <a:stretch>
            <a:fillRect/>
          </a:stretch>
        </p:blipFill>
        <p:spPr>
          <a:xfrm>
            <a:off x="281875" y="0"/>
            <a:ext cx="9144003" cy="5143501"/>
          </a:xfrm>
          <a:prstGeom prst="rect">
            <a:avLst/>
          </a:prstGeom>
          <a:noFill/>
          <a:ln>
            <a:noFill/>
          </a:ln>
        </p:spPr>
      </p:pic>
      <p:sp>
        <p:nvSpPr>
          <p:cNvPr id="107" name="Google Shape;10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108" name="Google Shape;108;p6"/>
          <p:cNvPicPr preferRelativeResize="0"/>
          <p:nvPr/>
        </p:nvPicPr>
        <p:blipFill>
          <a:blip r:embed="rId2">
            <a:alphaModFix/>
          </a:blip>
          <a:stretch>
            <a:fillRect/>
          </a:stretch>
        </p:blipFill>
        <p:spPr>
          <a:xfrm>
            <a:off x="1152135" y="-365163"/>
            <a:ext cx="1491750" cy="57169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9"/>
        <p:cNvGrpSpPr/>
        <p:nvPr/>
      </p:nvGrpSpPr>
      <p:grpSpPr>
        <a:xfrm>
          <a:off x="0" y="0"/>
          <a:ext cx="0" cy="0"/>
          <a:chOff x="0" y="0"/>
          <a:chExt cx="0" cy="0"/>
        </a:xfrm>
      </p:grpSpPr>
      <p:sp>
        <p:nvSpPr>
          <p:cNvPr id="110" name="Google Shape;110;p7"/>
          <p:cNvSpPr/>
          <p:nvPr/>
        </p:nvSpPr>
        <p:spPr>
          <a:xfrm>
            <a:off x="-209550" y="2406675"/>
            <a:ext cx="12515802" cy="3150758"/>
          </a:xfrm>
          <a:custGeom>
            <a:avLst/>
            <a:gdLst/>
            <a:ahLst/>
            <a:cxnLst/>
            <a:rect l="l" t="t" r="r" b="b"/>
            <a:pathLst>
              <a:path w="51977" h="15284" extrusionOk="0">
                <a:moveTo>
                  <a:pt x="36678" y="5502"/>
                </a:moveTo>
                <a:cubicBezTo>
                  <a:pt x="36679" y="5503"/>
                  <a:pt x="36680" y="5503"/>
                  <a:pt x="36681" y="5503"/>
                </a:cubicBezTo>
                <a:lnTo>
                  <a:pt x="36681" y="5503"/>
                </a:lnTo>
                <a:cubicBezTo>
                  <a:pt x="36680" y="5503"/>
                  <a:pt x="36679" y="5503"/>
                  <a:pt x="36678" y="5502"/>
                </a:cubicBezTo>
                <a:close/>
                <a:moveTo>
                  <a:pt x="14320" y="12377"/>
                </a:moveTo>
                <a:cubicBezTo>
                  <a:pt x="14315" y="12377"/>
                  <a:pt x="14308" y="12381"/>
                  <a:pt x="14302" y="12386"/>
                </a:cubicBezTo>
                <a:lnTo>
                  <a:pt x="14302" y="12386"/>
                </a:lnTo>
                <a:cubicBezTo>
                  <a:pt x="14310" y="12385"/>
                  <a:pt x="14319" y="12384"/>
                  <a:pt x="14327" y="12384"/>
                </a:cubicBezTo>
                <a:cubicBezTo>
                  <a:pt x="14327" y="12379"/>
                  <a:pt x="14324" y="12377"/>
                  <a:pt x="14320" y="12377"/>
                </a:cubicBezTo>
                <a:close/>
                <a:moveTo>
                  <a:pt x="38951" y="1"/>
                </a:moveTo>
                <a:cubicBezTo>
                  <a:pt x="38716" y="63"/>
                  <a:pt x="38465" y="111"/>
                  <a:pt x="38214" y="126"/>
                </a:cubicBezTo>
                <a:lnTo>
                  <a:pt x="38214" y="252"/>
                </a:lnTo>
                <a:lnTo>
                  <a:pt x="37791" y="252"/>
                </a:lnTo>
                <a:cubicBezTo>
                  <a:pt x="37791" y="502"/>
                  <a:pt x="37760" y="753"/>
                  <a:pt x="37760" y="988"/>
                </a:cubicBezTo>
                <a:cubicBezTo>
                  <a:pt x="37760" y="1098"/>
                  <a:pt x="37776" y="1223"/>
                  <a:pt x="37776" y="1333"/>
                </a:cubicBezTo>
                <a:cubicBezTo>
                  <a:pt x="37807" y="1678"/>
                  <a:pt x="37823" y="2007"/>
                  <a:pt x="37823" y="2368"/>
                </a:cubicBezTo>
                <a:lnTo>
                  <a:pt x="37587" y="2368"/>
                </a:lnTo>
                <a:cubicBezTo>
                  <a:pt x="37572" y="2211"/>
                  <a:pt x="37587" y="2070"/>
                  <a:pt x="37619" y="1929"/>
                </a:cubicBezTo>
                <a:cubicBezTo>
                  <a:pt x="37634" y="1882"/>
                  <a:pt x="37650" y="1819"/>
                  <a:pt x="37650" y="1772"/>
                </a:cubicBezTo>
                <a:cubicBezTo>
                  <a:pt x="37650" y="1709"/>
                  <a:pt x="37619" y="1647"/>
                  <a:pt x="37572" y="1631"/>
                </a:cubicBezTo>
                <a:cubicBezTo>
                  <a:pt x="37540" y="1553"/>
                  <a:pt x="37525" y="1474"/>
                  <a:pt x="37509" y="1396"/>
                </a:cubicBezTo>
                <a:cubicBezTo>
                  <a:pt x="37478" y="1392"/>
                  <a:pt x="37446" y="1390"/>
                  <a:pt x="37415" y="1390"/>
                </a:cubicBezTo>
                <a:cubicBezTo>
                  <a:pt x="37321" y="1390"/>
                  <a:pt x="37227" y="1408"/>
                  <a:pt x="37133" y="1443"/>
                </a:cubicBezTo>
                <a:cubicBezTo>
                  <a:pt x="37121" y="1369"/>
                  <a:pt x="37031" y="1343"/>
                  <a:pt x="36948" y="1343"/>
                </a:cubicBezTo>
                <a:cubicBezTo>
                  <a:pt x="36925" y="1343"/>
                  <a:pt x="36902" y="1345"/>
                  <a:pt x="36882" y="1349"/>
                </a:cubicBezTo>
                <a:cubicBezTo>
                  <a:pt x="36882" y="1459"/>
                  <a:pt x="36882" y="1553"/>
                  <a:pt x="36882" y="1647"/>
                </a:cubicBezTo>
                <a:cubicBezTo>
                  <a:pt x="36882" y="1685"/>
                  <a:pt x="36861" y="1733"/>
                  <a:pt x="36837" y="1733"/>
                </a:cubicBezTo>
                <a:cubicBezTo>
                  <a:pt x="36831" y="1733"/>
                  <a:pt x="36825" y="1731"/>
                  <a:pt x="36819" y="1725"/>
                </a:cubicBezTo>
                <a:lnTo>
                  <a:pt x="36819" y="1725"/>
                </a:lnTo>
                <a:cubicBezTo>
                  <a:pt x="36866" y="1835"/>
                  <a:pt x="36882" y="1929"/>
                  <a:pt x="36898" y="2038"/>
                </a:cubicBezTo>
                <a:lnTo>
                  <a:pt x="36694" y="2038"/>
                </a:lnTo>
                <a:cubicBezTo>
                  <a:pt x="36804" y="2227"/>
                  <a:pt x="36584" y="2477"/>
                  <a:pt x="36663" y="2681"/>
                </a:cubicBezTo>
                <a:cubicBezTo>
                  <a:pt x="36678" y="2712"/>
                  <a:pt x="36710" y="2744"/>
                  <a:pt x="36725" y="2791"/>
                </a:cubicBezTo>
                <a:cubicBezTo>
                  <a:pt x="36804" y="3010"/>
                  <a:pt x="36584" y="3512"/>
                  <a:pt x="36757" y="3700"/>
                </a:cubicBezTo>
                <a:cubicBezTo>
                  <a:pt x="36772" y="3716"/>
                  <a:pt x="36788" y="3716"/>
                  <a:pt x="36788" y="3731"/>
                </a:cubicBezTo>
                <a:cubicBezTo>
                  <a:pt x="36804" y="3763"/>
                  <a:pt x="36757" y="3778"/>
                  <a:pt x="36741" y="3810"/>
                </a:cubicBezTo>
                <a:cubicBezTo>
                  <a:pt x="36710" y="3857"/>
                  <a:pt x="36725" y="3919"/>
                  <a:pt x="36741" y="3966"/>
                </a:cubicBezTo>
                <a:cubicBezTo>
                  <a:pt x="36819" y="4249"/>
                  <a:pt x="36741" y="4484"/>
                  <a:pt x="36757" y="4750"/>
                </a:cubicBezTo>
                <a:cubicBezTo>
                  <a:pt x="36757" y="4781"/>
                  <a:pt x="36801" y="5505"/>
                  <a:pt x="36689" y="5505"/>
                </a:cubicBezTo>
                <a:cubicBezTo>
                  <a:pt x="36686" y="5505"/>
                  <a:pt x="36684" y="5504"/>
                  <a:pt x="36681" y="5503"/>
                </a:cubicBezTo>
                <a:lnTo>
                  <a:pt x="36681" y="5503"/>
                </a:lnTo>
                <a:cubicBezTo>
                  <a:pt x="36726" y="5519"/>
                  <a:pt x="36758" y="5534"/>
                  <a:pt x="36804" y="5550"/>
                </a:cubicBezTo>
                <a:cubicBezTo>
                  <a:pt x="36678" y="5675"/>
                  <a:pt x="36647" y="5863"/>
                  <a:pt x="36694" y="6035"/>
                </a:cubicBezTo>
                <a:lnTo>
                  <a:pt x="36553" y="6035"/>
                </a:lnTo>
                <a:cubicBezTo>
                  <a:pt x="36553" y="6004"/>
                  <a:pt x="36537" y="5973"/>
                  <a:pt x="36537" y="5941"/>
                </a:cubicBezTo>
                <a:lnTo>
                  <a:pt x="36349" y="5941"/>
                </a:lnTo>
                <a:cubicBezTo>
                  <a:pt x="36365" y="6568"/>
                  <a:pt x="36349" y="7180"/>
                  <a:pt x="36334" y="7791"/>
                </a:cubicBezTo>
                <a:cubicBezTo>
                  <a:pt x="36334" y="7901"/>
                  <a:pt x="36334" y="8026"/>
                  <a:pt x="36381" y="8120"/>
                </a:cubicBezTo>
                <a:cubicBezTo>
                  <a:pt x="36192" y="8198"/>
                  <a:pt x="36192" y="8449"/>
                  <a:pt x="36224" y="8653"/>
                </a:cubicBezTo>
                <a:cubicBezTo>
                  <a:pt x="36208" y="8637"/>
                  <a:pt x="36189" y="8630"/>
                  <a:pt x="36169" y="8630"/>
                </a:cubicBezTo>
                <a:cubicBezTo>
                  <a:pt x="36130" y="8630"/>
                  <a:pt x="36088" y="8658"/>
                  <a:pt x="36067" y="8700"/>
                </a:cubicBezTo>
                <a:cubicBezTo>
                  <a:pt x="36036" y="8747"/>
                  <a:pt x="36036" y="8825"/>
                  <a:pt x="36051" y="8888"/>
                </a:cubicBezTo>
                <a:cubicBezTo>
                  <a:pt x="36083" y="9374"/>
                  <a:pt x="36114" y="9876"/>
                  <a:pt x="36067" y="10362"/>
                </a:cubicBezTo>
                <a:cubicBezTo>
                  <a:pt x="36224" y="10393"/>
                  <a:pt x="36381" y="10409"/>
                  <a:pt x="36553" y="10409"/>
                </a:cubicBezTo>
                <a:cubicBezTo>
                  <a:pt x="36396" y="10424"/>
                  <a:pt x="36224" y="10456"/>
                  <a:pt x="36098" y="10550"/>
                </a:cubicBezTo>
                <a:cubicBezTo>
                  <a:pt x="35973" y="10644"/>
                  <a:pt x="35895" y="10832"/>
                  <a:pt x="35973" y="10973"/>
                </a:cubicBezTo>
                <a:cubicBezTo>
                  <a:pt x="35863" y="10973"/>
                  <a:pt x="35738" y="10988"/>
                  <a:pt x="35612" y="10988"/>
                </a:cubicBezTo>
                <a:cubicBezTo>
                  <a:pt x="35675" y="11192"/>
                  <a:pt x="35722" y="11412"/>
                  <a:pt x="35738" y="11631"/>
                </a:cubicBezTo>
                <a:cubicBezTo>
                  <a:pt x="35769" y="11647"/>
                  <a:pt x="35816" y="11662"/>
                  <a:pt x="35848" y="11678"/>
                </a:cubicBezTo>
                <a:cubicBezTo>
                  <a:pt x="35801" y="11757"/>
                  <a:pt x="35769" y="11835"/>
                  <a:pt x="35754" y="11913"/>
                </a:cubicBezTo>
                <a:cubicBezTo>
                  <a:pt x="35731" y="11911"/>
                  <a:pt x="35708" y="11910"/>
                  <a:pt x="35686" y="11910"/>
                </a:cubicBezTo>
                <a:cubicBezTo>
                  <a:pt x="35293" y="11910"/>
                  <a:pt x="34911" y="12213"/>
                  <a:pt x="34555" y="12213"/>
                </a:cubicBezTo>
                <a:cubicBezTo>
                  <a:pt x="34478" y="12213"/>
                  <a:pt x="34402" y="12199"/>
                  <a:pt x="34327" y="12164"/>
                </a:cubicBezTo>
                <a:cubicBezTo>
                  <a:pt x="34265" y="12133"/>
                  <a:pt x="34217" y="12086"/>
                  <a:pt x="34155" y="12070"/>
                </a:cubicBezTo>
                <a:cubicBezTo>
                  <a:pt x="34039" y="12004"/>
                  <a:pt x="33909" y="11986"/>
                  <a:pt x="33776" y="11986"/>
                </a:cubicBezTo>
                <a:cubicBezTo>
                  <a:pt x="33658" y="11986"/>
                  <a:pt x="33536" y="12000"/>
                  <a:pt x="33418" y="12007"/>
                </a:cubicBezTo>
                <a:cubicBezTo>
                  <a:pt x="33335" y="12017"/>
                  <a:pt x="33252" y="12022"/>
                  <a:pt x="33170" y="12022"/>
                </a:cubicBezTo>
                <a:cubicBezTo>
                  <a:pt x="32651" y="12022"/>
                  <a:pt x="32161" y="11847"/>
                  <a:pt x="31662" y="11847"/>
                </a:cubicBezTo>
                <a:cubicBezTo>
                  <a:pt x="31502" y="11847"/>
                  <a:pt x="31340" y="11866"/>
                  <a:pt x="31177" y="11913"/>
                </a:cubicBezTo>
                <a:cubicBezTo>
                  <a:pt x="31067" y="11945"/>
                  <a:pt x="30989" y="12023"/>
                  <a:pt x="30957" y="12133"/>
                </a:cubicBezTo>
                <a:cubicBezTo>
                  <a:pt x="30928" y="12129"/>
                  <a:pt x="30898" y="12127"/>
                  <a:pt x="30869" y="12127"/>
                </a:cubicBezTo>
                <a:cubicBezTo>
                  <a:pt x="30790" y="12127"/>
                  <a:pt x="30713" y="12141"/>
                  <a:pt x="30644" y="12164"/>
                </a:cubicBezTo>
                <a:cubicBezTo>
                  <a:pt x="30628" y="12227"/>
                  <a:pt x="30659" y="12274"/>
                  <a:pt x="30706" y="12289"/>
                </a:cubicBezTo>
                <a:cubicBezTo>
                  <a:pt x="30604" y="12304"/>
                  <a:pt x="30502" y="12310"/>
                  <a:pt x="30399" y="12310"/>
                </a:cubicBezTo>
                <a:cubicBezTo>
                  <a:pt x="30047" y="12310"/>
                  <a:pt x="29695" y="12237"/>
                  <a:pt x="29343" y="12164"/>
                </a:cubicBezTo>
                <a:cubicBezTo>
                  <a:pt x="29374" y="12086"/>
                  <a:pt x="29249" y="12023"/>
                  <a:pt x="29170" y="12023"/>
                </a:cubicBezTo>
                <a:cubicBezTo>
                  <a:pt x="28894" y="12023"/>
                  <a:pt x="28619" y="12028"/>
                  <a:pt x="28344" y="12028"/>
                </a:cubicBezTo>
                <a:cubicBezTo>
                  <a:pt x="27931" y="12028"/>
                  <a:pt x="27521" y="12017"/>
                  <a:pt x="27117" y="11960"/>
                </a:cubicBezTo>
                <a:cubicBezTo>
                  <a:pt x="26741" y="11913"/>
                  <a:pt x="26365" y="11835"/>
                  <a:pt x="25973" y="11819"/>
                </a:cubicBezTo>
                <a:cubicBezTo>
                  <a:pt x="25952" y="11818"/>
                  <a:pt x="25932" y="11818"/>
                  <a:pt x="25912" y="11818"/>
                </a:cubicBezTo>
                <a:cubicBezTo>
                  <a:pt x="25614" y="11818"/>
                  <a:pt x="25359" y="11915"/>
                  <a:pt x="25061" y="11915"/>
                </a:cubicBezTo>
                <a:cubicBezTo>
                  <a:pt x="25041" y="11915"/>
                  <a:pt x="25021" y="11914"/>
                  <a:pt x="25001" y="11913"/>
                </a:cubicBezTo>
                <a:lnTo>
                  <a:pt x="25017" y="11741"/>
                </a:lnTo>
                <a:cubicBezTo>
                  <a:pt x="24605" y="11677"/>
                  <a:pt x="24194" y="11645"/>
                  <a:pt x="23782" y="11645"/>
                </a:cubicBezTo>
                <a:cubicBezTo>
                  <a:pt x="23488" y="11645"/>
                  <a:pt x="23195" y="11661"/>
                  <a:pt x="22901" y="11694"/>
                </a:cubicBezTo>
                <a:cubicBezTo>
                  <a:pt x="22869" y="11757"/>
                  <a:pt x="22901" y="11835"/>
                  <a:pt x="22963" y="11851"/>
                </a:cubicBezTo>
                <a:cubicBezTo>
                  <a:pt x="22650" y="11882"/>
                  <a:pt x="22336" y="11913"/>
                  <a:pt x="22039" y="11945"/>
                </a:cubicBezTo>
                <a:cubicBezTo>
                  <a:pt x="22039" y="11882"/>
                  <a:pt x="22054" y="11835"/>
                  <a:pt x="22070" y="11772"/>
                </a:cubicBezTo>
                <a:cubicBezTo>
                  <a:pt x="21882" y="11725"/>
                  <a:pt x="21694" y="11662"/>
                  <a:pt x="21490" y="11615"/>
                </a:cubicBezTo>
                <a:cubicBezTo>
                  <a:pt x="21423" y="11593"/>
                  <a:pt x="21341" y="11571"/>
                  <a:pt x="21260" y="11571"/>
                </a:cubicBezTo>
                <a:cubicBezTo>
                  <a:pt x="21226" y="11571"/>
                  <a:pt x="21193" y="11575"/>
                  <a:pt x="21161" y="11584"/>
                </a:cubicBezTo>
                <a:cubicBezTo>
                  <a:pt x="21098" y="11584"/>
                  <a:pt x="21051" y="11615"/>
                  <a:pt x="20988" y="11631"/>
                </a:cubicBezTo>
                <a:cubicBezTo>
                  <a:pt x="20904" y="11662"/>
                  <a:pt x="20827" y="11674"/>
                  <a:pt x="20754" y="11674"/>
                </a:cubicBezTo>
                <a:cubicBezTo>
                  <a:pt x="20529" y="11674"/>
                  <a:pt x="20343" y="11561"/>
                  <a:pt x="20095" y="11537"/>
                </a:cubicBezTo>
                <a:cubicBezTo>
                  <a:pt x="20063" y="11534"/>
                  <a:pt x="20031" y="11533"/>
                  <a:pt x="19999" y="11533"/>
                </a:cubicBezTo>
                <a:cubicBezTo>
                  <a:pt x="19730" y="11533"/>
                  <a:pt x="19452" y="11624"/>
                  <a:pt x="19182" y="11624"/>
                </a:cubicBezTo>
                <a:cubicBezTo>
                  <a:pt x="19136" y="11624"/>
                  <a:pt x="19090" y="11622"/>
                  <a:pt x="19045" y="11615"/>
                </a:cubicBezTo>
                <a:cubicBezTo>
                  <a:pt x="19029" y="11427"/>
                  <a:pt x="19013" y="11255"/>
                  <a:pt x="18998" y="11067"/>
                </a:cubicBezTo>
                <a:cubicBezTo>
                  <a:pt x="18998" y="11027"/>
                  <a:pt x="18964" y="10966"/>
                  <a:pt x="18935" y="10966"/>
                </a:cubicBezTo>
                <a:cubicBezTo>
                  <a:pt x="18930" y="10966"/>
                  <a:pt x="18924" y="10968"/>
                  <a:pt x="18919" y="10973"/>
                </a:cubicBezTo>
                <a:cubicBezTo>
                  <a:pt x="18935" y="10926"/>
                  <a:pt x="18919" y="10847"/>
                  <a:pt x="18872" y="10816"/>
                </a:cubicBezTo>
                <a:cubicBezTo>
                  <a:pt x="18857" y="10800"/>
                  <a:pt x="18825" y="10800"/>
                  <a:pt x="18810" y="10769"/>
                </a:cubicBezTo>
                <a:cubicBezTo>
                  <a:pt x="18810" y="10753"/>
                  <a:pt x="18810" y="10738"/>
                  <a:pt x="18810" y="10706"/>
                </a:cubicBezTo>
                <a:cubicBezTo>
                  <a:pt x="18810" y="10644"/>
                  <a:pt x="18810" y="10565"/>
                  <a:pt x="18810" y="10487"/>
                </a:cubicBezTo>
                <a:cubicBezTo>
                  <a:pt x="18512" y="10612"/>
                  <a:pt x="18136" y="10565"/>
                  <a:pt x="17822" y="10628"/>
                </a:cubicBezTo>
                <a:cubicBezTo>
                  <a:pt x="17791" y="10659"/>
                  <a:pt x="17869" y="10691"/>
                  <a:pt x="17901" y="10706"/>
                </a:cubicBezTo>
                <a:cubicBezTo>
                  <a:pt x="17916" y="10722"/>
                  <a:pt x="17916" y="10753"/>
                  <a:pt x="17932" y="10769"/>
                </a:cubicBezTo>
                <a:cubicBezTo>
                  <a:pt x="17948" y="10863"/>
                  <a:pt x="17979" y="10957"/>
                  <a:pt x="17995" y="11051"/>
                </a:cubicBezTo>
                <a:cubicBezTo>
                  <a:pt x="17948" y="11083"/>
                  <a:pt x="17963" y="11145"/>
                  <a:pt x="17995" y="11161"/>
                </a:cubicBezTo>
                <a:cubicBezTo>
                  <a:pt x="17963" y="11192"/>
                  <a:pt x="17932" y="11255"/>
                  <a:pt x="17948" y="11302"/>
                </a:cubicBezTo>
                <a:cubicBezTo>
                  <a:pt x="17885" y="11302"/>
                  <a:pt x="17822" y="11318"/>
                  <a:pt x="17759" y="11333"/>
                </a:cubicBezTo>
                <a:cubicBezTo>
                  <a:pt x="17759" y="11459"/>
                  <a:pt x="17759" y="11568"/>
                  <a:pt x="17759" y="11694"/>
                </a:cubicBezTo>
                <a:cubicBezTo>
                  <a:pt x="17759" y="11725"/>
                  <a:pt x="17759" y="11757"/>
                  <a:pt x="17744" y="11772"/>
                </a:cubicBezTo>
                <a:cubicBezTo>
                  <a:pt x="17728" y="11804"/>
                  <a:pt x="17697" y="11804"/>
                  <a:pt x="17665" y="11804"/>
                </a:cubicBezTo>
                <a:cubicBezTo>
                  <a:pt x="17430" y="11835"/>
                  <a:pt x="17211" y="11866"/>
                  <a:pt x="16991" y="11898"/>
                </a:cubicBezTo>
                <a:cubicBezTo>
                  <a:pt x="16991" y="11960"/>
                  <a:pt x="17007" y="12007"/>
                  <a:pt x="17007" y="12054"/>
                </a:cubicBezTo>
                <a:cubicBezTo>
                  <a:pt x="16960" y="12070"/>
                  <a:pt x="16913" y="12070"/>
                  <a:pt x="16866" y="12086"/>
                </a:cubicBezTo>
                <a:cubicBezTo>
                  <a:pt x="16897" y="12101"/>
                  <a:pt x="16913" y="12133"/>
                  <a:pt x="16929" y="12164"/>
                </a:cubicBezTo>
                <a:lnTo>
                  <a:pt x="16662" y="12164"/>
                </a:lnTo>
                <a:cubicBezTo>
                  <a:pt x="16631" y="12321"/>
                  <a:pt x="16662" y="12556"/>
                  <a:pt x="16615" y="12697"/>
                </a:cubicBezTo>
                <a:cubicBezTo>
                  <a:pt x="16584" y="12838"/>
                  <a:pt x="16521" y="12854"/>
                  <a:pt x="16364" y="12901"/>
                </a:cubicBezTo>
                <a:cubicBezTo>
                  <a:pt x="16004" y="12979"/>
                  <a:pt x="15581" y="12948"/>
                  <a:pt x="15220" y="12963"/>
                </a:cubicBezTo>
                <a:cubicBezTo>
                  <a:pt x="15173" y="12963"/>
                  <a:pt x="15110" y="12963"/>
                  <a:pt x="15063" y="12932"/>
                </a:cubicBezTo>
                <a:cubicBezTo>
                  <a:pt x="15016" y="12901"/>
                  <a:pt x="15001" y="12838"/>
                  <a:pt x="15048" y="12807"/>
                </a:cubicBezTo>
                <a:lnTo>
                  <a:pt x="14750" y="12807"/>
                </a:lnTo>
                <a:cubicBezTo>
                  <a:pt x="14750" y="12697"/>
                  <a:pt x="14750" y="12587"/>
                  <a:pt x="14734" y="12478"/>
                </a:cubicBezTo>
                <a:cubicBezTo>
                  <a:pt x="14609" y="12462"/>
                  <a:pt x="14468" y="12446"/>
                  <a:pt x="14342" y="12431"/>
                </a:cubicBezTo>
                <a:cubicBezTo>
                  <a:pt x="14327" y="12415"/>
                  <a:pt x="14295" y="12415"/>
                  <a:pt x="14295" y="12399"/>
                </a:cubicBezTo>
                <a:cubicBezTo>
                  <a:pt x="14295" y="12394"/>
                  <a:pt x="14298" y="12390"/>
                  <a:pt x="14302" y="12386"/>
                </a:cubicBezTo>
                <a:lnTo>
                  <a:pt x="14302" y="12386"/>
                </a:lnTo>
                <a:cubicBezTo>
                  <a:pt x="14154" y="12399"/>
                  <a:pt x="14005" y="12399"/>
                  <a:pt x="13857" y="12399"/>
                </a:cubicBezTo>
                <a:cubicBezTo>
                  <a:pt x="13857" y="12321"/>
                  <a:pt x="13888" y="12242"/>
                  <a:pt x="13935" y="12164"/>
                </a:cubicBezTo>
                <a:cubicBezTo>
                  <a:pt x="13841" y="12070"/>
                  <a:pt x="13731" y="11976"/>
                  <a:pt x="13621" y="11913"/>
                </a:cubicBezTo>
                <a:lnTo>
                  <a:pt x="13700" y="11741"/>
                </a:lnTo>
                <a:cubicBezTo>
                  <a:pt x="13324" y="11615"/>
                  <a:pt x="12947" y="11553"/>
                  <a:pt x="12556" y="11537"/>
                </a:cubicBezTo>
                <a:cubicBezTo>
                  <a:pt x="12462" y="11521"/>
                  <a:pt x="12352" y="11521"/>
                  <a:pt x="12258" y="11474"/>
                </a:cubicBezTo>
                <a:cubicBezTo>
                  <a:pt x="12211" y="11459"/>
                  <a:pt x="12164" y="11412"/>
                  <a:pt x="12117" y="11396"/>
                </a:cubicBezTo>
                <a:cubicBezTo>
                  <a:pt x="12096" y="11391"/>
                  <a:pt x="12077" y="11389"/>
                  <a:pt x="12057" y="11389"/>
                </a:cubicBezTo>
                <a:cubicBezTo>
                  <a:pt x="11955" y="11389"/>
                  <a:pt x="11861" y="11448"/>
                  <a:pt x="11756" y="11474"/>
                </a:cubicBezTo>
                <a:cubicBezTo>
                  <a:pt x="11727" y="11482"/>
                  <a:pt x="11697" y="11485"/>
                  <a:pt x="11667" y="11485"/>
                </a:cubicBezTo>
                <a:cubicBezTo>
                  <a:pt x="11443" y="11485"/>
                  <a:pt x="11221" y="11288"/>
                  <a:pt x="11208" y="11067"/>
                </a:cubicBezTo>
                <a:cubicBezTo>
                  <a:pt x="11124" y="11056"/>
                  <a:pt x="11040" y="11051"/>
                  <a:pt x="10957" y="11051"/>
                </a:cubicBezTo>
                <a:cubicBezTo>
                  <a:pt x="10790" y="11051"/>
                  <a:pt x="10622" y="11072"/>
                  <a:pt x="10455" y="11114"/>
                </a:cubicBezTo>
                <a:cubicBezTo>
                  <a:pt x="10440" y="11161"/>
                  <a:pt x="10424" y="11208"/>
                  <a:pt x="10393" y="11255"/>
                </a:cubicBezTo>
                <a:cubicBezTo>
                  <a:pt x="10048" y="11286"/>
                  <a:pt x="9703" y="11318"/>
                  <a:pt x="9342" y="11349"/>
                </a:cubicBezTo>
                <a:cubicBezTo>
                  <a:pt x="9303" y="11352"/>
                  <a:pt x="9266" y="11353"/>
                  <a:pt x="9230" y="11353"/>
                </a:cubicBezTo>
                <a:cubicBezTo>
                  <a:pt x="9061" y="11353"/>
                  <a:pt x="8914" y="11325"/>
                  <a:pt x="8747" y="11286"/>
                </a:cubicBezTo>
                <a:cubicBezTo>
                  <a:pt x="8692" y="11273"/>
                  <a:pt x="8647" y="11267"/>
                  <a:pt x="8607" y="11267"/>
                </a:cubicBezTo>
                <a:cubicBezTo>
                  <a:pt x="8510" y="11267"/>
                  <a:pt x="8436" y="11300"/>
                  <a:pt x="8292" y="11333"/>
                </a:cubicBezTo>
                <a:cubicBezTo>
                  <a:pt x="8248" y="11348"/>
                  <a:pt x="8202" y="11355"/>
                  <a:pt x="8154" y="11355"/>
                </a:cubicBezTo>
                <a:cubicBezTo>
                  <a:pt x="8049" y="11355"/>
                  <a:pt x="7940" y="11320"/>
                  <a:pt x="7853" y="11255"/>
                </a:cubicBezTo>
                <a:cubicBezTo>
                  <a:pt x="7885" y="11239"/>
                  <a:pt x="7900" y="11224"/>
                  <a:pt x="7932" y="11208"/>
                </a:cubicBezTo>
                <a:lnTo>
                  <a:pt x="7932" y="11208"/>
                </a:lnTo>
                <a:cubicBezTo>
                  <a:pt x="7921" y="11210"/>
                  <a:pt x="7910" y="11211"/>
                  <a:pt x="7900" y="11211"/>
                </a:cubicBezTo>
                <a:cubicBezTo>
                  <a:pt x="7778" y="11211"/>
                  <a:pt x="7703" y="11049"/>
                  <a:pt x="7587" y="11020"/>
                </a:cubicBezTo>
                <a:cubicBezTo>
                  <a:pt x="7566" y="11015"/>
                  <a:pt x="7543" y="11013"/>
                  <a:pt x="7520" y="11013"/>
                </a:cubicBezTo>
                <a:cubicBezTo>
                  <a:pt x="7474" y="11013"/>
                  <a:pt x="7425" y="11020"/>
                  <a:pt x="7383" y="11020"/>
                </a:cubicBezTo>
                <a:cubicBezTo>
                  <a:pt x="7007" y="11114"/>
                  <a:pt x="6615" y="11208"/>
                  <a:pt x="6239" y="11286"/>
                </a:cubicBezTo>
                <a:cubicBezTo>
                  <a:pt x="6160" y="11318"/>
                  <a:pt x="6082" y="11333"/>
                  <a:pt x="6035" y="11412"/>
                </a:cubicBezTo>
                <a:cubicBezTo>
                  <a:pt x="6004" y="11373"/>
                  <a:pt x="5957" y="11361"/>
                  <a:pt x="5906" y="11361"/>
                </a:cubicBezTo>
                <a:cubicBezTo>
                  <a:pt x="5855" y="11361"/>
                  <a:pt x="5800" y="11373"/>
                  <a:pt x="5753" y="11380"/>
                </a:cubicBezTo>
                <a:cubicBezTo>
                  <a:pt x="5739" y="11382"/>
                  <a:pt x="5725" y="11383"/>
                  <a:pt x="5710" y="11383"/>
                </a:cubicBezTo>
                <a:cubicBezTo>
                  <a:pt x="5610" y="11383"/>
                  <a:pt x="5504" y="11337"/>
                  <a:pt x="5518" y="11255"/>
                </a:cubicBezTo>
                <a:cubicBezTo>
                  <a:pt x="5330" y="11224"/>
                  <a:pt x="5157" y="11192"/>
                  <a:pt x="4969" y="11177"/>
                </a:cubicBezTo>
                <a:cubicBezTo>
                  <a:pt x="4888" y="11168"/>
                  <a:pt x="4801" y="11158"/>
                  <a:pt x="4715" y="11158"/>
                </a:cubicBezTo>
                <a:cubicBezTo>
                  <a:pt x="4652" y="11158"/>
                  <a:pt x="4590" y="11163"/>
                  <a:pt x="4530" y="11177"/>
                </a:cubicBezTo>
                <a:cubicBezTo>
                  <a:pt x="4515" y="11177"/>
                  <a:pt x="4483" y="11177"/>
                  <a:pt x="4483" y="11161"/>
                </a:cubicBezTo>
                <a:cubicBezTo>
                  <a:pt x="4477" y="11155"/>
                  <a:pt x="4478" y="11149"/>
                  <a:pt x="4482" y="11145"/>
                </a:cubicBezTo>
                <a:lnTo>
                  <a:pt x="4482" y="11145"/>
                </a:lnTo>
                <a:cubicBezTo>
                  <a:pt x="4487" y="11145"/>
                  <a:pt x="4493" y="11145"/>
                  <a:pt x="4499" y="11145"/>
                </a:cubicBezTo>
                <a:cubicBezTo>
                  <a:pt x="4499" y="11141"/>
                  <a:pt x="4496" y="11139"/>
                  <a:pt x="4493" y="11139"/>
                </a:cubicBezTo>
                <a:cubicBezTo>
                  <a:pt x="4489" y="11139"/>
                  <a:pt x="4484" y="11141"/>
                  <a:pt x="4482" y="11145"/>
                </a:cubicBezTo>
                <a:lnTo>
                  <a:pt x="4482" y="11145"/>
                </a:lnTo>
                <a:cubicBezTo>
                  <a:pt x="4411" y="11142"/>
                  <a:pt x="4340" y="11142"/>
                  <a:pt x="4267" y="11142"/>
                </a:cubicBezTo>
                <a:cubicBezTo>
                  <a:pt x="4110" y="11142"/>
                  <a:pt x="3948" y="11145"/>
                  <a:pt x="3786" y="11145"/>
                </a:cubicBezTo>
                <a:cubicBezTo>
                  <a:pt x="3543" y="11145"/>
                  <a:pt x="3300" y="11137"/>
                  <a:pt x="3073" y="11098"/>
                </a:cubicBezTo>
                <a:cubicBezTo>
                  <a:pt x="2979" y="11080"/>
                  <a:pt x="2885" y="11074"/>
                  <a:pt x="2790" y="11074"/>
                </a:cubicBezTo>
                <a:cubicBezTo>
                  <a:pt x="2551" y="11074"/>
                  <a:pt x="2307" y="11115"/>
                  <a:pt x="2063" y="11115"/>
                </a:cubicBezTo>
                <a:cubicBezTo>
                  <a:pt x="1981" y="11115"/>
                  <a:pt x="1900" y="11110"/>
                  <a:pt x="1819" y="11098"/>
                </a:cubicBezTo>
                <a:cubicBezTo>
                  <a:pt x="1798" y="11098"/>
                  <a:pt x="1770" y="11091"/>
                  <a:pt x="1744" y="11091"/>
                </a:cubicBezTo>
                <a:cubicBezTo>
                  <a:pt x="1732" y="11091"/>
                  <a:pt x="1719" y="11093"/>
                  <a:pt x="1709" y="11098"/>
                </a:cubicBezTo>
                <a:cubicBezTo>
                  <a:pt x="1662" y="11114"/>
                  <a:pt x="1631" y="11145"/>
                  <a:pt x="1584" y="11161"/>
                </a:cubicBezTo>
                <a:cubicBezTo>
                  <a:pt x="1521" y="11203"/>
                  <a:pt x="1451" y="11210"/>
                  <a:pt x="1379" y="11210"/>
                </a:cubicBezTo>
                <a:cubicBezTo>
                  <a:pt x="1343" y="11210"/>
                  <a:pt x="1307" y="11208"/>
                  <a:pt x="1270" y="11208"/>
                </a:cubicBezTo>
                <a:cubicBezTo>
                  <a:pt x="1254" y="11161"/>
                  <a:pt x="1254" y="11114"/>
                  <a:pt x="1254" y="11083"/>
                </a:cubicBezTo>
                <a:cubicBezTo>
                  <a:pt x="1022" y="11044"/>
                  <a:pt x="811" y="11016"/>
                  <a:pt x="578" y="11016"/>
                </a:cubicBezTo>
                <a:cubicBezTo>
                  <a:pt x="528" y="11016"/>
                  <a:pt x="476" y="11017"/>
                  <a:pt x="424" y="11020"/>
                </a:cubicBezTo>
                <a:lnTo>
                  <a:pt x="0" y="15111"/>
                </a:lnTo>
                <a:lnTo>
                  <a:pt x="51976" y="15283"/>
                </a:lnTo>
                <a:lnTo>
                  <a:pt x="51976" y="11647"/>
                </a:lnTo>
                <a:cubicBezTo>
                  <a:pt x="51910" y="11623"/>
                  <a:pt x="51842" y="11613"/>
                  <a:pt x="51774" y="11613"/>
                </a:cubicBezTo>
                <a:cubicBezTo>
                  <a:pt x="51521" y="11613"/>
                  <a:pt x="51261" y="11746"/>
                  <a:pt x="51000" y="11746"/>
                </a:cubicBezTo>
                <a:cubicBezTo>
                  <a:pt x="50970" y="11746"/>
                  <a:pt x="50940" y="11745"/>
                  <a:pt x="50911" y="11741"/>
                </a:cubicBezTo>
                <a:cubicBezTo>
                  <a:pt x="50738" y="11725"/>
                  <a:pt x="50597" y="11631"/>
                  <a:pt x="50425" y="11600"/>
                </a:cubicBezTo>
                <a:cubicBezTo>
                  <a:pt x="50331" y="11568"/>
                  <a:pt x="50221" y="11568"/>
                  <a:pt x="50127" y="11568"/>
                </a:cubicBezTo>
                <a:cubicBezTo>
                  <a:pt x="49625" y="11568"/>
                  <a:pt x="49155" y="11584"/>
                  <a:pt x="48654" y="11631"/>
                </a:cubicBezTo>
                <a:cubicBezTo>
                  <a:pt x="48701" y="11568"/>
                  <a:pt x="48654" y="11459"/>
                  <a:pt x="48591" y="11427"/>
                </a:cubicBezTo>
                <a:cubicBezTo>
                  <a:pt x="48512" y="11380"/>
                  <a:pt x="48434" y="11380"/>
                  <a:pt x="48356" y="11380"/>
                </a:cubicBezTo>
                <a:cubicBezTo>
                  <a:pt x="48042" y="11380"/>
                  <a:pt x="47729" y="11396"/>
                  <a:pt x="47431" y="11396"/>
                </a:cubicBezTo>
                <a:cubicBezTo>
                  <a:pt x="47431" y="11333"/>
                  <a:pt x="47384" y="11286"/>
                  <a:pt x="47337" y="11271"/>
                </a:cubicBezTo>
                <a:cubicBezTo>
                  <a:pt x="47368" y="11177"/>
                  <a:pt x="47384" y="11083"/>
                  <a:pt x="47368" y="10973"/>
                </a:cubicBezTo>
                <a:lnTo>
                  <a:pt x="47368" y="10973"/>
                </a:lnTo>
                <a:cubicBezTo>
                  <a:pt x="47221" y="10986"/>
                  <a:pt x="47068" y="11000"/>
                  <a:pt x="46916" y="11000"/>
                </a:cubicBezTo>
                <a:cubicBezTo>
                  <a:pt x="46711" y="11000"/>
                  <a:pt x="46507" y="10975"/>
                  <a:pt x="46318" y="10894"/>
                </a:cubicBezTo>
                <a:cubicBezTo>
                  <a:pt x="46224" y="10847"/>
                  <a:pt x="46146" y="10800"/>
                  <a:pt x="46036" y="10785"/>
                </a:cubicBezTo>
                <a:cubicBezTo>
                  <a:pt x="46010" y="10779"/>
                  <a:pt x="45984" y="10778"/>
                  <a:pt x="45958" y="10778"/>
                </a:cubicBezTo>
                <a:cubicBezTo>
                  <a:pt x="45905" y="10778"/>
                  <a:pt x="45853" y="10785"/>
                  <a:pt x="45801" y="10785"/>
                </a:cubicBezTo>
                <a:cubicBezTo>
                  <a:pt x="45648" y="10814"/>
                  <a:pt x="45495" y="10826"/>
                  <a:pt x="45342" y="10826"/>
                </a:cubicBezTo>
                <a:cubicBezTo>
                  <a:pt x="45166" y="10826"/>
                  <a:pt x="44989" y="10810"/>
                  <a:pt x="44813" y="10785"/>
                </a:cubicBezTo>
                <a:cubicBezTo>
                  <a:pt x="44829" y="10628"/>
                  <a:pt x="44798" y="10471"/>
                  <a:pt x="44719" y="10346"/>
                </a:cubicBezTo>
                <a:cubicBezTo>
                  <a:pt x="44672" y="10252"/>
                  <a:pt x="44594" y="10142"/>
                  <a:pt x="44625" y="10048"/>
                </a:cubicBezTo>
                <a:cubicBezTo>
                  <a:pt x="44672" y="9970"/>
                  <a:pt x="44766" y="9907"/>
                  <a:pt x="44735" y="9829"/>
                </a:cubicBezTo>
                <a:lnTo>
                  <a:pt x="44735" y="9829"/>
                </a:lnTo>
                <a:cubicBezTo>
                  <a:pt x="44717" y="9833"/>
                  <a:pt x="44698" y="9835"/>
                  <a:pt x="44680" y="9835"/>
                </a:cubicBezTo>
                <a:cubicBezTo>
                  <a:pt x="44636" y="9835"/>
                  <a:pt x="44591" y="9824"/>
                  <a:pt x="44547" y="9813"/>
                </a:cubicBezTo>
                <a:cubicBezTo>
                  <a:pt x="44547" y="9719"/>
                  <a:pt x="44610" y="9405"/>
                  <a:pt x="44516" y="9327"/>
                </a:cubicBezTo>
                <a:cubicBezTo>
                  <a:pt x="44481" y="9304"/>
                  <a:pt x="44438" y="9290"/>
                  <a:pt x="44399" y="9290"/>
                </a:cubicBezTo>
                <a:cubicBezTo>
                  <a:pt x="44393" y="9290"/>
                  <a:pt x="44387" y="9290"/>
                  <a:pt x="44381" y="9291"/>
                </a:cubicBezTo>
                <a:lnTo>
                  <a:pt x="44381" y="9291"/>
                </a:lnTo>
                <a:cubicBezTo>
                  <a:pt x="44392" y="9279"/>
                  <a:pt x="44400" y="9258"/>
                  <a:pt x="44390" y="9249"/>
                </a:cubicBezTo>
                <a:cubicBezTo>
                  <a:pt x="44382" y="9233"/>
                  <a:pt x="44367" y="9229"/>
                  <a:pt x="44351" y="9229"/>
                </a:cubicBezTo>
                <a:cubicBezTo>
                  <a:pt x="44335" y="9229"/>
                  <a:pt x="44320" y="9233"/>
                  <a:pt x="44312" y="9233"/>
                </a:cubicBezTo>
                <a:cubicBezTo>
                  <a:pt x="44304" y="9234"/>
                  <a:pt x="44296" y="9234"/>
                  <a:pt x="44288" y="9234"/>
                </a:cubicBezTo>
                <a:cubicBezTo>
                  <a:pt x="44127" y="9234"/>
                  <a:pt x="43999" y="9085"/>
                  <a:pt x="44014" y="8935"/>
                </a:cubicBezTo>
                <a:lnTo>
                  <a:pt x="43810" y="8935"/>
                </a:lnTo>
                <a:cubicBezTo>
                  <a:pt x="43826" y="8904"/>
                  <a:pt x="43842" y="8888"/>
                  <a:pt x="43857" y="8857"/>
                </a:cubicBezTo>
                <a:lnTo>
                  <a:pt x="43058" y="8825"/>
                </a:lnTo>
                <a:cubicBezTo>
                  <a:pt x="43042" y="8731"/>
                  <a:pt x="43026" y="8637"/>
                  <a:pt x="43011" y="8559"/>
                </a:cubicBezTo>
                <a:cubicBezTo>
                  <a:pt x="42964" y="8543"/>
                  <a:pt x="42932" y="8528"/>
                  <a:pt x="42901" y="8512"/>
                </a:cubicBezTo>
                <a:cubicBezTo>
                  <a:pt x="42932" y="8465"/>
                  <a:pt x="42964" y="8402"/>
                  <a:pt x="42995" y="8355"/>
                </a:cubicBezTo>
                <a:cubicBezTo>
                  <a:pt x="42776" y="8340"/>
                  <a:pt x="42541" y="8324"/>
                  <a:pt x="42321" y="8293"/>
                </a:cubicBezTo>
                <a:cubicBezTo>
                  <a:pt x="42274" y="8293"/>
                  <a:pt x="42211" y="8277"/>
                  <a:pt x="42180" y="8245"/>
                </a:cubicBezTo>
                <a:cubicBezTo>
                  <a:pt x="42149" y="8198"/>
                  <a:pt x="42164" y="8151"/>
                  <a:pt x="42149" y="8120"/>
                </a:cubicBezTo>
                <a:cubicBezTo>
                  <a:pt x="42137" y="8084"/>
                  <a:pt x="42106" y="8047"/>
                  <a:pt x="42078" y="8047"/>
                </a:cubicBezTo>
                <a:cubicBezTo>
                  <a:pt x="42070" y="8047"/>
                  <a:pt x="42062" y="8050"/>
                  <a:pt x="42055" y="8057"/>
                </a:cubicBezTo>
                <a:cubicBezTo>
                  <a:pt x="42070" y="7744"/>
                  <a:pt x="42070" y="7430"/>
                  <a:pt x="42023" y="7117"/>
                </a:cubicBezTo>
                <a:cubicBezTo>
                  <a:pt x="42008" y="6897"/>
                  <a:pt x="42008" y="6506"/>
                  <a:pt x="41898" y="6318"/>
                </a:cubicBezTo>
                <a:cubicBezTo>
                  <a:pt x="41886" y="6295"/>
                  <a:pt x="41858" y="6280"/>
                  <a:pt x="41838" y="6280"/>
                </a:cubicBezTo>
                <a:cubicBezTo>
                  <a:pt x="41830" y="6280"/>
                  <a:pt x="41824" y="6282"/>
                  <a:pt x="41820" y="6286"/>
                </a:cubicBezTo>
                <a:cubicBezTo>
                  <a:pt x="41835" y="6255"/>
                  <a:pt x="41882" y="6223"/>
                  <a:pt x="41914" y="6208"/>
                </a:cubicBezTo>
                <a:cubicBezTo>
                  <a:pt x="41945" y="6192"/>
                  <a:pt x="41945" y="6145"/>
                  <a:pt x="41914" y="6129"/>
                </a:cubicBezTo>
                <a:cubicBezTo>
                  <a:pt x="41898" y="6114"/>
                  <a:pt x="41882" y="6110"/>
                  <a:pt x="41865" y="6110"/>
                </a:cubicBezTo>
                <a:cubicBezTo>
                  <a:pt x="41847" y="6110"/>
                  <a:pt x="41827" y="6114"/>
                  <a:pt x="41804" y="6114"/>
                </a:cubicBezTo>
                <a:cubicBezTo>
                  <a:pt x="41725" y="6114"/>
                  <a:pt x="41631" y="6129"/>
                  <a:pt x="41537" y="6129"/>
                </a:cubicBezTo>
                <a:cubicBezTo>
                  <a:pt x="41443" y="6145"/>
                  <a:pt x="41349" y="6145"/>
                  <a:pt x="41255" y="6145"/>
                </a:cubicBezTo>
                <a:cubicBezTo>
                  <a:pt x="41271" y="6129"/>
                  <a:pt x="41255" y="6114"/>
                  <a:pt x="41255" y="6114"/>
                </a:cubicBezTo>
                <a:cubicBezTo>
                  <a:pt x="41240" y="6051"/>
                  <a:pt x="41240" y="6004"/>
                  <a:pt x="41240" y="5941"/>
                </a:cubicBezTo>
                <a:lnTo>
                  <a:pt x="41193" y="5941"/>
                </a:lnTo>
                <a:cubicBezTo>
                  <a:pt x="41224" y="5894"/>
                  <a:pt x="41255" y="5832"/>
                  <a:pt x="41240" y="5785"/>
                </a:cubicBezTo>
                <a:cubicBezTo>
                  <a:pt x="41139" y="5766"/>
                  <a:pt x="41027" y="5759"/>
                  <a:pt x="40917" y="5759"/>
                </a:cubicBezTo>
                <a:cubicBezTo>
                  <a:pt x="40839" y="5759"/>
                  <a:pt x="40762" y="5762"/>
                  <a:pt x="40691" y="5769"/>
                </a:cubicBezTo>
                <a:cubicBezTo>
                  <a:pt x="40707" y="5581"/>
                  <a:pt x="40722" y="5377"/>
                  <a:pt x="40644" y="5205"/>
                </a:cubicBezTo>
                <a:cubicBezTo>
                  <a:pt x="40628" y="5158"/>
                  <a:pt x="40597" y="5079"/>
                  <a:pt x="40644" y="5032"/>
                </a:cubicBezTo>
                <a:cubicBezTo>
                  <a:pt x="40644" y="5032"/>
                  <a:pt x="40660" y="5032"/>
                  <a:pt x="40675" y="5017"/>
                </a:cubicBezTo>
                <a:cubicBezTo>
                  <a:pt x="40722" y="4985"/>
                  <a:pt x="40722" y="4923"/>
                  <a:pt x="40707" y="4860"/>
                </a:cubicBezTo>
                <a:cubicBezTo>
                  <a:pt x="40691" y="4813"/>
                  <a:pt x="40644" y="4766"/>
                  <a:pt x="40628" y="4719"/>
                </a:cubicBezTo>
                <a:cubicBezTo>
                  <a:pt x="40581" y="4625"/>
                  <a:pt x="40581" y="4531"/>
                  <a:pt x="40613" y="4437"/>
                </a:cubicBezTo>
                <a:lnTo>
                  <a:pt x="40613" y="4437"/>
                </a:lnTo>
                <a:cubicBezTo>
                  <a:pt x="40503" y="4452"/>
                  <a:pt x="40409" y="4468"/>
                  <a:pt x="40299" y="4484"/>
                </a:cubicBezTo>
                <a:cubicBezTo>
                  <a:pt x="40268" y="4484"/>
                  <a:pt x="40221" y="4468"/>
                  <a:pt x="40252" y="4437"/>
                </a:cubicBezTo>
                <a:lnTo>
                  <a:pt x="40048" y="4437"/>
                </a:lnTo>
                <a:cubicBezTo>
                  <a:pt x="40005" y="4394"/>
                  <a:pt x="39943" y="4369"/>
                  <a:pt x="39878" y="4369"/>
                </a:cubicBezTo>
                <a:cubicBezTo>
                  <a:pt x="39824" y="4369"/>
                  <a:pt x="39769" y="4386"/>
                  <a:pt x="39719" y="4421"/>
                </a:cubicBezTo>
                <a:cubicBezTo>
                  <a:pt x="39751" y="4437"/>
                  <a:pt x="39751" y="4484"/>
                  <a:pt x="39751" y="4515"/>
                </a:cubicBezTo>
                <a:lnTo>
                  <a:pt x="39327" y="4515"/>
                </a:lnTo>
                <a:cubicBezTo>
                  <a:pt x="39327" y="4421"/>
                  <a:pt x="39327" y="4311"/>
                  <a:pt x="39327" y="4202"/>
                </a:cubicBezTo>
                <a:lnTo>
                  <a:pt x="39202" y="4202"/>
                </a:lnTo>
                <a:cubicBezTo>
                  <a:pt x="39312" y="4202"/>
                  <a:pt x="39406" y="4107"/>
                  <a:pt x="39421" y="3998"/>
                </a:cubicBezTo>
                <a:cubicBezTo>
                  <a:pt x="39453" y="3888"/>
                  <a:pt x="39437" y="3778"/>
                  <a:pt x="39406" y="3669"/>
                </a:cubicBezTo>
                <a:lnTo>
                  <a:pt x="39359" y="3402"/>
                </a:lnTo>
                <a:cubicBezTo>
                  <a:pt x="39437" y="3324"/>
                  <a:pt x="39484" y="3230"/>
                  <a:pt x="39500" y="3120"/>
                </a:cubicBezTo>
                <a:cubicBezTo>
                  <a:pt x="39468" y="3104"/>
                  <a:pt x="39421" y="3089"/>
                  <a:pt x="39374" y="3089"/>
                </a:cubicBezTo>
                <a:cubicBezTo>
                  <a:pt x="39437" y="2995"/>
                  <a:pt x="39468" y="2869"/>
                  <a:pt x="39468" y="2759"/>
                </a:cubicBezTo>
                <a:lnTo>
                  <a:pt x="39343" y="2759"/>
                </a:lnTo>
                <a:cubicBezTo>
                  <a:pt x="39327" y="2571"/>
                  <a:pt x="39312" y="2383"/>
                  <a:pt x="39296" y="2195"/>
                </a:cubicBezTo>
                <a:cubicBezTo>
                  <a:pt x="39265" y="1662"/>
                  <a:pt x="39265" y="1145"/>
                  <a:pt x="39296" y="628"/>
                </a:cubicBezTo>
                <a:cubicBezTo>
                  <a:pt x="39296" y="581"/>
                  <a:pt x="39296" y="534"/>
                  <a:pt x="39280" y="502"/>
                </a:cubicBezTo>
                <a:cubicBezTo>
                  <a:pt x="39265" y="471"/>
                  <a:pt x="39249" y="455"/>
                  <a:pt x="39249" y="424"/>
                </a:cubicBezTo>
                <a:cubicBezTo>
                  <a:pt x="39233" y="361"/>
                  <a:pt x="39327" y="314"/>
                  <a:pt x="39327" y="252"/>
                </a:cubicBezTo>
                <a:cubicBezTo>
                  <a:pt x="39250" y="187"/>
                  <a:pt x="39152" y="134"/>
                  <a:pt x="39059" y="134"/>
                </a:cubicBezTo>
                <a:cubicBezTo>
                  <a:pt x="39038" y="134"/>
                  <a:pt x="39018" y="136"/>
                  <a:pt x="38998" y="142"/>
                </a:cubicBezTo>
                <a:cubicBezTo>
                  <a:pt x="38982" y="95"/>
                  <a:pt x="38967" y="48"/>
                  <a:pt x="38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1" name="Google Shape;111;p7"/>
          <p:cNvPicPr preferRelativeResize="0"/>
          <p:nvPr/>
        </p:nvPicPr>
        <p:blipFill>
          <a:blip r:embed="rId2">
            <a:alphaModFix/>
          </a:blip>
          <a:stretch>
            <a:fillRect/>
          </a:stretch>
        </p:blipFill>
        <p:spPr>
          <a:xfrm>
            <a:off x="0" y="0"/>
            <a:ext cx="9144003" cy="5143501"/>
          </a:xfrm>
          <a:prstGeom prst="rect">
            <a:avLst/>
          </a:prstGeom>
          <a:noFill/>
          <a:ln>
            <a:noFill/>
          </a:ln>
        </p:spPr>
      </p:pic>
      <p:pic>
        <p:nvPicPr>
          <p:cNvPr id="112" name="Google Shape;112;p7"/>
          <p:cNvPicPr preferRelativeResize="0"/>
          <p:nvPr/>
        </p:nvPicPr>
        <p:blipFill>
          <a:blip r:embed="rId3">
            <a:alphaModFix/>
          </a:blip>
          <a:stretch>
            <a:fillRect/>
          </a:stretch>
        </p:blipFill>
        <p:spPr>
          <a:xfrm flipH="1">
            <a:off x="7830975" y="-286700"/>
            <a:ext cx="1491750" cy="5716901"/>
          </a:xfrm>
          <a:prstGeom prst="rect">
            <a:avLst/>
          </a:prstGeom>
          <a:noFill/>
          <a:ln>
            <a:noFill/>
          </a:ln>
        </p:spPr>
      </p:pic>
      <p:pic>
        <p:nvPicPr>
          <p:cNvPr id="113" name="Google Shape;113;p7"/>
          <p:cNvPicPr preferRelativeResize="0"/>
          <p:nvPr/>
        </p:nvPicPr>
        <p:blipFill>
          <a:blip r:embed="rId3">
            <a:alphaModFix/>
          </a:blip>
          <a:stretch>
            <a:fillRect/>
          </a:stretch>
        </p:blipFill>
        <p:spPr>
          <a:xfrm>
            <a:off x="-178725" y="-286700"/>
            <a:ext cx="1491750" cy="5716901"/>
          </a:xfrm>
          <a:prstGeom prst="rect">
            <a:avLst/>
          </a:prstGeom>
          <a:noFill/>
          <a:ln>
            <a:noFill/>
          </a:ln>
        </p:spPr>
      </p:pic>
      <p:sp>
        <p:nvSpPr>
          <p:cNvPr id="114" name="Google Shape;114;p7"/>
          <p:cNvSpPr txBox="1">
            <a:spLocks noGrp="1"/>
          </p:cNvSpPr>
          <p:nvPr>
            <p:ph type="body" idx="1"/>
          </p:nvPr>
        </p:nvSpPr>
        <p:spPr>
          <a:xfrm>
            <a:off x="720000" y="1610025"/>
            <a:ext cx="5179500" cy="26166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dk2"/>
              </a:buClr>
              <a:buSzPts val="1600"/>
              <a:buChar char="●"/>
              <a:defRPr sz="1600">
                <a:solidFill>
                  <a:srgbClr val="434343"/>
                </a:solidFill>
              </a:defRPr>
            </a:lvl1pPr>
            <a:lvl2pPr marL="914400" lvl="1" indent="-317500" rtl="0">
              <a:lnSpc>
                <a:spcPct val="115000"/>
              </a:lnSpc>
              <a:spcBef>
                <a:spcPts val="0"/>
              </a:spcBef>
              <a:spcAft>
                <a:spcPts val="0"/>
              </a:spcAft>
              <a:buSzPts val="1400"/>
              <a:buChar char="○"/>
              <a:defRPr>
                <a:solidFill>
                  <a:srgbClr val="434343"/>
                </a:solidFill>
              </a:defRPr>
            </a:lvl2pPr>
            <a:lvl3pPr marL="1371600" lvl="2" indent="-317500" rtl="0">
              <a:lnSpc>
                <a:spcPct val="115000"/>
              </a:lnSpc>
              <a:spcBef>
                <a:spcPts val="1600"/>
              </a:spcBef>
              <a:spcAft>
                <a:spcPts val="0"/>
              </a:spcAft>
              <a:buSzPts val="1400"/>
              <a:buChar char="■"/>
              <a:defRPr>
                <a:solidFill>
                  <a:srgbClr val="434343"/>
                </a:solidFill>
              </a:defRPr>
            </a:lvl3pPr>
            <a:lvl4pPr marL="1828800" lvl="3" indent="-317500" rtl="0">
              <a:lnSpc>
                <a:spcPct val="115000"/>
              </a:lnSpc>
              <a:spcBef>
                <a:spcPts val="1600"/>
              </a:spcBef>
              <a:spcAft>
                <a:spcPts val="0"/>
              </a:spcAft>
              <a:buSzPts val="1400"/>
              <a:buChar char="●"/>
              <a:defRPr>
                <a:solidFill>
                  <a:srgbClr val="434343"/>
                </a:solidFill>
              </a:defRPr>
            </a:lvl4pPr>
            <a:lvl5pPr marL="2286000" lvl="4" indent="-317500" rtl="0">
              <a:lnSpc>
                <a:spcPct val="115000"/>
              </a:lnSpc>
              <a:spcBef>
                <a:spcPts val="1600"/>
              </a:spcBef>
              <a:spcAft>
                <a:spcPts val="0"/>
              </a:spcAft>
              <a:buSzPts val="1400"/>
              <a:buChar char="○"/>
              <a:defRPr>
                <a:solidFill>
                  <a:srgbClr val="434343"/>
                </a:solidFill>
              </a:defRPr>
            </a:lvl5pPr>
            <a:lvl6pPr marL="2743200" lvl="5" indent="-317500" rtl="0">
              <a:lnSpc>
                <a:spcPct val="115000"/>
              </a:lnSpc>
              <a:spcBef>
                <a:spcPts val="1600"/>
              </a:spcBef>
              <a:spcAft>
                <a:spcPts val="0"/>
              </a:spcAft>
              <a:buSzPts val="1400"/>
              <a:buChar char="■"/>
              <a:defRPr>
                <a:solidFill>
                  <a:srgbClr val="434343"/>
                </a:solidFill>
              </a:defRPr>
            </a:lvl6pPr>
            <a:lvl7pPr marL="3200400" lvl="6" indent="-317500" rtl="0">
              <a:lnSpc>
                <a:spcPct val="115000"/>
              </a:lnSpc>
              <a:spcBef>
                <a:spcPts val="1600"/>
              </a:spcBef>
              <a:spcAft>
                <a:spcPts val="0"/>
              </a:spcAft>
              <a:buSzPts val="1400"/>
              <a:buChar char="●"/>
              <a:defRPr>
                <a:solidFill>
                  <a:srgbClr val="434343"/>
                </a:solidFill>
              </a:defRPr>
            </a:lvl7pPr>
            <a:lvl8pPr marL="3657600" lvl="7" indent="-317500" rtl="0">
              <a:lnSpc>
                <a:spcPct val="115000"/>
              </a:lnSpc>
              <a:spcBef>
                <a:spcPts val="1600"/>
              </a:spcBef>
              <a:spcAft>
                <a:spcPts val="0"/>
              </a:spcAft>
              <a:buSzPts val="1400"/>
              <a:buChar char="○"/>
              <a:defRPr>
                <a:solidFill>
                  <a:srgbClr val="434343"/>
                </a:solidFill>
              </a:defRPr>
            </a:lvl8pPr>
            <a:lvl9pPr marL="4114800" lvl="8" indent="-317500" rtl="0">
              <a:lnSpc>
                <a:spcPct val="115000"/>
              </a:lnSpc>
              <a:spcBef>
                <a:spcPts val="1600"/>
              </a:spcBef>
              <a:spcAft>
                <a:spcPts val="1600"/>
              </a:spcAft>
              <a:buSzPts val="1400"/>
              <a:buChar char="■"/>
              <a:defRPr>
                <a:solidFill>
                  <a:srgbClr val="434343"/>
                </a:solidFill>
              </a:defRPr>
            </a:lvl9pPr>
          </a:lstStyle>
          <a:p>
            <a:endParaRPr/>
          </a:p>
        </p:txBody>
      </p:sp>
      <p:sp>
        <p:nvSpPr>
          <p:cNvPr id="115" name="Google Shape;115;p7"/>
          <p:cNvSpPr txBox="1">
            <a:spLocks noGrp="1"/>
          </p:cNvSpPr>
          <p:nvPr>
            <p:ph type="title"/>
          </p:nvPr>
        </p:nvSpPr>
        <p:spPr>
          <a:xfrm>
            <a:off x="720000" y="445025"/>
            <a:ext cx="5179500" cy="583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solidFill>
                  <a:schemeClr val="dk2"/>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3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392"/>
        <p:cNvGrpSpPr/>
        <p:nvPr/>
      </p:nvGrpSpPr>
      <p:grpSpPr>
        <a:xfrm>
          <a:off x="0" y="0"/>
          <a:ext cx="0" cy="0"/>
          <a:chOff x="0" y="0"/>
          <a:chExt cx="0" cy="0"/>
        </a:xfrm>
      </p:grpSpPr>
      <p:sp>
        <p:nvSpPr>
          <p:cNvPr id="393" name="Google Shape;393;p19"/>
          <p:cNvSpPr/>
          <p:nvPr/>
        </p:nvSpPr>
        <p:spPr>
          <a:xfrm>
            <a:off x="0" y="4697950"/>
            <a:ext cx="9143939" cy="1781745"/>
          </a:xfrm>
          <a:custGeom>
            <a:avLst/>
            <a:gdLst/>
            <a:ahLst/>
            <a:cxnLst/>
            <a:rect l="l" t="t" r="r" b="b"/>
            <a:pathLst>
              <a:path w="76163" h="16632" extrusionOk="0">
                <a:moveTo>
                  <a:pt x="44014" y="1"/>
                </a:moveTo>
                <a:lnTo>
                  <a:pt x="41977" y="784"/>
                </a:lnTo>
                <a:lnTo>
                  <a:pt x="39484" y="1270"/>
                </a:lnTo>
                <a:lnTo>
                  <a:pt x="36883" y="314"/>
                </a:lnTo>
                <a:lnTo>
                  <a:pt x="17838" y="2806"/>
                </a:lnTo>
                <a:lnTo>
                  <a:pt x="13512" y="3026"/>
                </a:lnTo>
                <a:lnTo>
                  <a:pt x="6741" y="3386"/>
                </a:lnTo>
                <a:lnTo>
                  <a:pt x="1" y="2587"/>
                </a:lnTo>
                <a:lnTo>
                  <a:pt x="1" y="16631"/>
                </a:lnTo>
                <a:lnTo>
                  <a:pt x="76162" y="16631"/>
                </a:lnTo>
                <a:lnTo>
                  <a:pt x="76162" y="2744"/>
                </a:lnTo>
                <a:lnTo>
                  <a:pt x="69736" y="2305"/>
                </a:lnTo>
                <a:lnTo>
                  <a:pt x="68607" y="1850"/>
                </a:lnTo>
                <a:lnTo>
                  <a:pt x="62588" y="1850"/>
                </a:lnTo>
                <a:lnTo>
                  <a:pt x="56146" y="361"/>
                </a:lnTo>
                <a:lnTo>
                  <a:pt x="52024" y="487"/>
                </a:lnTo>
                <a:lnTo>
                  <a:pt x="50942" y="1208"/>
                </a:lnTo>
                <a:lnTo>
                  <a:pt x="48842" y="189"/>
                </a:lnTo>
                <a:lnTo>
                  <a:pt x="46867" y="455"/>
                </a:lnTo>
                <a:lnTo>
                  <a:pt x="46491" y="455"/>
                </a:lnTo>
                <a:lnTo>
                  <a:pt x="45786" y="424"/>
                </a:lnTo>
                <a:lnTo>
                  <a:pt x="45190" y="408"/>
                </a:lnTo>
                <a:lnTo>
                  <a:pt x="44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rot="359781">
            <a:off x="8687476" y="3037808"/>
            <a:ext cx="980998" cy="2068315"/>
          </a:xfrm>
          <a:custGeom>
            <a:avLst/>
            <a:gdLst/>
            <a:ahLst/>
            <a:cxnLst/>
            <a:rect l="l" t="t" r="r" b="b"/>
            <a:pathLst>
              <a:path w="2603" h="5488" extrusionOk="0">
                <a:moveTo>
                  <a:pt x="433" y="0"/>
                </a:moveTo>
                <a:cubicBezTo>
                  <a:pt x="401" y="0"/>
                  <a:pt x="370" y="9"/>
                  <a:pt x="345" y="29"/>
                </a:cubicBezTo>
                <a:cubicBezTo>
                  <a:pt x="283" y="91"/>
                  <a:pt x="283" y="170"/>
                  <a:pt x="283" y="248"/>
                </a:cubicBezTo>
                <a:lnTo>
                  <a:pt x="314" y="1189"/>
                </a:lnTo>
                <a:cubicBezTo>
                  <a:pt x="314" y="1345"/>
                  <a:pt x="314" y="1518"/>
                  <a:pt x="314" y="1690"/>
                </a:cubicBezTo>
                <a:cubicBezTo>
                  <a:pt x="314" y="1831"/>
                  <a:pt x="345" y="2004"/>
                  <a:pt x="471" y="2051"/>
                </a:cubicBezTo>
                <a:cubicBezTo>
                  <a:pt x="518" y="2066"/>
                  <a:pt x="565" y="2066"/>
                  <a:pt x="612" y="2082"/>
                </a:cubicBezTo>
                <a:cubicBezTo>
                  <a:pt x="753" y="2129"/>
                  <a:pt x="800" y="2317"/>
                  <a:pt x="816" y="2474"/>
                </a:cubicBezTo>
                <a:cubicBezTo>
                  <a:pt x="831" y="2662"/>
                  <a:pt x="816" y="2850"/>
                  <a:pt x="800" y="3038"/>
                </a:cubicBezTo>
                <a:cubicBezTo>
                  <a:pt x="784" y="3273"/>
                  <a:pt x="769" y="3508"/>
                  <a:pt x="753" y="3759"/>
                </a:cubicBezTo>
                <a:cubicBezTo>
                  <a:pt x="753" y="3853"/>
                  <a:pt x="753" y="3963"/>
                  <a:pt x="706" y="4041"/>
                </a:cubicBezTo>
                <a:cubicBezTo>
                  <a:pt x="684" y="4053"/>
                  <a:pt x="661" y="4058"/>
                  <a:pt x="640" y="4058"/>
                </a:cubicBezTo>
                <a:cubicBezTo>
                  <a:pt x="601" y="4058"/>
                  <a:pt x="564" y="4040"/>
                  <a:pt x="533" y="4010"/>
                </a:cubicBezTo>
                <a:cubicBezTo>
                  <a:pt x="502" y="3963"/>
                  <a:pt x="486" y="3900"/>
                  <a:pt x="486" y="3838"/>
                </a:cubicBezTo>
                <a:cubicBezTo>
                  <a:pt x="439" y="3524"/>
                  <a:pt x="408" y="3211"/>
                  <a:pt x="424" y="2897"/>
                </a:cubicBezTo>
                <a:cubicBezTo>
                  <a:pt x="424" y="2819"/>
                  <a:pt x="439" y="2725"/>
                  <a:pt x="408" y="2646"/>
                </a:cubicBezTo>
                <a:cubicBezTo>
                  <a:pt x="377" y="2568"/>
                  <a:pt x="314" y="2505"/>
                  <a:pt x="236" y="2490"/>
                </a:cubicBezTo>
                <a:cubicBezTo>
                  <a:pt x="142" y="2490"/>
                  <a:pt x="63" y="2568"/>
                  <a:pt x="32" y="2646"/>
                </a:cubicBezTo>
                <a:cubicBezTo>
                  <a:pt x="0" y="2725"/>
                  <a:pt x="0" y="2819"/>
                  <a:pt x="16" y="2897"/>
                </a:cubicBezTo>
                <a:cubicBezTo>
                  <a:pt x="32" y="3273"/>
                  <a:pt x="48" y="3650"/>
                  <a:pt x="79" y="4010"/>
                </a:cubicBezTo>
                <a:cubicBezTo>
                  <a:pt x="95" y="4371"/>
                  <a:pt x="110" y="4982"/>
                  <a:pt x="439" y="5217"/>
                </a:cubicBezTo>
                <a:cubicBezTo>
                  <a:pt x="518" y="5264"/>
                  <a:pt x="612" y="5311"/>
                  <a:pt x="706" y="5327"/>
                </a:cubicBezTo>
                <a:cubicBezTo>
                  <a:pt x="969" y="5417"/>
                  <a:pt x="1264" y="5487"/>
                  <a:pt x="1554" y="5487"/>
                </a:cubicBezTo>
                <a:cubicBezTo>
                  <a:pt x="1764" y="5487"/>
                  <a:pt x="1972" y="5450"/>
                  <a:pt x="2164" y="5358"/>
                </a:cubicBezTo>
                <a:cubicBezTo>
                  <a:pt x="2226" y="5327"/>
                  <a:pt x="2273" y="5295"/>
                  <a:pt x="2320" y="5264"/>
                </a:cubicBezTo>
                <a:cubicBezTo>
                  <a:pt x="2446" y="5154"/>
                  <a:pt x="2555" y="5013"/>
                  <a:pt x="2587" y="4856"/>
                </a:cubicBezTo>
                <a:cubicBezTo>
                  <a:pt x="2602" y="4762"/>
                  <a:pt x="2602" y="4653"/>
                  <a:pt x="2602" y="4559"/>
                </a:cubicBezTo>
                <a:cubicBezTo>
                  <a:pt x="2602" y="4151"/>
                  <a:pt x="2602" y="3728"/>
                  <a:pt x="2602" y="3305"/>
                </a:cubicBezTo>
                <a:cubicBezTo>
                  <a:pt x="2602" y="3211"/>
                  <a:pt x="2602" y="3101"/>
                  <a:pt x="2555" y="3023"/>
                </a:cubicBezTo>
                <a:cubicBezTo>
                  <a:pt x="2510" y="2955"/>
                  <a:pt x="2441" y="2903"/>
                  <a:pt x="2370" y="2903"/>
                </a:cubicBezTo>
                <a:cubicBezTo>
                  <a:pt x="2343" y="2903"/>
                  <a:pt x="2315" y="2911"/>
                  <a:pt x="2289" y="2929"/>
                </a:cubicBezTo>
                <a:cubicBezTo>
                  <a:pt x="2211" y="2976"/>
                  <a:pt x="2195" y="3070"/>
                  <a:pt x="2195" y="3164"/>
                </a:cubicBezTo>
                <a:cubicBezTo>
                  <a:pt x="2164" y="3681"/>
                  <a:pt x="2289" y="4230"/>
                  <a:pt x="2038" y="4684"/>
                </a:cubicBezTo>
                <a:cubicBezTo>
                  <a:pt x="1994" y="4695"/>
                  <a:pt x="1949" y="4706"/>
                  <a:pt x="1900" y="4706"/>
                </a:cubicBezTo>
                <a:cubicBezTo>
                  <a:pt x="1879" y="4706"/>
                  <a:pt x="1857" y="4704"/>
                  <a:pt x="1834" y="4700"/>
                </a:cubicBezTo>
                <a:cubicBezTo>
                  <a:pt x="1772" y="4684"/>
                  <a:pt x="1709" y="4637"/>
                  <a:pt x="1709" y="4559"/>
                </a:cubicBezTo>
                <a:cubicBezTo>
                  <a:pt x="1725" y="4496"/>
                  <a:pt x="1787" y="4433"/>
                  <a:pt x="1834" y="4386"/>
                </a:cubicBezTo>
                <a:cubicBezTo>
                  <a:pt x="1913" y="4277"/>
                  <a:pt x="1928" y="4151"/>
                  <a:pt x="1944" y="4026"/>
                </a:cubicBezTo>
                <a:cubicBezTo>
                  <a:pt x="1975" y="3493"/>
                  <a:pt x="2070" y="2866"/>
                  <a:pt x="1928" y="2333"/>
                </a:cubicBezTo>
                <a:cubicBezTo>
                  <a:pt x="1913" y="2286"/>
                  <a:pt x="1897" y="2255"/>
                  <a:pt x="1866" y="2223"/>
                </a:cubicBezTo>
                <a:cubicBezTo>
                  <a:pt x="1845" y="2196"/>
                  <a:pt x="1806" y="2183"/>
                  <a:pt x="1766" y="2183"/>
                </a:cubicBezTo>
                <a:cubicBezTo>
                  <a:pt x="1713" y="2183"/>
                  <a:pt x="1657" y="2204"/>
                  <a:pt x="1631" y="2239"/>
                </a:cubicBezTo>
                <a:cubicBezTo>
                  <a:pt x="1615" y="2270"/>
                  <a:pt x="1599" y="2286"/>
                  <a:pt x="1599" y="2317"/>
                </a:cubicBezTo>
                <a:cubicBezTo>
                  <a:pt x="1505" y="2615"/>
                  <a:pt x="1490" y="2944"/>
                  <a:pt x="1552" y="3273"/>
                </a:cubicBezTo>
                <a:cubicBezTo>
                  <a:pt x="1568" y="3336"/>
                  <a:pt x="1584" y="3399"/>
                  <a:pt x="1568" y="3461"/>
                </a:cubicBezTo>
                <a:cubicBezTo>
                  <a:pt x="1554" y="3530"/>
                  <a:pt x="1505" y="3574"/>
                  <a:pt x="1451" y="3574"/>
                </a:cubicBezTo>
                <a:cubicBezTo>
                  <a:pt x="1443" y="3574"/>
                  <a:pt x="1435" y="3573"/>
                  <a:pt x="1427" y="3571"/>
                </a:cubicBezTo>
                <a:cubicBezTo>
                  <a:pt x="1333" y="3556"/>
                  <a:pt x="1317" y="3461"/>
                  <a:pt x="1301" y="3367"/>
                </a:cubicBezTo>
                <a:cubicBezTo>
                  <a:pt x="1301" y="3195"/>
                  <a:pt x="1286" y="3023"/>
                  <a:pt x="1270" y="2850"/>
                </a:cubicBezTo>
                <a:cubicBezTo>
                  <a:pt x="1239" y="2599"/>
                  <a:pt x="1223" y="2349"/>
                  <a:pt x="1301" y="2113"/>
                </a:cubicBezTo>
                <a:cubicBezTo>
                  <a:pt x="1333" y="2004"/>
                  <a:pt x="1380" y="1910"/>
                  <a:pt x="1411" y="1816"/>
                </a:cubicBezTo>
                <a:cubicBezTo>
                  <a:pt x="1443" y="1706"/>
                  <a:pt x="1443" y="1596"/>
                  <a:pt x="1443" y="1487"/>
                </a:cubicBezTo>
                <a:cubicBezTo>
                  <a:pt x="1443" y="1298"/>
                  <a:pt x="1443" y="1095"/>
                  <a:pt x="1443" y="907"/>
                </a:cubicBezTo>
                <a:cubicBezTo>
                  <a:pt x="1443" y="813"/>
                  <a:pt x="1443" y="718"/>
                  <a:pt x="1396" y="640"/>
                </a:cubicBezTo>
                <a:cubicBezTo>
                  <a:pt x="1367" y="570"/>
                  <a:pt x="1289" y="512"/>
                  <a:pt x="1217" y="512"/>
                </a:cubicBezTo>
                <a:cubicBezTo>
                  <a:pt x="1208" y="512"/>
                  <a:pt x="1200" y="513"/>
                  <a:pt x="1192" y="515"/>
                </a:cubicBezTo>
                <a:cubicBezTo>
                  <a:pt x="1051" y="546"/>
                  <a:pt x="1019" y="718"/>
                  <a:pt x="1019" y="860"/>
                </a:cubicBezTo>
                <a:cubicBezTo>
                  <a:pt x="1019" y="1001"/>
                  <a:pt x="1019" y="1142"/>
                  <a:pt x="1019" y="1298"/>
                </a:cubicBezTo>
                <a:cubicBezTo>
                  <a:pt x="1019" y="1361"/>
                  <a:pt x="1019" y="1439"/>
                  <a:pt x="972" y="1471"/>
                </a:cubicBezTo>
                <a:cubicBezTo>
                  <a:pt x="948" y="1495"/>
                  <a:pt x="918" y="1505"/>
                  <a:pt x="886" y="1505"/>
                </a:cubicBezTo>
                <a:cubicBezTo>
                  <a:pt x="835" y="1505"/>
                  <a:pt x="782" y="1478"/>
                  <a:pt x="753" y="1439"/>
                </a:cubicBezTo>
                <a:cubicBezTo>
                  <a:pt x="690" y="1377"/>
                  <a:pt x="690" y="1283"/>
                  <a:pt x="674" y="1189"/>
                </a:cubicBezTo>
                <a:cubicBezTo>
                  <a:pt x="659" y="938"/>
                  <a:pt x="659" y="687"/>
                  <a:pt x="659" y="436"/>
                </a:cubicBezTo>
                <a:cubicBezTo>
                  <a:pt x="674" y="327"/>
                  <a:pt x="674" y="201"/>
                  <a:pt x="627" y="107"/>
                </a:cubicBezTo>
                <a:cubicBezTo>
                  <a:pt x="584" y="43"/>
                  <a:pt x="505"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8582113" y="873027"/>
            <a:ext cx="381042" cy="284200"/>
          </a:xfrm>
          <a:custGeom>
            <a:avLst/>
            <a:gdLst/>
            <a:ahLst/>
            <a:cxnLst/>
            <a:rect l="l" t="t" r="r" b="b"/>
            <a:pathLst>
              <a:path w="1208" h="901" extrusionOk="0">
                <a:moveTo>
                  <a:pt x="125" y="1"/>
                </a:moveTo>
                <a:cubicBezTo>
                  <a:pt x="83" y="1"/>
                  <a:pt x="34" y="12"/>
                  <a:pt x="1" y="23"/>
                </a:cubicBezTo>
                <a:cubicBezTo>
                  <a:pt x="142" y="101"/>
                  <a:pt x="220" y="243"/>
                  <a:pt x="267" y="399"/>
                </a:cubicBezTo>
                <a:cubicBezTo>
                  <a:pt x="299" y="540"/>
                  <a:pt x="283" y="697"/>
                  <a:pt x="267" y="854"/>
                </a:cubicBezTo>
                <a:cubicBezTo>
                  <a:pt x="267" y="870"/>
                  <a:pt x="267" y="901"/>
                  <a:pt x="283" y="901"/>
                </a:cubicBezTo>
                <a:cubicBezTo>
                  <a:pt x="283" y="885"/>
                  <a:pt x="299" y="885"/>
                  <a:pt x="299" y="885"/>
                </a:cubicBezTo>
                <a:cubicBezTo>
                  <a:pt x="486" y="711"/>
                  <a:pt x="752" y="615"/>
                  <a:pt x="1011" y="615"/>
                </a:cubicBezTo>
                <a:cubicBezTo>
                  <a:pt x="1078" y="615"/>
                  <a:pt x="1144" y="622"/>
                  <a:pt x="1208" y="634"/>
                </a:cubicBezTo>
                <a:cubicBezTo>
                  <a:pt x="1145" y="509"/>
                  <a:pt x="1004" y="415"/>
                  <a:pt x="863" y="399"/>
                </a:cubicBezTo>
                <a:cubicBezTo>
                  <a:pt x="850" y="398"/>
                  <a:pt x="838" y="397"/>
                  <a:pt x="826" y="397"/>
                </a:cubicBezTo>
                <a:cubicBezTo>
                  <a:pt x="699" y="397"/>
                  <a:pt x="584" y="466"/>
                  <a:pt x="455" y="509"/>
                </a:cubicBezTo>
                <a:cubicBezTo>
                  <a:pt x="440" y="384"/>
                  <a:pt x="440" y="243"/>
                  <a:pt x="361" y="133"/>
                </a:cubicBezTo>
                <a:cubicBezTo>
                  <a:pt x="314" y="70"/>
                  <a:pt x="252" y="23"/>
                  <a:pt x="173" y="7"/>
                </a:cubicBezTo>
                <a:cubicBezTo>
                  <a:pt x="159" y="3"/>
                  <a:pt x="143"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104258" y="1242675"/>
            <a:ext cx="506859" cy="195299"/>
          </a:xfrm>
          <a:custGeom>
            <a:avLst/>
            <a:gdLst/>
            <a:ahLst/>
            <a:cxnLst/>
            <a:rect l="l" t="t" r="r" b="b"/>
            <a:pathLst>
              <a:path w="2289" h="882" extrusionOk="0">
                <a:moveTo>
                  <a:pt x="1841" y="0"/>
                </a:moveTo>
                <a:cubicBezTo>
                  <a:pt x="1812" y="0"/>
                  <a:pt x="1783" y="2"/>
                  <a:pt x="1756" y="4"/>
                </a:cubicBezTo>
                <a:cubicBezTo>
                  <a:pt x="1646" y="20"/>
                  <a:pt x="1536" y="67"/>
                  <a:pt x="1458" y="145"/>
                </a:cubicBezTo>
                <a:cubicBezTo>
                  <a:pt x="1364" y="208"/>
                  <a:pt x="1270" y="318"/>
                  <a:pt x="1239" y="427"/>
                </a:cubicBezTo>
                <a:cubicBezTo>
                  <a:pt x="1239" y="412"/>
                  <a:pt x="1145" y="380"/>
                  <a:pt x="1129" y="365"/>
                </a:cubicBezTo>
                <a:cubicBezTo>
                  <a:pt x="1066" y="349"/>
                  <a:pt x="1019" y="318"/>
                  <a:pt x="941" y="302"/>
                </a:cubicBezTo>
                <a:cubicBezTo>
                  <a:pt x="847" y="286"/>
                  <a:pt x="737" y="286"/>
                  <a:pt x="643" y="286"/>
                </a:cubicBezTo>
                <a:cubicBezTo>
                  <a:pt x="471" y="302"/>
                  <a:pt x="314" y="365"/>
                  <a:pt x="204" y="474"/>
                </a:cubicBezTo>
                <a:cubicBezTo>
                  <a:pt x="157" y="537"/>
                  <a:pt x="110" y="600"/>
                  <a:pt x="79" y="678"/>
                </a:cubicBezTo>
                <a:cubicBezTo>
                  <a:pt x="51" y="720"/>
                  <a:pt x="48" y="811"/>
                  <a:pt x="14" y="864"/>
                </a:cubicBezTo>
                <a:lnTo>
                  <a:pt x="14" y="864"/>
                </a:lnTo>
                <a:cubicBezTo>
                  <a:pt x="178" y="662"/>
                  <a:pt x="422" y="586"/>
                  <a:pt x="669" y="586"/>
                </a:cubicBezTo>
                <a:cubicBezTo>
                  <a:pt x="805" y="586"/>
                  <a:pt x="941" y="609"/>
                  <a:pt x="1066" y="647"/>
                </a:cubicBezTo>
                <a:cubicBezTo>
                  <a:pt x="1160" y="678"/>
                  <a:pt x="1254" y="710"/>
                  <a:pt x="1348" y="757"/>
                </a:cubicBezTo>
                <a:cubicBezTo>
                  <a:pt x="1411" y="584"/>
                  <a:pt x="1505" y="427"/>
                  <a:pt x="1646" y="286"/>
                </a:cubicBezTo>
                <a:cubicBezTo>
                  <a:pt x="1819" y="98"/>
                  <a:pt x="2054" y="145"/>
                  <a:pt x="2289" y="130"/>
                </a:cubicBezTo>
                <a:cubicBezTo>
                  <a:pt x="2170" y="37"/>
                  <a:pt x="1996" y="0"/>
                  <a:pt x="1841" y="0"/>
                </a:cubicBezTo>
                <a:close/>
                <a:moveTo>
                  <a:pt x="14" y="864"/>
                </a:moveTo>
                <a:lnTo>
                  <a:pt x="14" y="864"/>
                </a:lnTo>
                <a:cubicBezTo>
                  <a:pt x="10" y="870"/>
                  <a:pt x="5" y="876"/>
                  <a:pt x="0" y="882"/>
                </a:cubicBezTo>
                <a:cubicBezTo>
                  <a:pt x="6" y="877"/>
                  <a:pt x="10" y="871"/>
                  <a:pt x="14" y="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7" name="Google Shape;397;p19"/>
          <p:cNvPicPr preferRelativeResize="0"/>
          <p:nvPr/>
        </p:nvPicPr>
        <p:blipFill>
          <a:blip r:embed="rId2">
            <a:alphaModFix/>
          </a:blip>
          <a:stretch>
            <a:fillRect/>
          </a:stretch>
        </p:blipFill>
        <p:spPr>
          <a:xfrm>
            <a:off x="0" y="0"/>
            <a:ext cx="9144003" cy="5143501"/>
          </a:xfrm>
          <a:prstGeom prst="rect">
            <a:avLst/>
          </a:prstGeom>
          <a:noFill/>
          <a:ln>
            <a:noFill/>
          </a:ln>
        </p:spPr>
      </p:pic>
      <p:sp>
        <p:nvSpPr>
          <p:cNvPr id="398" name="Google Shape;398;p19"/>
          <p:cNvSpPr/>
          <p:nvPr/>
        </p:nvSpPr>
        <p:spPr>
          <a:xfrm>
            <a:off x="-382250" y="3732005"/>
            <a:ext cx="791647" cy="1524779"/>
          </a:xfrm>
          <a:custGeom>
            <a:avLst/>
            <a:gdLst/>
            <a:ahLst/>
            <a:cxnLst/>
            <a:rect l="l" t="t" r="r" b="b"/>
            <a:pathLst>
              <a:path w="8465" h="16303" extrusionOk="0">
                <a:moveTo>
                  <a:pt x="4201" y="1"/>
                </a:moveTo>
                <a:cubicBezTo>
                  <a:pt x="3778" y="32"/>
                  <a:pt x="3433" y="377"/>
                  <a:pt x="3418" y="816"/>
                </a:cubicBezTo>
                <a:lnTo>
                  <a:pt x="3026" y="7619"/>
                </a:lnTo>
                <a:cubicBezTo>
                  <a:pt x="2923" y="7645"/>
                  <a:pt x="2820" y="7657"/>
                  <a:pt x="2719" y="7657"/>
                </a:cubicBezTo>
                <a:cubicBezTo>
                  <a:pt x="2100" y="7657"/>
                  <a:pt x="1559" y="7184"/>
                  <a:pt x="1505" y="6537"/>
                </a:cubicBezTo>
                <a:lnTo>
                  <a:pt x="1364" y="4421"/>
                </a:lnTo>
                <a:cubicBezTo>
                  <a:pt x="1317" y="4076"/>
                  <a:pt x="1019" y="3810"/>
                  <a:pt x="690" y="3810"/>
                </a:cubicBezTo>
                <a:lnTo>
                  <a:pt x="643" y="3810"/>
                </a:lnTo>
                <a:cubicBezTo>
                  <a:pt x="283" y="3841"/>
                  <a:pt x="1" y="4139"/>
                  <a:pt x="1" y="4499"/>
                </a:cubicBezTo>
                <a:lnTo>
                  <a:pt x="79" y="7462"/>
                </a:lnTo>
                <a:cubicBezTo>
                  <a:pt x="126" y="8920"/>
                  <a:pt x="1317" y="10095"/>
                  <a:pt x="2775" y="10095"/>
                </a:cubicBezTo>
                <a:cubicBezTo>
                  <a:pt x="2791" y="10095"/>
                  <a:pt x="2806" y="10095"/>
                  <a:pt x="2822" y="10079"/>
                </a:cubicBezTo>
                <a:lnTo>
                  <a:pt x="2822" y="10079"/>
                </a:lnTo>
                <a:lnTo>
                  <a:pt x="2681" y="15409"/>
                </a:lnTo>
                <a:lnTo>
                  <a:pt x="3684" y="16302"/>
                </a:lnTo>
                <a:lnTo>
                  <a:pt x="6161" y="16020"/>
                </a:lnTo>
                <a:lnTo>
                  <a:pt x="5753" y="10393"/>
                </a:lnTo>
                <a:cubicBezTo>
                  <a:pt x="7368" y="10111"/>
                  <a:pt x="8465" y="8606"/>
                  <a:pt x="8230" y="6976"/>
                </a:cubicBezTo>
                <a:lnTo>
                  <a:pt x="7947" y="5095"/>
                </a:lnTo>
                <a:cubicBezTo>
                  <a:pt x="7900" y="4829"/>
                  <a:pt x="7665" y="4640"/>
                  <a:pt x="7399" y="4640"/>
                </a:cubicBezTo>
                <a:lnTo>
                  <a:pt x="7336" y="4640"/>
                </a:lnTo>
                <a:cubicBezTo>
                  <a:pt x="7226" y="4656"/>
                  <a:pt x="7132" y="4687"/>
                  <a:pt x="7070" y="4750"/>
                </a:cubicBezTo>
                <a:cubicBezTo>
                  <a:pt x="6929" y="4844"/>
                  <a:pt x="6850" y="5001"/>
                  <a:pt x="6850" y="5173"/>
                </a:cubicBezTo>
                <a:lnTo>
                  <a:pt x="6835" y="7321"/>
                </a:lnTo>
                <a:cubicBezTo>
                  <a:pt x="6835" y="7666"/>
                  <a:pt x="6709" y="7979"/>
                  <a:pt x="6521" y="8230"/>
                </a:cubicBezTo>
                <a:cubicBezTo>
                  <a:pt x="6333" y="8481"/>
                  <a:pt x="6051" y="8669"/>
                  <a:pt x="5722" y="8747"/>
                </a:cubicBezTo>
                <a:lnTo>
                  <a:pt x="5142" y="800"/>
                </a:lnTo>
                <a:cubicBezTo>
                  <a:pt x="5110" y="377"/>
                  <a:pt x="4781" y="48"/>
                  <a:pt x="4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9" name="Google Shape;399;p19"/>
          <p:cNvPicPr preferRelativeResize="0"/>
          <p:nvPr/>
        </p:nvPicPr>
        <p:blipFill>
          <a:blip r:embed="rId3">
            <a:alphaModFix/>
          </a:blip>
          <a:stretch>
            <a:fillRect/>
          </a:stretch>
        </p:blipFill>
        <p:spPr>
          <a:xfrm flipH="1">
            <a:off x="7830975" y="-286700"/>
            <a:ext cx="1491750" cy="5716901"/>
          </a:xfrm>
          <a:prstGeom prst="rect">
            <a:avLst/>
          </a:prstGeom>
          <a:noFill/>
          <a:ln>
            <a:noFill/>
          </a:ln>
        </p:spPr>
      </p:pic>
      <p:sp>
        <p:nvSpPr>
          <p:cNvPr id="400" name="Google Shape;400;p1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401" name="Google Shape;401;p19"/>
          <p:cNvPicPr preferRelativeResize="0"/>
          <p:nvPr/>
        </p:nvPicPr>
        <p:blipFill>
          <a:blip r:embed="rId3">
            <a:alphaModFix/>
          </a:blip>
          <a:stretch>
            <a:fillRect/>
          </a:stretch>
        </p:blipFill>
        <p:spPr>
          <a:xfrm>
            <a:off x="-178725" y="-286700"/>
            <a:ext cx="1491750" cy="57169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542"/>
        <p:cNvGrpSpPr/>
        <p:nvPr/>
      </p:nvGrpSpPr>
      <p:grpSpPr>
        <a:xfrm>
          <a:off x="0" y="0"/>
          <a:ext cx="0" cy="0"/>
          <a:chOff x="0" y="0"/>
          <a:chExt cx="0" cy="0"/>
        </a:xfrm>
      </p:grpSpPr>
      <p:sp>
        <p:nvSpPr>
          <p:cNvPr id="543" name="Google Shape;543;p26"/>
          <p:cNvSpPr/>
          <p:nvPr/>
        </p:nvSpPr>
        <p:spPr>
          <a:xfrm>
            <a:off x="8430900" y="3290921"/>
            <a:ext cx="932102" cy="1965129"/>
          </a:xfrm>
          <a:custGeom>
            <a:avLst/>
            <a:gdLst/>
            <a:ahLst/>
            <a:cxnLst/>
            <a:rect l="l" t="t" r="r" b="b"/>
            <a:pathLst>
              <a:path w="2603" h="5488" extrusionOk="0">
                <a:moveTo>
                  <a:pt x="433" y="0"/>
                </a:moveTo>
                <a:cubicBezTo>
                  <a:pt x="401" y="0"/>
                  <a:pt x="370" y="9"/>
                  <a:pt x="345" y="29"/>
                </a:cubicBezTo>
                <a:cubicBezTo>
                  <a:pt x="283" y="91"/>
                  <a:pt x="283" y="170"/>
                  <a:pt x="283" y="248"/>
                </a:cubicBezTo>
                <a:lnTo>
                  <a:pt x="314" y="1189"/>
                </a:lnTo>
                <a:cubicBezTo>
                  <a:pt x="314" y="1345"/>
                  <a:pt x="314" y="1518"/>
                  <a:pt x="314" y="1690"/>
                </a:cubicBezTo>
                <a:cubicBezTo>
                  <a:pt x="314" y="1831"/>
                  <a:pt x="345" y="2004"/>
                  <a:pt x="471" y="2051"/>
                </a:cubicBezTo>
                <a:cubicBezTo>
                  <a:pt x="518" y="2066"/>
                  <a:pt x="565" y="2066"/>
                  <a:pt x="612" y="2082"/>
                </a:cubicBezTo>
                <a:cubicBezTo>
                  <a:pt x="753" y="2129"/>
                  <a:pt x="800" y="2317"/>
                  <a:pt x="816" y="2474"/>
                </a:cubicBezTo>
                <a:cubicBezTo>
                  <a:pt x="831" y="2662"/>
                  <a:pt x="816" y="2850"/>
                  <a:pt x="800" y="3038"/>
                </a:cubicBezTo>
                <a:cubicBezTo>
                  <a:pt x="784" y="3273"/>
                  <a:pt x="769" y="3508"/>
                  <a:pt x="753" y="3759"/>
                </a:cubicBezTo>
                <a:cubicBezTo>
                  <a:pt x="753" y="3853"/>
                  <a:pt x="753" y="3963"/>
                  <a:pt x="706" y="4041"/>
                </a:cubicBezTo>
                <a:cubicBezTo>
                  <a:pt x="684" y="4053"/>
                  <a:pt x="661" y="4058"/>
                  <a:pt x="640" y="4058"/>
                </a:cubicBezTo>
                <a:cubicBezTo>
                  <a:pt x="601" y="4058"/>
                  <a:pt x="564" y="4040"/>
                  <a:pt x="533" y="4010"/>
                </a:cubicBezTo>
                <a:cubicBezTo>
                  <a:pt x="502" y="3963"/>
                  <a:pt x="486" y="3900"/>
                  <a:pt x="486" y="3838"/>
                </a:cubicBezTo>
                <a:cubicBezTo>
                  <a:pt x="439" y="3524"/>
                  <a:pt x="408" y="3211"/>
                  <a:pt x="424" y="2897"/>
                </a:cubicBezTo>
                <a:cubicBezTo>
                  <a:pt x="424" y="2819"/>
                  <a:pt x="439" y="2725"/>
                  <a:pt x="408" y="2646"/>
                </a:cubicBezTo>
                <a:cubicBezTo>
                  <a:pt x="377" y="2568"/>
                  <a:pt x="314" y="2505"/>
                  <a:pt x="236" y="2490"/>
                </a:cubicBezTo>
                <a:cubicBezTo>
                  <a:pt x="142" y="2490"/>
                  <a:pt x="63" y="2568"/>
                  <a:pt x="32" y="2646"/>
                </a:cubicBezTo>
                <a:cubicBezTo>
                  <a:pt x="0" y="2725"/>
                  <a:pt x="0" y="2819"/>
                  <a:pt x="16" y="2897"/>
                </a:cubicBezTo>
                <a:cubicBezTo>
                  <a:pt x="32" y="3273"/>
                  <a:pt x="48" y="3650"/>
                  <a:pt x="79" y="4010"/>
                </a:cubicBezTo>
                <a:cubicBezTo>
                  <a:pt x="95" y="4371"/>
                  <a:pt x="110" y="4982"/>
                  <a:pt x="439" y="5217"/>
                </a:cubicBezTo>
                <a:cubicBezTo>
                  <a:pt x="518" y="5264"/>
                  <a:pt x="612" y="5311"/>
                  <a:pt x="706" y="5327"/>
                </a:cubicBezTo>
                <a:cubicBezTo>
                  <a:pt x="969" y="5417"/>
                  <a:pt x="1264" y="5487"/>
                  <a:pt x="1554" y="5487"/>
                </a:cubicBezTo>
                <a:cubicBezTo>
                  <a:pt x="1764" y="5487"/>
                  <a:pt x="1972" y="5450"/>
                  <a:pt x="2164" y="5358"/>
                </a:cubicBezTo>
                <a:cubicBezTo>
                  <a:pt x="2226" y="5327"/>
                  <a:pt x="2273" y="5295"/>
                  <a:pt x="2320" y="5264"/>
                </a:cubicBezTo>
                <a:cubicBezTo>
                  <a:pt x="2446" y="5154"/>
                  <a:pt x="2555" y="5013"/>
                  <a:pt x="2587" y="4856"/>
                </a:cubicBezTo>
                <a:cubicBezTo>
                  <a:pt x="2602" y="4762"/>
                  <a:pt x="2602" y="4653"/>
                  <a:pt x="2602" y="4559"/>
                </a:cubicBezTo>
                <a:cubicBezTo>
                  <a:pt x="2602" y="4151"/>
                  <a:pt x="2602" y="3728"/>
                  <a:pt x="2602" y="3305"/>
                </a:cubicBezTo>
                <a:cubicBezTo>
                  <a:pt x="2602" y="3211"/>
                  <a:pt x="2602" y="3101"/>
                  <a:pt x="2555" y="3023"/>
                </a:cubicBezTo>
                <a:cubicBezTo>
                  <a:pt x="2510" y="2955"/>
                  <a:pt x="2441" y="2903"/>
                  <a:pt x="2370" y="2903"/>
                </a:cubicBezTo>
                <a:cubicBezTo>
                  <a:pt x="2343" y="2903"/>
                  <a:pt x="2315" y="2911"/>
                  <a:pt x="2289" y="2929"/>
                </a:cubicBezTo>
                <a:cubicBezTo>
                  <a:pt x="2211" y="2976"/>
                  <a:pt x="2195" y="3070"/>
                  <a:pt x="2195" y="3164"/>
                </a:cubicBezTo>
                <a:cubicBezTo>
                  <a:pt x="2164" y="3681"/>
                  <a:pt x="2289" y="4230"/>
                  <a:pt x="2038" y="4684"/>
                </a:cubicBezTo>
                <a:cubicBezTo>
                  <a:pt x="1994" y="4695"/>
                  <a:pt x="1949" y="4706"/>
                  <a:pt x="1900" y="4706"/>
                </a:cubicBezTo>
                <a:cubicBezTo>
                  <a:pt x="1879" y="4706"/>
                  <a:pt x="1857" y="4704"/>
                  <a:pt x="1834" y="4700"/>
                </a:cubicBezTo>
                <a:cubicBezTo>
                  <a:pt x="1772" y="4684"/>
                  <a:pt x="1709" y="4637"/>
                  <a:pt x="1709" y="4559"/>
                </a:cubicBezTo>
                <a:cubicBezTo>
                  <a:pt x="1725" y="4496"/>
                  <a:pt x="1787" y="4433"/>
                  <a:pt x="1834" y="4386"/>
                </a:cubicBezTo>
                <a:cubicBezTo>
                  <a:pt x="1913" y="4277"/>
                  <a:pt x="1928" y="4151"/>
                  <a:pt x="1944" y="4026"/>
                </a:cubicBezTo>
                <a:cubicBezTo>
                  <a:pt x="1975" y="3493"/>
                  <a:pt x="2070" y="2866"/>
                  <a:pt x="1928" y="2333"/>
                </a:cubicBezTo>
                <a:cubicBezTo>
                  <a:pt x="1913" y="2286"/>
                  <a:pt x="1897" y="2255"/>
                  <a:pt x="1866" y="2223"/>
                </a:cubicBezTo>
                <a:cubicBezTo>
                  <a:pt x="1845" y="2196"/>
                  <a:pt x="1806" y="2183"/>
                  <a:pt x="1766" y="2183"/>
                </a:cubicBezTo>
                <a:cubicBezTo>
                  <a:pt x="1713" y="2183"/>
                  <a:pt x="1657" y="2204"/>
                  <a:pt x="1631" y="2239"/>
                </a:cubicBezTo>
                <a:cubicBezTo>
                  <a:pt x="1615" y="2270"/>
                  <a:pt x="1599" y="2286"/>
                  <a:pt x="1599" y="2317"/>
                </a:cubicBezTo>
                <a:cubicBezTo>
                  <a:pt x="1505" y="2615"/>
                  <a:pt x="1490" y="2944"/>
                  <a:pt x="1552" y="3273"/>
                </a:cubicBezTo>
                <a:cubicBezTo>
                  <a:pt x="1568" y="3336"/>
                  <a:pt x="1584" y="3399"/>
                  <a:pt x="1568" y="3461"/>
                </a:cubicBezTo>
                <a:cubicBezTo>
                  <a:pt x="1554" y="3530"/>
                  <a:pt x="1505" y="3574"/>
                  <a:pt x="1451" y="3574"/>
                </a:cubicBezTo>
                <a:cubicBezTo>
                  <a:pt x="1443" y="3574"/>
                  <a:pt x="1435" y="3573"/>
                  <a:pt x="1427" y="3571"/>
                </a:cubicBezTo>
                <a:cubicBezTo>
                  <a:pt x="1333" y="3556"/>
                  <a:pt x="1317" y="3461"/>
                  <a:pt x="1301" y="3367"/>
                </a:cubicBezTo>
                <a:cubicBezTo>
                  <a:pt x="1301" y="3195"/>
                  <a:pt x="1286" y="3023"/>
                  <a:pt x="1270" y="2850"/>
                </a:cubicBezTo>
                <a:cubicBezTo>
                  <a:pt x="1239" y="2599"/>
                  <a:pt x="1223" y="2349"/>
                  <a:pt x="1301" y="2113"/>
                </a:cubicBezTo>
                <a:cubicBezTo>
                  <a:pt x="1333" y="2004"/>
                  <a:pt x="1380" y="1910"/>
                  <a:pt x="1411" y="1816"/>
                </a:cubicBezTo>
                <a:cubicBezTo>
                  <a:pt x="1443" y="1706"/>
                  <a:pt x="1443" y="1596"/>
                  <a:pt x="1443" y="1487"/>
                </a:cubicBezTo>
                <a:cubicBezTo>
                  <a:pt x="1443" y="1298"/>
                  <a:pt x="1443" y="1095"/>
                  <a:pt x="1443" y="907"/>
                </a:cubicBezTo>
                <a:cubicBezTo>
                  <a:pt x="1443" y="813"/>
                  <a:pt x="1443" y="718"/>
                  <a:pt x="1396" y="640"/>
                </a:cubicBezTo>
                <a:cubicBezTo>
                  <a:pt x="1367" y="570"/>
                  <a:pt x="1289" y="512"/>
                  <a:pt x="1217" y="512"/>
                </a:cubicBezTo>
                <a:cubicBezTo>
                  <a:pt x="1208" y="512"/>
                  <a:pt x="1200" y="513"/>
                  <a:pt x="1192" y="515"/>
                </a:cubicBezTo>
                <a:cubicBezTo>
                  <a:pt x="1051" y="546"/>
                  <a:pt x="1019" y="718"/>
                  <a:pt x="1019" y="860"/>
                </a:cubicBezTo>
                <a:cubicBezTo>
                  <a:pt x="1019" y="1001"/>
                  <a:pt x="1019" y="1142"/>
                  <a:pt x="1019" y="1298"/>
                </a:cubicBezTo>
                <a:cubicBezTo>
                  <a:pt x="1019" y="1361"/>
                  <a:pt x="1019" y="1439"/>
                  <a:pt x="972" y="1471"/>
                </a:cubicBezTo>
                <a:cubicBezTo>
                  <a:pt x="948" y="1495"/>
                  <a:pt x="918" y="1505"/>
                  <a:pt x="886" y="1505"/>
                </a:cubicBezTo>
                <a:cubicBezTo>
                  <a:pt x="835" y="1505"/>
                  <a:pt x="782" y="1478"/>
                  <a:pt x="753" y="1439"/>
                </a:cubicBezTo>
                <a:cubicBezTo>
                  <a:pt x="690" y="1377"/>
                  <a:pt x="690" y="1283"/>
                  <a:pt x="674" y="1189"/>
                </a:cubicBezTo>
                <a:cubicBezTo>
                  <a:pt x="659" y="938"/>
                  <a:pt x="659" y="687"/>
                  <a:pt x="659" y="436"/>
                </a:cubicBezTo>
                <a:cubicBezTo>
                  <a:pt x="674" y="327"/>
                  <a:pt x="674" y="201"/>
                  <a:pt x="627" y="107"/>
                </a:cubicBezTo>
                <a:cubicBezTo>
                  <a:pt x="584" y="43"/>
                  <a:pt x="505"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6"/>
          <p:cNvSpPr/>
          <p:nvPr/>
        </p:nvSpPr>
        <p:spPr>
          <a:xfrm>
            <a:off x="302400" y="1017725"/>
            <a:ext cx="264529" cy="292894"/>
          </a:xfrm>
          <a:custGeom>
            <a:avLst/>
            <a:gdLst/>
            <a:ahLst/>
            <a:cxnLst/>
            <a:rect l="l" t="t" r="r" b="b"/>
            <a:pathLst>
              <a:path w="6584" h="7290" extrusionOk="0">
                <a:moveTo>
                  <a:pt x="3699" y="1"/>
                </a:moveTo>
                <a:cubicBezTo>
                  <a:pt x="3480" y="314"/>
                  <a:pt x="3245" y="612"/>
                  <a:pt x="3010" y="926"/>
                </a:cubicBezTo>
                <a:cubicBezTo>
                  <a:pt x="2884" y="1098"/>
                  <a:pt x="2712" y="1302"/>
                  <a:pt x="2492" y="1333"/>
                </a:cubicBezTo>
                <a:cubicBezTo>
                  <a:pt x="2474" y="1335"/>
                  <a:pt x="2455" y="1336"/>
                  <a:pt x="2437" y="1336"/>
                </a:cubicBezTo>
                <a:cubicBezTo>
                  <a:pt x="2193" y="1336"/>
                  <a:pt x="1975" y="1153"/>
                  <a:pt x="1771" y="1051"/>
                </a:cubicBezTo>
                <a:cubicBezTo>
                  <a:pt x="1662" y="988"/>
                  <a:pt x="1270" y="832"/>
                  <a:pt x="1207" y="706"/>
                </a:cubicBezTo>
                <a:lnTo>
                  <a:pt x="1207" y="706"/>
                </a:lnTo>
                <a:cubicBezTo>
                  <a:pt x="1427" y="1176"/>
                  <a:pt x="1771" y="1647"/>
                  <a:pt x="1787" y="2180"/>
                </a:cubicBezTo>
                <a:cubicBezTo>
                  <a:pt x="1803" y="2430"/>
                  <a:pt x="1787" y="2712"/>
                  <a:pt x="1646" y="2948"/>
                </a:cubicBezTo>
                <a:cubicBezTo>
                  <a:pt x="1474" y="3261"/>
                  <a:pt x="1176" y="3245"/>
                  <a:pt x="862" y="3261"/>
                </a:cubicBezTo>
                <a:cubicBezTo>
                  <a:pt x="564" y="3261"/>
                  <a:pt x="282" y="3292"/>
                  <a:pt x="0" y="3292"/>
                </a:cubicBezTo>
                <a:cubicBezTo>
                  <a:pt x="188" y="3292"/>
                  <a:pt x="517" y="3496"/>
                  <a:pt x="690" y="3575"/>
                </a:cubicBezTo>
                <a:cubicBezTo>
                  <a:pt x="972" y="3684"/>
                  <a:pt x="1380" y="3747"/>
                  <a:pt x="1238" y="4139"/>
                </a:cubicBezTo>
                <a:cubicBezTo>
                  <a:pt x="1113" y="4468"/>
                  <a:pt x="909" y="4766"/>
                  <a:pt x="768" y="5095"/>
                </a:cubicBezTo>
                <a:cubicBezTo>
                  <a:pt x="690" y="5267"/>
                  <a:pt x="611" y="5440"/>
                  <a:pt x="533" y="5612"/>
                </a:cubicBezTo>
                <a:cubicBezTo>
                  <a:pt x="517" y="5644"/>
                  <a:pt x="486" y="5785"/>
                  <a:pt x="439" y="5816"/>
                </a:cubicBezTo>
                <a:cubicBezTo>
                  <a:pt x="634" y="5699"/>
                  <a:pt x="1140" y="5249"/>
                  <a:pt x="1469" y="5249"/>
                </a:cubicBezTo>
                <a:cubicBezTo>
                  <a:pt x="1537" y="5249"/>
                  <a:pt x="1597" y="5269"/>
                  <a:pt x="1646" y="5314"/>
                </a:cubicBezTo>
                <a:cubicBezTo>
                  <a:pt x="1709" y="5361"/>
                  <a:pt x="1865" y="6129"/>
                  <a:pt x="1803" y="6161"/>
                </a:cubicBezTo>
                <a:cubicBezTo>
                  <a:pt x="1888" y="6120"/>
                  <a:pt x="1965" y="6103"/>
                  <a:pt x="2037" y="6103"/>
                </a:cubicBezTo>
                <a:cubicBezTo>
                  <a:pt x="2270" y="6103"/>
                  <a:pt x="2449" y="6283"/>
                  <a:pt x="2665" y="6427"/>
                </a:cubicBezTo>
                <a:cubicBezTo>
                  <a:pt x="2649" y="6412"/>
                  <a:pt x="2822" y="6067"/>
                  <a:pt x="2853" y="6051"/>
                </a:cubicBezTo>
                <a:cubicBezTo>
                  <a:pt x="2917" y="5959"/>
                  <a:pt x="2992" y="5921"/>
                  <a:pt x="3075" y="5921"/>
                </a:cubicBezTo>
                <a:cubicBezTo>
                  <a:pt x="3133" y="5921"/>
                  <a:pt x="3196" y="5940"/>
                  <a:pt x="3260" y="5973"/>
                </a:cubicBezTo>
                <a:cubicBezTo>
                  <a:pt x="3903" y="6318"/>
                  <a:pt x="4342" y="6709"/>
                  <a:pt x="4781" y="7289"/>
                </a:cubicBezTo>
                <a:cubicBezTo>
                  <a:pt x="4718" y="6976"/>
                  <a:pt x="4640" y="6662"/>
                  <a:pt x="4608" y="6333"/>
                </a:cubicBezTo>
                <a:cubicBezTo>
                  <a:pt x="4593" y="6145"/>
                  <a:pt x="4452" y="5644"/>
                  <a:pt x="4734" y="5612"/>
                </a:cubicBezTo>
                <a:cubicBezTo>
                  <a:pt x="4747" y="5610"/>
                  <a:pt x="4761" y="5609"/>
                  <a:pt x="4774" y="5609"/>
                </a:cubicBezTo>
                <a:cubicBezTo>
                  <a:pt x="4957" y="5609"/>
                  <a:pt x="5184" y="5790"/>
                  <a:pt x="5329" y="5863"/>
                </a:cubicBezTo>
                <a:cubicBezTo>
                  <a:pt x="5580" y="5973"/>
                  <a:pt x="5847" y="6098"/>
                  <a:pt x="6098" y="6223"/>
                </a:cubicBezTo>
                <a:cubicBezTo>
                  <a:pt x="6003" y="6129"/>
                  <a:pt x="5972" y="5957"/>
                  <a:pt x="5925" y="5832"/>
                </a:cubicBezTo>
                <a:cubicBezTo>
                  <a:pt x="5831" y="5581"/>
                  <a:pt x="5690" y="5330"/>
                  <a:pt x="5737" y="5064"/>
                </a:cubicBezTo>
                <a:cubicBezTo>
                  <a:pt x="5768" y="4844"/>
                  <a:pt x="5941" y="4672"/>
                  <a:pt x="6098" y="4531"/>
                </a:cubicBezTo>
                <a:cubicBezTo>
                  <a:pt x="6254" y="4390"/>
                  <a:pt x="6395" y="4233"/>
                  <a:pt x="6583" y="4123"/>
                </a:cubicBezTo>
                <a:cubicBezTo>
                  <a:pt x="6301" y="3998"/>
                  <a:pt x="5800" y="3872"/>
                  <a:pt x="5815" y="3465"/>
                </a:cubicBezTo>
                <a:cubicBezTo>
                  <a:pt x="5847" y="3057"/>
                  <a:pt x="6333" y="2571"/>
                  <a:pt x="6583" y="2258"/>
                </a:cubicBezTo>
                <a:lnTo>
                  <a:pt x="6583" y="2258"/>
                </a:lnTo>
                <a:cubicBezTo>
                  <a:pt x="6317" y="2407"/>
                  <a:pt x="5964" y="2592"/>
                  <a:pt x="5632" y="2592"/>
                </a:cubicBezTo>
                <a:cubicBezTo>
                  <a:pt x="5475" y="2592"/>
                  <a:pt x="5324" y="2551"/>
                  <a:pt x="5188" y="2446"/>
                </a:cubicBezTo>
                <a:cubicBezTo>
                  <a:pt x="4687" y="2054"/>
                  <a:pt x="5079" y="1004"/>
                  <a:pt x="5439" y="659"/>
                </a:cubicBezTo>
                <a:lnTo>
                  <a:pt x="5439" y="659"/>
                </a:lnTo>
                <a:cubicBezTo>
                  <a:pt x="5204" y="879"/>
                  <a:pt x="4922" y="1302"/>
                  <a:pt x="4608" y="1411"/>
                </a:cubicBezTo>
                <a:cubicBezTo>
                  <a:pt x="4572" y="1424"/>
                  <a:pt x="4542" y="1430"/>
                  <a:pt x="4516" y="1430"/>
                </a:cubicBezTo>
                <a:cubicBezTo>
                  <a:pt x="4195" y="1430"/>
                  <a:pt x="4628" y="508"/>
                  <a:pt x="4671" y="377"/>
                </a:cubicBezTo>
                <a:lnTo>
                  <a:pt x="4671" y="377"/>
                </a:lnTo>
                <a:cubicBezTo>
                  <a:pt x="4577" y="612"/>
                  <a:pt x="4217" y="910"/>
                  <a:pt x="4028" y="1067"/>
                </a:cubicBezTo>
                <a:cubicBezTo>
                  <a:pt x="3964" y="1118"/>
                  <a:pt x="3846" y="1223"/>
                  <a:pt x="3754" y="1223"/>
                </a:cubicBezTo>
                <a:cubicBezTo>
                  <a:pt x="3734" y="1223"/>
                  <a:pt x="3716" y="1219"/>
                  <a:pt x="3699" y="1208"/>
                </a:cubicBezTo>
                <a:cubicBezTo>
                  <a:pt x="3543" y="1114"/>
                  <a:pt x="3621" y="690"/>
                  <a:pt x="3637" y="565"/>
                </a:cubicBezTo>
                <a:cubicBezTo>
                  <a:pt x="3652" y="377"/>
                  <a:pt x="3668" y="189"/>
                  <a:pt x="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6"/>
          <p:cNvSpPr/>
          <p:nvPr/>
        </p:nvSpPr>
        <p:spPr>
          <a:xfrm>
            <a:off x="5346671" y="4707700"/>
            <a:ext cx="201273" cy="222874"/>
          </a:xfrm>
          <a:custGeom>
            <a:avLst/>
            <a:gdLst/>
            <a:ahLst/>
            <a:cxnLst/>
            <a:rect l="l" t="t" r="r" b="b"/>
            <a:pathLst>
              <a:path w="6584" h="7290" extrusionOk="0">
                <a:moveTo>
                  <a:pt x="3699" y="1"/>
                </a:moveTo>
                <a:cubicBezTo>
                  <a:pt x="3480" y="314"/>
                  <a:pt x="3245" y="612"/>
                  <a:pt x="3010" y="926"/>
                </a:cubicBezTo>
                <a:cubicBezTo>
                  <a:pt x="2884" y="1098"/>
                  <a:pt x="2712" y="1302"/>
                  <a:pt x="2492" y="1333"/>
                </a:cubicBezTo>
                <a:cubicBezTo>
                  <a:pt x="2474" y="1335"/>
                  <a:pt x="2455" y="1336"/>
                  <a:pt x="2437" y="1336"/>
                </a:cubicBezTo>
                <a:cubicBezTo>
                  <a:pt x="2193" y="1336"/>
                  <a:pt x="1975" y="1153"/>
                  <a:pt x="1771" y="1051"/>
                </a:cubicBezTo>
                <a:cubicBezTo>
                  <a:pt x="1662" y="988"/>
                  <a:pt x="1270" y="832"/>
                  <a:pt x="1207" y="706"/>
                </a:cubicBezTo>
                <a:lnTo>
                  <a:pt x="1207" y="706"/>
                </a:lnTo>
                <a:cubicBezTo>
                  <a:pt x="1427" y="1176"/>
                  <a:pt x="1771" y="1647"/>
                  <a:pt x="1787" y="2180"/>
                </a:cubicBezTo>
                <a:cubicBezTo>
                  <a:pt x="1803" y="2430"/>
                  <a:pt x="1787" y="2712"/>
                  <a:pt x="1646" y="2948"/>
                </a:cubicBezTo>
                <a:cubicBezTo>
                  <a:pt x="1474" y="3261"/>
                  <a:pt x="1176" y="3245"/>
                  <a:pt x="862" y="3261"/>
                </a:cubicBezTo>
                <a:cubicBezTo>
                  <a:pt x="564" y="3261"/>
                  <a:pt x="282" y="3292"/>
                  <a:pt x="0" y="3292"/>
                </a:cubicBezTo>
                <a:cubicBezTo>
                  <a:pt x="188" y="3292"/>
                  <a:pt x="517" y="3496"/>
                  <a:pt x="690" y="3575"/>
                </a:cubicBezTo>
                <a:cubicBezTo>
                  <a:pt x="972" y="3684"/>
                  <a:pt x="1380" y="3747"/>
                  <a:pt x="1238" y="4139"/>
                </a:cubicBezTo>
                <a:cubicBezTo>
                  <a:pt x="1113" y="4468"/>
                  <a:pt x="909" y="4766"/>
                  <a:pt x="768" y="5095"/>
                </a:cubicBezTo>
                <a:cubicBezTo>
                  <a:pt x="690" y="5267"/>
                  <a:pt x="611" y="5440"/>
                  <a:pt x="533" y="5612"/>
                </a:cubicBezTo>
                <a:cubicBezTo>
                  <a:pt x="517" y="5644"/>
                  <a:pt x="486" y="5785"/>
                  <a:pt x="439" y="5816"/>
                </a:cubicBezTo>
                <a:cubicBezTo>
                  <a:pt x="634" y="5699"/>
                  <a:pt x="1140" y="5249"/>
                  <a:pt x="1469" y="5249"/>
                </a:cubicBezTo>
                <a:cubicBezTo>
                  <a:pt x="1537" y="5249"/>
                  <a:pt x="1597" y="5269"/>
                  <a:pt x="1646" y="5314"/>
                </a:cubicBezTo>
                <a:cubicBezTo>
                  <a:pt x="1709" y="5361"/>
                  <a:pt x="1865" y="6129"/>
                  <a:pt x="1803" y="6161"/>
                </a:cubicBezTo>
                <a:cubicBezTo>
                  <a:pt x="1888" y="6120"/>
                  <a:pt x="1965" y="6103"/>
                  <a:pt x="2037" y="6103"/>
                </a:cubicBezTo>
                <a:cubicBezTo>
                  <a:pt x="2270" y="6103"/>
                  <a:pt x="2449" y="6283"/>
                  <a:pt x="2665" y="6427"/>
                </a:cubicBezTo>
                <a:cubicBezTo>
                  <a:pt x="2649" y="6412"/>
                  <a:pt x="2822" y="6067"/>
                  <a:pt x="2853" y="6051"/>
                </a:cubicBezTo>
                <a:cubicBezTo>
                  <a:pt x="2917" y="5959"/>
                  <a:pt x="2992" y="5921"/>
                  <a:pt x="3075" y="5921"/>
                </a:cubicBezTo>
                <a:cubicBezTo>
                  <a:pt x="3133" y="5921"/>
                  <a:pt x="3196" y="5940"/>
                  <a:pt x="3260" y="5973"/>
                </a:cubicBezTo>
                <a:cubicBezTo>
                  <a:pt x="3903" y="6318"/>
                  <a:pt x="4342" y="6709"/>
                  <a:pt x="4781" y="7289"/>
                </a:cubicBezTo>
                <a:cubicBezTo>
                  <a:pt x="4718" y="6976"/>
                  <a:pt x="4640" y="6662"/>
                  <a:pt x="4608" y="6333"/>
                </a:cubicBezTo>
                <a:cubicBezTo>
                  <a:pt x="4593" y="6145"/>
                  <a:pt x="4452" y="5644"/>
                  <a:pt x="4734" y="5612"/>
                </a:cubicBezTo>
                <a:cubicBezTo>
                  <a:pt x="4747" y="5610"/>
                  <a:pt x="4761" y="5609"/>
                  <a:pt x="4774" y="5609"/>
                </a:cubicBezTo>
                <a:cubicBezTo>
                  <a:pt x="4957" y="5609"/>
                  <a:pt x="5184" y="5790"/>
                  <a:pt x="5329" y="5863"/>
                </a:cubicBezTo>
                <a:cubicBezTo>
                  <a:pt x="5580" y="5973"/>
                  <a:pt x="5847" y="6098"/>
                  <a:pt x="6098" y="6223"/>
                </a:cubicBezTo>
                <a:cubicBezTo>
                  <a:pt x="6003" y="6129"/>
                  <a:pt x="5972" y="5957"/>
                  <a:pt x="5925" y="5832"/>
                </a:cubicBezTo>
                <a:cubicBezTo>
                  <a:pt x="5831" y="5581"/>
                  <a:pt x="5690" y="5330"/>
                  <a:pt x="5737" y="5064"/>
                </a:cubicBezTo>
                <a:cubicBezTo>
                  <a:pt x="5768" y="4844"/>
                  <a:pt x="5941" y="4672"/>
                  <a:pt x="6098" y="4531"/>
                </a:cubicBezTo>
                <a:cubicBezTo>
                  <a:pt x="6254" y="4390"/>
                  <a:pt x="6395" y="4233"/>
                  <a:pt x="6583" y="4123"/>
                </a:cubicBezTo>
                <a:cubicBezTo>
                  <a:pt x="6301" y="3998"/>
                  <a:pt x="5800" y="3872"/>
                  <a:pt x="5815" y="3465"/>
                </a:cubicBezTo>
                <a:cubicBezTo>
                  <a:pt x="5847" y="3057"/>
                  <a:pt x="6333" y="2571"/>
                  <a:pt x="6583" y="2258"/>
                </a:cubicBezTo>
                <a:lnTo>
                  <a:pt x="6583" y="2258"/>
                </a:lnTo>
                <a:cubicBezTo>
                  <a:pt x="6317" y="2407"/>
                  <a:pt x="5964" y="2592"/>
                  <a:pt x="5632" y="2592"/>
                </a:cubicBezTo>
                <a:cubicBezTo>
                  <a:pt x="5475" y="2592"/>
                  <a:pt x="5324" y="2551"/>
                  <a:pt x="5188" y="2446"/>
                </a:cubicBezTo>
                <a:cubicBezTo>
                  <a:pt x="4687" y="2054"/>
                  <a:pt x="5079" y="1004"/>
                  <a:pt x="5439" y="659"/>
                </a:cubicBezTo>
                <a:lnTo>
                  <a:pt x="5439" y="659"/>
                </a:lnTo>
                <a:cubicBezTo>
                  <a:pt x="5204" y="879"/>
                  <a:pt x="4922" y="1302"/>
                  <a:pt x="4608" y="1411"/>
                </a:cubicBezTo>
                <a:cubicBezTo>
                  <a:pt x="4572" y="1424"/>
                  <a:pt x="4542" y="1430"/>
                  <a:pt x="4516" y="1430"/>
                </a:cubicBezTo>
                <a:cubicBezTo>
                  <a:pt x="4195" y="1430"/>
                  <a:pt x="4628" y="508"/>
                  <a:pt x="4671" y="377"/>
                </a:cubicBezTo>
                <a:lnTo>
                  <a:pt x="4671" y="377"/>
                </a:lnTo>
                <a:cubicBezTo>
                  <a:pt x="4577" y="612"/>
                  <a:pt x="4217" y="910"/>
                  <a:pt x="4028" y="1067"/>
                </a:cubicBezTo>
                <a:cubicBezTo>
                  <a:pt x="3964" y="1118"/>
                  <a:pt x="3846" y="1223"/>
                  <a:pt x="3754" y="1223"/>
                </a:cubicBezTo>
                <a:cubicBezTo>
                  <a:pt x="3734" y="1223"/>
                  <a:pt x="3716" y="1219"/>
                  <a:pt x="3699" y="1208"/>
                </a:cubicBezTo>
                <a:cubicBezTo>
                  <a:pt x="3543" y="1114"/>
                  <a:pt x="3621" y="690"/>
                  <a:pt x="3637" y="565"/>
                </a:cubicBezTo>
                <a:cubicBezTo>
                  <a:pt x="3652" y="377"/>
                  <a:pt x="3668" y="189"/>
                  <a:pt x="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6"/>
          <p:cNvSpPr/>
          <p:nvPr/>
        </p:nvSpPr>
        <p:spPr>
          <a:xfrm>
            <a:off x="8642038" y="1470875"/>
            <a:ext cx="264529" cy="292894"/>
          </a:xfrm>
          <a:custGeom>
            <a:avLst/>
            <a:gdLst/>
            <a:ahLst/>
            <a:cxnLst/>
            <a:rect l="l" t="t" r="r" b="b"/>
            <a:pathLst>
              <a:path w="6584" h="7290" extrusionOk="0">
                <a:moveTo>
                  <a:pt x="3699" y="1"/>
                </a:moveTo>
                <a:cubicBezTo>
                  <a:pt x="3480" y="314"/>
                  <a:pt x="3245" y="612"/>
                  <a:pt x="3010" y="926"/>
                </a:cubicBezTo>
                <a:cubicBezTo>
                  <a:pt x="2884" y="1098"/>
                  <a:pt x="2712" y="1302"/>
                  <a:pt x="2492" y="1333"/>
                </a:cubicBezTo>
                <a:cubicBezTo>
                  <a:pt x="2474" y="1335"/>
                  <a:pt x="2455" y="1336"/>
                  <a:pt x="2437" y="1336"/>
                </a:cubicBezTo>
                <a:cubicBezTo>
                  <a:pt x="2193" y="1336"/>
                  <a:pt x="1975" y="1153"/>
                  <a:pt x="1771" y="1051"/>
                </a:cubicBezTo>
                <a:cubicBezTo>
                  <a:pt x="1662" y="988"/>
                  <a:pt x="1270" y="832"/>
                  <a:pt x="1207" y="706"/>
                </a:cubicBezTo>
                <a:lnTo>
                  <a:pt x="1207" y="706"/>
                </a:lnTo>
                <a:cubicBezTo>
                  <a:pt x="1427" y="1176"/>
                  <a:pt x="1771" y="1647"/>
                  <a:pt x="1787" y="2180"/>
                </a:cubicBezTo>
                <a:cubicBezTo>
                  <a:pt x="1803" y="2430"/>
                  <a:pt x="1787" y="2712"/>
                  <a:pt x="1646" y="2948"/>
                </a:cubicBezTo>
                <a:cubicBezTo>
                  <a:pt x="1474" y="3261"/>
                  <a:pt x="1176" y="3245"/>
                  <a:pt x="862" y="3261"/>
                </a:cubicBezTo>
                <a:cubicBezTo>
                  <a:pt x="564" y="3261"/>
                  <a:pt x="282" y="3292"/>
                  <a:pt x="0" y="3292"/>
                </a:cubicBezTo>
                <a:cubicBezTo>
                  <a:pt x="188" y="3292"/>
                  <a:pt x="517" y="3496"/>
                  <a:pt x="690" y="3575"/>
                </a:cubicBezTo>
                <a:cubicBezTo>
                  <a:pt x="972" y="3684"/>
                  <a:pt x="1380" y="3747"/>
                  <a:pt x="1238" y="4139"/>
                </a:cubicBezTo>
                <a:cubicBezTo>
                  <a:pt x="1113" y="4468"/>
                  <a:pt x="909" y="4766"/>
                  <a:pt x="768" y="5095"/>
                </a:cubicBezTo>
                <a:cubicBezTo>
                  <a:pt x="690" y="5267"/>
                  <a:pt x="611" y="5440"/>
                  <a:pt x="533" y="5612"/>
                </a:cubicBezTo>
                <a:cubicBezTo>
                  <a:pt x="517" y="5644"/>
                  <a:pt x="486" y="5785"/>
                  <a:pt x="439" y="5816"/>
                </a:cubicBezTo>
                <a:cubicBezTo>
                  <a:pt x="634" y="5699"/>
                  <a:pt x="1140" y="5249"/>
                  <a:pt x="1469" y="5249"/>
                </a:cubicBezTo>
                <a:cubicBezTo>
                  <a:pt x="1537" y="5249"/>
                  <a:pt x="1597" y="5269"/>
                  <a:pt x="1646" y="5314"/>
                </a:cubicBezTo>
                <a:cubicBezTo>
                  <a:pt x="1709" y="5361"/>
                  <a:pt x="1865" y="6129"/>
                  <a:pt x="1803" y="6161"/>
                </a:cubicBezTo>
                <a:cubicBezTo>
                  <a:pt x="1888" y="6120"/>
                  <a:pt x="1965" y="6103"/>
                  <a:pt x="2037" y="6103"/>
                </a:cubicBezTo>
                <a:cubicBezTo>
                  <a:pt x="2270" y="6103"/>
                  <a:pt x="2449" y="6283"/>
                  <a:pt x="2665" y="6427"/>
                </a:cubicBezTo>
                <a:cubicBezTo>
                  <a:pt x="2649" y="6412"/>
                  <a:pt x="2822" y="6067"/>
                  <a:pt x="2853" y="6051"/>
                </a:cubicBezTo>
                <a:cubicBezTo>
                  <a:pt x="2917" y="5959"/>
                  <a:pt x="2992" y="5921"/>
                  <a:pt x="3075" y="5921"/>
                </a:cubicBezTo>
                <a:cubicBezTo>
                  <a:pt x="3133" y="5921"/>
                  <a:pt x="3196" y="5940"/>
                  <a:pt x="3260" y="5973"/>
                </a:cubicBezTo>
                <a:cubicBezTo>
                  <a:pt x="3903" y="6318"/>
                  <a:pt x="4342" y="6709"/>
                  <a:pt x="4781" y="7289"/>
                </a:cubicBezTo>
                <a:cubicBezTo>
                  <a:pt x="4718" y="6976"/>
                  <a:pt x="4640" y="6662"/>
                  <a:pt x="4608" y="6333"/>
                </a:cubicBezTo>
                <a:cubicBezTo>
                  <a:pt x="4593" y="6145"/>
                  <a:pt x="4452" y="5644"/>
                  <a:pt x="4734" y="5612"/>
                </a:cubicBezTo>
                <a:cubicBezTo>
                  <a:pt x="4747" y="5610"/>
                  <a:pt x="4761" y="5609"/>
                  <a:pt x="4774" y="5609"/>
                </a:cubicBezTo>
                <a:cubicBezTo>
                  <a:pt x="4957" y="5609"/>
                  <a:pt x="5184" y="5790"/>
                  <a:pt x="5329" y="5863"/>
                </a:cubicBezTo>
                <a:cubicBezTo>
                  <a:pt x="5580" y="5973"/>
                  <a:pt x="5847" y="6098"/>
                  <a:pt x="6098" y="6223"/>
                </a:cubicBezTo>
                <a:cubicBezTo>
                  <a:pt x="6003" y="6129"/>
                  <a:pt x="5972" y="5957"/>
                  <a:pt x="5925" y="5832"/>
                </a:cubicBezTo>
                <a:cubicBezTo>
                  <a:pt x="5831" y="5581"/>
                  <a:pt x="5690" y="5330"/>
                  <a:pt x="5737" y="5064"/>
                </a:cubicBezTo>
                <a:cubicBezTo>
                  <a:pt x="5768" y="4844"/>
                  <a:pt x="5941" y="4672"/>
                  <a:pt x="6098" y="4531"/>
                </a:cubicBezTo>
                <a:cubicBezTo>
                  <a:pt x="6254" y="4390"/>
                  <a:pt x="6395" y="4233"/>
                  <a:pt x="6583" y="4123"/>
                </a:cubicBezTo>
                <a:cubicBezTo>
                  <a:pt x="6301" y="3998"/>
                  <a:pt x="5800" y="3872"/>
                  <a:pt x="5815" y="3465"/>
                </a:cubicBezTo>
                <a:cubicBezTo>
                  <a:pt x="5847" y="3057"/>
                  <a:pt x="6333" y="2571"/>
                  <a:pt x="6583" y="2258"/>
                </a:cubicBezTo>
                <a:lnTo>
                  <a:pt x="6583" y="2258"/>
                </a:lnTo>
                <a:cubicBezTo>
                  <a:pt x="6317" y="2407"/>
                  <a:pt x="5964" y="2592"/>
                  <a:pt x="5632" y="2592"/>
                </a:cubicBezTo>
                <a:cubicBezTo>
                  <a:pt x="5475" y="2592"/>
                  <a:pt x="5324" y="2551"/>
                  <a:pt x="5188" y="2446"/>
                </a:cubicBezTo>
                <a:cubicBezTo>
                  <a:pt x="4687" y="2054"/>
                  <a:pt x="5079" y="1004"/>
                  <a:pt x="5439" y="659"/>
                </a:cubicBezTo>
                <a:lnTo>
                  <a:pt x="5439" y="659"/>
                </a:lnTo>
                <a:cubicBezTo>
                  <a:pt x="5204" y="879"/>
                  <a:pt x="4922" y="1302"/>
                  <a:pt x="4608" y="1411"/>
                </a:cubicBezTo>
                <a:cubicBezTo>
                  <a:pt x="4572" y="1424"/>
                  <a:pt x="4542" y="1430"/>
                  <a:pt x="4516" y="1430"/>
                </a:cubicBezTo>
                <a:cubicBezTo>
                  <a:pt x="4195" y="1430"/>
                  <a:pt x="4628" y="508"/>
                  <a:pt x="4671" y="377"/>
                </a:cubicBezTo>
                <a:lnTo>
                  <a:pt x="4671" y="377"/>
                </a:lnTo>
                <a:cubicBezTo>
                  <a:pt x="4577" y="612"/>
                  <a:pt x="4217" y="910"/>
                  <a:pt x="4028" y="1067"/>
                </a:cubicBezTo>
                <a:cubicBezTo>
                  <a:pt x="3964" y="1118"/>
                  <a:pt x="3846" y="1223"/>
                  <a:pt x="3754" y="1223"/>
                </a:cubicBezTo>
                <a:cubicBezTo>
                  <a:pt x="3734" y="1223"/>
                  <a:pt x="3716" y="1219"/>
                  <a:pt x="3699" y="1208"/>
                </a:cubicBezTo>
                <a:cubicBezTo>
                  <a:pt x="3543" y="1114"/>
                  <a:pt x="3621" y="690"/>
                  <a:pt x="3637" y="565"/>
                </a:cubicBezTo>
                <a:cubicBezTo>
                  <a:pt x="3652" y="377"/>
                  <a:pt x="3668" y="189"/>
                  <a:pt x="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8" name="Google Shape;548;p26"/>
          <p:cNvPicPr preferRelativeResize="0"/>
          <p:nvPr/>
        </p:nvPicPr>
        <p:blipFill>
          <a:blip r:embed="rId2">
            <a:alphaModFix/>
          </a:blip>
          <a:stretch>
            <a:fillRect/>
          </a:stretch>
        </p:blipFill>
        <p:spPr>
          <a:xfrm>
            <a:off x="0" y="0"/>
            <a:ext cx="9144003" cy="5143501"/>
          </a:xfrm>
          <a:prstGeom prst="rect">
            <a:avLst/>
          </a:prstGeom>
          <a:noFill/>
          <a:ln>
            <a:noFill/>
          </a:ln>
        </p:spPr>
      </p:pic>
      <p:sp>
        <p:nvSpPr>
          <p:cNvPr id="549" name="Google Shape;549;p2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0" name="Google Shape;550;p26"/>
          <p:cNvSpPr txBox="1">
            <a:spLocks noGrp="1"/>
          </p:cNvSpPr>
          <p:nvPr>
            <p:ph type="title" idx="2"/>
          </p:nvPr>
        </p:nvSpPr>
        <p:spPr>
          <a:xfrm>
            <a:off x="1183963" y="1668375"/>
            <a:ext cx="19782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1" name="Google Shape;551;p26"/>
          <p:cNvSpPr txBox="1">
            <a:spLocks noGrp="1"/>
          </p:cNvSpPr>
          <p:nvPr>
            <p:ph type="subTitle" idx="1"/>
          </p:nvPr>
        </p:nvSpPr>
        <p:spPr>
          <a:xfrm>
            <a:off x="1183963" y="2196075"/>
            <a:ext cx="1978200" cy="527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553" name="Google Shape;553;p26"/>
          <p:cNvPicPr preferRelativeResize="0"/>
          <p:nvPr/>
        </p:nvPicPr>
        <p:blipFill>
          <a:blip r:embed="rId3">
            <a:alphaModFix/>
          </a:blip>
          <a:stretch>
            <a:fillRect/>
          </a:stretch>
        </p:blipFill>
        <p:spPr>
          <a:xfrm flipH="1">
            <a:off x="7830975" y="-286700"/>
            <a:ext cx="1491750" cy="5716901"/>
          </a:xfrm>
          <a:prstGeom prst="rect">
            <a:avLst/>
          </a:prstGeom>
          <a:noFill/>
          <a:ln>
            <a:noFill/>
          </a:ln>
        </p:spPr>
      </p:pic>
      <p:sp>
        <p:nvSpPr>
          <p:cNvPr id="554" name="Google Shape;554;p26"/>
          <p:cNvSpPr txBox="1">
            <a:spLocks noGrp="1"/>
          </p:cNvSpPr>
          <p:nvPr>
            <p:ph type="title" idx="3"/>
          </p:nvPr>
        </p:nvSpPr>
        <p:spPr>
          <a:xfrm>
            <a:off x="5801295" y="1668375"/>
            <a:ext cx="19782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5" name="Google Shape;555;p26"/>
          <p:cNvSpPr txBox="1">
            <a:spLocks noGrp="1"/>
          </p:cNvSpPr>
          <p:nvPr>
            <p:ph type="subTitle" idx="4"/>
          </p:nvPr>
        </p:nvSpPr>
        <p:spPr>
          <a:xfrm>
            <a:off x="5801289" y="2196075"/>
            <a:ext cx="19782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6" name="Google Shape;556;p26"/>
          <p:cNvSpPr txBox="1">
            <a:spLocks noGrp="1"/>
          </p:cNvSpPr>
          <p:nvPr>
            <p:ph type="title" idx="5"/>
          </p:nvPr>
        </p:nvSpPr>
        <p:spPr>
          <a:xfrm>
            <a:off x="1183963" y="3101775"/>
            <a:ext cx="19782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7" name="Google Shape;557;p26"/>
          <p:cNvSpPr txBox="1">
            <a:spLocks noGrp="1"/>
          </p:cNvSpPr>
          <p:nvPr>
            <p:ph type="subTitle" idx="6"/>
          </p:nvPr>
        </p:nvSpPr>
        <p:spPr>
          <a:xfrm>
            <a:off x="1183963" y="3629475"/>
            <a:ext cx="1978200" cy="527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8" name="Google Shape;558;p26"/>
          <p:cNvSpPr txBox="1">
            <a:spLocks noGrp="1"/>
          </p:cNvSpPr>
          <p:nvPr>
            <p:ph type="title" idx="7"/>
          </p:nvPr>
        </p:nvSpPr>
        <p:spPr>
          <a:xfrm>
            <a:off x="5801295" y="3101775"/>
            <a:ext cx="1978200" cy="527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59" name="Google Shape;559;p26"/>
          <p:cNvSpPr txBox="1">
            <a:spLocks noGrp="1"/>
          </p:cNvSpPr>
          <p:nvPr>
            <p:ph type="subTitle" idx="8"/>
          </p:nvPr>
        </p:nvSpPr>
        <p:spPr>
          <a:xfrm>
            <a:off x="5801289" y="3629475"/>
            <a:ext cx="19782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 name="Google Shape;101;p6">
            <a:extLst>
              <a:ext uri="{FF2B5EF4-FFF2-40B4-BE49-F238E27FC236}">
                <a16:creationId xmlns:a16="http://schemas.microsoft.com/office/drawing/2014/main" id="{90FD0AB0-3584-97EC-126F-31544CBFFEA3}"/>
              </a:ext>
            </a:extLst>
          </p:cNvPr>
          <p:cNvSpPr/>
          <p:nvPr userDrawn="1"/>
        </p:nvSpPr>
        <p:spPr>
          <a:xfrm>
            <a:off x="-153650" y="3732005"/>
            <a:ext cx="791647" cy="1524779"/>
          </a:xfrm>
          <a:custGeom>
            <a:avLst/>
            <a:gdLst/>
            <a:ahLst/>
            <a:cxnLst/>
            <a:rect l="l" t="t" r="r" b="b"/>
            <a:pathLst>
              <a:path w="8465" h="16303" extrusionOk="0">
                <a:moveTo>
                  <a:pt x="4201" y="1"/>
                </a:moveTo>
                <a:cubicBezTo>
                  <a:pt x="3778" y="32"/>
                  <a:pt x="3433" y="377"/>
                  <a:pt x="3418" y="816"/>
                </a:cubicBezTo>
                <a:lnTo>
                  <a:pt x="3026" y="7619"/>
                </a:lnTo>
                <a:cubicBezTo>
                  <a:pt x="2923" y="7645"/>
                  <a:pt x="2820" y="7657"/>
                  <a:pt x="2719" y="7657"/>
                </a:cubicBezTo>
                <a:cubicBezTo>
                  <a:pt x="2100" y="7657"/>
                  <a:pt x="1559" y="7184"/>
                  <a:pt x="1505" y="6537"/>
                </a:cubicBezTo>
                <a:lnTo>
                  <a:pt x="1364" y="4421"/>
                </a:lnTo>
                <a:cubicBezTo>
                  <a:pt x="1317" y="4076"/>
                  <a:pt x="1019" y="3810"/>
                  <a:pt x="690" y="3810"/>
                </a:cubicBezTo>
                <a:lnTo>
                  <a:pt x="643" y="3810"/>
                </a:lnTo>
                <a:cubicBezTo>
                  <a:pt x="283" y="3841"/>
                  <a:pt x="1" y="4139"/>
                  <a:pt x="1" y="4499"/>
                </a:cubicBezTo>
                <a:lnTo>
                  <a:pt x="79" y="7462"/>
                </a:lnTo>
                <a:cubicBezTo>
                  <a:pt x="126" y="8920"/>
                  <a:pt x="1317" y="10095"/>
                  <a:pt x="2775" y="10095"/>
                </a:cubicBezTo>
                <a:cubicBezTo>
                  <a:pt x="2791" y="10095"/>
                  <a:pt x="2806" y="10095"/>
                  <a:pt x="2822" y="10079"/>
                </a:cubicBezTo>
                <a:lnTo>
                  <a:pt x="2822" y="10079"/>
                </a:lnTo>
                <a:lnTo>
                  <a:pt x="2681" y="15409"/>
                </a:lnTo>
                <a:lnTo>
                  <a:pt x="3684" y="16302"/>
                </a:lnTo>
                <a:lnTo>
                  <a:pt x="6161" y="16020"/>
                </a:lnTo>
                <a:lnTo>
                  <a:pt x="5753" y="10393"/>
                </a:lnTo>
                <a:cubicBezTo>
                  <a:pt x="7368" y="10111"/>
                  <a:pt x="8465" y="8606"/>
                  <a:pt x="8230" y="6976"/>
                </a:cubicBezTo>
                <a:lnTo>
                  <a:pt x="7947" y="5095"/>
                </a:lnTo>
                <a:cubicBezTo>
                  <a:pt x="7900" y="4829"/>
                  <a:pt x="7665" y="4640"/>
                  <a:pt x="7399" y="4640"/>
                </a:cubicBezTo>
                <a:lnTo>
                  <a:pt x="7336" y="4640"/>
                </a:lnTo>
                <a:cubicBezTo>
                  <a:pt x="7226" y="4656"/>
                  <a:pt x="7132" y="4687"/>
                  <a:pt x="7070" y="4750"/>
                </a:cubicBezTo>
                <a:cubicBezTo>
                  <a:pt x="6929" y="4844"/>
                  <a:pt x="6850" y="5001"/>
                  <a:pt x="6850" y="5173"/>
                </a:cubicBezTo>
                <a:lnTo>
                  <a:pt x="6835" y="7321"/>
                </a:lnTo>
                <a:cubicBezTo>
                  <a:pt x="6835" y="7666"/>
                  <a:pt x="6709" y="7979"/>
                  <a:pt x="6521" y="8230"/>
                </a:cubicBezTo>
                <a:cubicBezTo>
                  <a:pt x="6333" y="8481"/>
                  <a:pt x="6051" y="8669"/>
                  <a:pt x="5722" y="8747"/>
                </a:cubicBezTo>
                <a:lnTo>
                  <a:pt x="5142" y="800"/>
                </a:lnTo>
                <a:cubicBezTo>
                  <a:pt x="5110" y="377"/>
                  <a:pt x="4781" y="48"/>
                  <a:pt x="4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2" name="Google Shape;552;p26"/>
          <p:cNvPicPr preferRelativeResize="0"/>
          <p:nvPr/>
        </p:nvPicPr>
        <p:blipFill>
          <a:blip r:embed="rId3">
            <a:alphaModFix/>
          </a:blip>
          <a:stretch>
            <a:fillRect/>
          </a:stretch>
        </p:blipFill>
        <p:spPr>
          <a:xfrm>
            <a:off x="-178722" y="-286701"/>
            <a:ext cx="1491750" cy="57169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560"/>
        <p:cNvGrpSpPr/>
        <p:nvPr/>
      </p:nvGrpSpPr>
      <p:grpSpPr>
        <a:xfrm>
          <a:off x="0" y="0"/>
          <a:ext cx="0" cy="0"/>
          <a:chOff x="0" y="0"/>
          <a:chExt cx="0" cy="0"/>
        </a:xfrm>
      </p:grpSpPr>
      <p:sp>
        <p:nvSpPr>
          <p:cNvPr id="561" name="Google Shape;561;p27"/>
          <p:cNvSpPr/>
          <p:nvPr/>
        </p:nvSpPr>
        <p:spPr>
          <a:xfrm flipH="1">
            <a:off x="-471700" y="4493375"/>
            <a:ext cx="10377693" cy="1888373"/>
          </a:xfrm>
          <a:custGeom>
            <a:avLst/>
            <a:gdLst/>
            <a:ahLst/>
            <a:cxnLst/>
            <a:rect l="l" t="t" r="r" b="b"/>
            <a:pathLst>
              <a:path w="53388" h="14232" extrusionOk="0">
                <a:moveTo>
                  <a:pt x="34406" y="1"/>
                </a:moveTo>
                <a:cubicBezTo>
                  <a:pt x="33967" y="1"/>
                  <a:pt x="33591" y="283"/>
                  <a:pt x="33168" y="361"/>
                </a:cubicBezTo>
                <a:cubicBezTo>
                  <a:pt x="33032" y="388"/>
                  <a:pt x="32896" y="395"/>
                  <a:pt x="32760" y="395"/>
                </a:cubicBezTo>
                <a:cubicBezTo>
                  <a:pt x="32633" y="395"/>
                  <a:pt x="32506" y="389"/>
                  <a:pt x="32378" y="389"/>
                </a:cubicBezTo>
                <a:cubicBezTo>
                  <a:pt x="32328" y="389"/>
                  <a:pt x="32278" y="390"/>
                  <a:pt x="32227" y="392"/>
                </a:cubicBezTo>
                <a:cubicBezTo>
                  <a:pt x="31690" y="427"/>
                  <a:pt x="31145" y="644"/>
                  <a:pt x="30628" y="644"/>
                </a:cubicBezTo>
                <a:cubicBezTo>
                  <a:pt x="30435" y="644"/>
                  <a:pt x="30247" y="614"/>
                  <a:pt x="30064" y="534"/>
                </a:cubicBezTo>
                <a:cubicBezTo>
                  <a:pt x="29939" y="487"/>
                  <a:pt x="29829" y="408"/>
                  <a:pt x="29704" y="392"/>
                </a:cubicBezTo>
                <a:cubicBezTo>
                  <a:pt x="29687" y="390"/>
                  <a:pt x="29670" y="389"/>
                  <a:pt x="29653" y="389"/>
                </a:cubicBezTo>
                <a:cubicBezTo>
                  <a:pt x="29545" y="389"/>
                  <a:pt x="29436" y="430"/>
                  <a:pt x="29328" y="471"/>
                </a:cubicBezTo>
                <a:cubicBezTo>
                  <a:pt x="28920" y="581"/>
                  <a:pt x="28497" y="612"/>
                  <a:pt x="28089" y="628"/>
                </a:cubicBezTo>
                <a:cubicBezTo>
                  <a:pt x="25973" y="753"/>
                  <a:pt x="23763" y="643"/>
                  <a:pt x="21741" y="1396"/>
                </a:cubicBezTo>
                <a:cubicBezTo>
                  <a:pt x="21428" y="1521"/>
                  <a:pt x="21098" y="1662"/>
                  <a:pt x="20769" y="1725"/>
                </a:cubicBezTo>
                <a:cubicBezTo>
                  <a:pt x="20560" y="1767"/>
                  <a:pt x="20344" y="1774"/>
                  <a:pt x="20126" y="1774"/>
                </a:cubicBezTo>
                <a:cubicBezTo>
                  <a:pt x="20017" y="1774"/>
                  <a:pt x="19907" y="1772"/>
                  <a:pt x="19798" y="1772"/>
                </a:cubicBezTo>
                <a:cubicBezTo>
                  <a:pt x="19683" y="1770"/>
                  <a:pt x="19569" y="1769"/>
                  <a:pt x="19454" y="1769"/>
                </a:cubicBezTo>
                <a:cubicBezTo>
                  <a:pt x="18471" y="1769"/>
                  <a:pt x="17489" y="1827"/>
                  <a:pt x="16506" y="1897"/>
                </a:cubicBezTo>
                <a:cubicBezTo>
                  <a:pt x="15111" y="2007"/>
                  <a:pt x="13716" y="2179"/>
                  <a:pt x="12337" y="2305"/>
                </a:cubicBezTo>
                <a:cubicBezTo>
                  <a:pt x="10547" y="2482"/>
                  <a:pt x="8757" y="2609"/>
                  <a:pt x="6967" y="2609"/>
                </a:cubicBezTo>
                <a:cubicBezTo>
                  <a:pt x="6547" y="2609"/>
                  <a:pt x="6127" y="2602"/>
                  <a:pt x="5706" y="2587"/>
                </a:cubicBezTo>
                <a:cubicBezTo>
                  <a:pt x="5366" y="2576"/>
                  <a:pt x="5021" y="2561"/>
                  <a:pt x="4678" y="2561"/>
                </a:cubicBezTo>
                <a:cubicBezTo>
                  <a:pt x="4059" y="2561"/>
                  <a:pt x="3444" y="2610"/>
                  <a:pt x="2869" y="2822"/>
                </a:cubicBezTo>
                <a:cubicBezTo>
                  <a:pt x="2607" y="2931"/>
                  <a:pt x="2306" y="3071"/>
                  <a:pt x="2031" y="3071"/>
                </a:cubicBezTo>
                <a:cubicBezTo>
                  <a:pt x="1912" y="3071"/>
                  <a:pt x="1798" y="3045"/>
                  <a:pt x="1694" y="2979"/>
                </a:cubicBezTo>
                <a:cubicBezTo>
                  <a:pt x="1553" y="2900"/>
                  <a:pt x="1443" y="2759"/>
                  <a:pt x="1302" y="2697"/>
                </a:cubicBezTo>
                <a:cubicBezTo>
                  <a:pt x="1251" y="2676"/>
                  <a:pt x="1200" y="2666"/>
                  <a:pt x="1152" y="2666"/>
                </a:cubicBezTo>
                <a:cubicBezTo>
                  <a:pt x="874" y="2666"/>
                  <a:pt x="655" y="2978"/>
                  <a:pt x="628" y="3245"/>
                </a:cubicBezTo>
                <a:cubicBezTo>
                  <a:pt x="596" y="3590"/>
                  <a:pt x="910" y="3966"/>
                  <a:pt x="1004" y="4311"/>
                </a:cubicBezTo>
                <a:cubicBezTo>
                  <a:pt x="1255" y="5314"/>
                  <a:pt x="1317" y="6349"/>
                  <a:pt x="1286" y="7368"/>
                </a:cubicBezTo>
                <a:cubicBezTo>
                  <a:pt x="1192" y="9499"/>
                  <a:pt x="628" y="11568"/>
                  <a:pt x="1" y="13575"/>
                </a:cubicBezTo>
                <a:cubicBezTo>
                  <a:pt x="1193" y="13117"/>
                  <a:pt x="2431" y="12959"/>
                  <a:pt x="3693" y="12959"/>
                </a:cubicBezTo>
                <a:cubicBezTo>
                  <a:pt x="6147" y="12959"/>
                  <a:pt x="8693" y="13555"/>
                  <a:pt x="11177" y="13700"/>
                </a:cubicBezTo>
                <a:cubicBezTo>
                  <a:pt x="11629" y="13725"/>
                  <a:pt x="12081" y="13735"/>
                  <a:pt x="12532" y="13735"/>
                </a:cubicBezTo>
                <a:cubicBezTo>
                  <a:pt x="14503" y="13735"/>
                  <a:pt x="16474" y="13541"/>
                  <a:pt x="18445" y="13541"/>
                </a:cubicBezTo>
                <a:cubicBezTo>
                  <a:pt x="18561" y="13541"/>
                  <a:pt x="18678" y="13542"/>
                  <a:pt x="18794" y="13543"/>
                </a:cubicBezTo>
                <a:cubicBezTo>
                  <a:pt x="21302" y="13575"/>
                  <a:pt x="23794" y="13966"/>
                  <a:pt x="26302" y="14123"/>
                </a:cubicBezTo>
                <a:cubicBezTo>
                  <a:pt x="27466" y="14202"/>
                  <a:pt x="28632" y="14232"/>
                  <a:pt x="29798" y="14232"/>
                </a:cubicBezTo>
                <a:cubicBezTo>
                  <a:pt x="31633" y="14232"/>
                  <a:pt x="33469" y="14159"/>
                  <a:pt x="35299" y="14092"/>
                </a:cubicBezTo>
                <a:cubicBezTo>
                  <a:pt x="41256" y="13841"/>
                  <a:pt x="47212" y="13606"/>
                  <a:pt x="53168" y="13371"/>
                </a:cubicBezTo>
                <a:cubicBezTo>
                  <a:pt x="52792" y="9421"/>
                  <a:pt x="52870" y="5440"/>
                  <a:pt x="53388" y="1505"/>
                </a:cubicBezTo>
                <a:cubicBezTo>
                  <a:pt x="53088" y="1505"/>
                  <a:pt x="52787" y="1503"/>
                  <a:pt x="52488" y="1503"/>
                </a:cubicBezTo>
                <a:cubicBezTo>
                  <a:pt x="51739" y="1503"/>
                  <a:pt x="50992" y="1519"/>
                  <a:pt x="50253" y="1631"/>
                </a:cubicBezTo>
                <a:cubicBezTo>
                  <a:pt x="49974" y="1672"/>
                  <a:pt x="49689" y="1688"/>
                  <a:pt x="49402" y="1688"/>
                </a:cubicBezTo>
                <a:cubicBezTo>
                  <a:pt x="48645" y="1688"/>
                  <a:pt x="47868" y="1583"/>
                  <a:pt x="47120" y="1583"/>
                </a:cubicBezTo>
                <a:cubicBezTo>
                  <a:pt x="47083" y="1583"/>
                  <a:pt x="47045" y="1583"/>
                  <a:pt x="47008" y="1584"/>
                </a:cubicBezTo>
                <a:cubicBezTo>
                  <a:pt x="46569" y="1584"/>
                  <a:pt x="46115" y="1631"/>
                  <a:pt x="45691" y="1740"/>
                </a:cubicBezTo>
                <a:cubicBezTo>
                  <a:pt x="45523" y="1797"/>
                  <a:pt x="45368" y="1853"/>
                  <a:pt x="45202" y="1853"/>
                </a:cubicBezTo>
                <a:cubicBezTo>
                  <a:pt x="45182" y="1853"/>
                  <a:pt x="45163" y="1852"/>
                  <a:pt x="45143" y="1850"/>
                </a:cubicBezTo>
                <a:cubicBezTo>
                  <a:pt x="45017" y="1835"/>
                  <a:pt x="44908" y="1788"/>
                  <a:pt x="44782" y="1740"/>
                </a:cubicBezTo>
                <a:cubicBezTo>
                  <a:pt x="44248" y="1550"/>
                  <a:pt x="43653" y="1511"/>
                  <a:pt x="43050" y="1511"/>
                </a:cubicBezTo>
                <a:cubicBezTo>
                  <a:pt x="42646" y="1511"/>
                  <a:pt x="42237" y="1528"/>
                  <a:pt x="41840" y="1528"/>
                </a:cubicBezTo>
                <a:cubicBezTo>
                  <a:pt x="41615" y="1528"/>
                  <a:pt x="41393" y="1523"/>
                  <a:pt x="41177" y="1505"/>
                </a:cubicBezTo>
                <a:cubicBezTo>
                  <a:pt x="40974" y="1490"/>
                  <a:pt x="40801" y="1474"/>
                  <a:pt x="40613" y="1396"/>
                </a:cubicBezTo>
                <a:cubicBezTo>
                  <a:pt x="40488" y="1349"/>
                  <a:pt x="40331" y="1161"/>
                  <a:pt x="40190" y="1145"/>
                </a:cubicBezTo>
                <a:cubicBezTo>
                  <a:pt x="39845" y="1114"/>
                  <a:pt x="39500" y="1098"/>
                  <a:pt x="39171" y="1066"/>
                </a:cubicBezTo>
                <a:cubicBezTo>
                  <a:pt x="39061" y="1051"/>
                  <a:pt x="38936" y="1051"/>
                  <a:pt x="38857" y="988"/>
                </a:cubicBezTo>
                <a:cubicBezTo>
                  <a:pt x="38779" y="941"/>
                  <a:pt x="38732" y="878"/>
                  <a:pt x="38654" y="847"/>
                </a:cubicBezTo>
                <a:cubicBezTo>
                  <a:pt x="38615" y="831"/>
                  <a:pt x="38575" y="827"/>
                  <a:pt x="38534" y="827"/>
                </a:cubicBezTo>
                <a:cubicBezTo>
                  <a:pt x="38493" y="827"/>
                  <a:pt x="38450" y="831"/>
                  <a:pt x="38403" y="831"/>
                </a:cubicBezTo>
                <a:cubicBezTo>
                  <a:pt x="38379" y="833"/>
                  <a:pt x="38354" y="833"/>
                  <a:pt x="38330" y="833"/>
                </a:cubicBezTo>
                <a:cubicBezTo>
                  <a:pt x="37753" y="833"/>
                  <a:pt x="37283" y="483"/>
                  <a:pt x="36726" y="408"/>
                </a:cubicBezTo>
                <a:cubicBezTo>
                  <a:pt x="36130" y="330"/>
                  <a:pt x="35535" y="314"/>
                  <a:pt x="34955" y="126"/>
                </a:cubicBezTo>
                <a:cubicBezTo>
                  <a:pt x="34766" y="79"/>
                  <a:pt x="34594" y="16"/>
                  <a:pt x="34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8602350" y="3564851"/>
            <a:ext cx="1015104" cy="1888368"/>
          </a:xfrm>
          <a:custGeom>
            <a:avLst/>
            <a:gdLst/>
            <a:ahLst/>
            <a:cxnLst/>
            <a:rect l="l" t="t" r="r" b="b"/>
            <a:pathLst>
              <a:path w="3700" h="6883" extrusionOk="0">
                <a:moveTo>
                  <a:pt x="1804" y="0"/>
                </a:moveTo>
                <a:cubicBezTo>
                  <a:pt x="1793" y="0"/>
                  <a:pt x="1782" y="1"/>
                  <a:pt x="1771" y="2"/>
                </a:cubicBezTo>
                <a:cubicBezTo>
                  <a:pt x="1630" y="18"/>
                  <a:pt x="1521" y="127"/>
                  <a:pt x="1521" y="253"/>
                </a:cubicBezTo>
                <a:lnTo>
                  <a:pt x="1301" y="3121"/>
                </a:lnTo>
                <a:cubicBezTo>
                  <a:pt x="1019" y="3121"/>
                  <a:pt x="768" y="2917"/>
                  <a:pt x="737" y="2651"/>
                </a:cubicBezTo>
                <a:lnTo>
                  <a:pt x="643" y="1789"/>
                </a:lnTo>
                <a:cubicBezTo>
                  <a:pt x="627" y="1663"/>
                  <a:pt x="502" y="1569"/>
                  <a:pt x="361" y="1569"/>
                </a:cubicBezTo>
                <a:cubicBezTo>
                  <a:pt x="220" y="1585"/>
                  <a:pt x="126" y="1679"/>
                  <a:pt x="110" y="1804"/>
                </a:cubicBezTo>
                <a:lnTo>
                  <a:pt x="32" y="3074"/>
                </a:lnTo>
                <a:cubicBezTo>
                  <a:pt x="1" y="3660"/>
                  <a:pt x="501" y="4140"/>
                  <a:pt x="1130" y="4140"/>
                </a:cubicBezTo>
                <a:cubicBezTo>
                  <a:pt x="1140" y="4140"/>
                  <a:pt x="1150" y="4140"/>
                  <a:pt x="1160" y="4140"/>
                </a:cubicBezTo>
                <a:lnTo>
                  <a:pt x="1160" y="4140"/>
                </a:lnTo>
                <a:lnTo>
                  <a:pt x="878" y="6585"/>
                </a:lnTo>
                <a:lnTo>
                  <a:pt x="2994" y="6883"/>
                </a:lnTo>
                <a:lnTo>
                  <a:pt x="2712" y="4767"/>
                </a:lnTo>
                <a:lnTo>
                  <a:pt x="2916" y="4704"/>
                </a:lnTo>
                <a:cubicBezTo>
                  <a:pt x="3386" y="4563"/>
                  <a:pt x="3699" y="4156"/>
                  <a:pt x="3684" y="3701"/>
                </a:cubicBezTo>
                <a:lnTo>
                  <a:pt x="3652" y="2494"/>
                </a:lnTo>
                <a:cubicBezTo>
                  <a:pt x="3652" y="2378"/>
                  <a:pt x="3545" y="2289"/>
                  <a:pt x="3417" y="2289"/>
                </a:cubicBezTo>
                <a:cubicBezTo>
                  <a:pt x="3407" y="2289"/>
                  <a:pt x="3396" y="2289"/>
                  <a:pt x="3386" y="2290"/>
                </a:cubicBezTo>
                <a:cubicBezTo>
                  <a:pt x="3292" y="2290"/>
                  <a:pt x="3214" y="2369"/>
                  <a:pt x="3198" y="2463"/>
                </a:cubicBezTo>
                <a:lnTo>
                  <a:pt x="3119" y="3011"/>
                </a:lnTo>
                <a:cubicBezTo>
                  <a:pt x="3072" y="3340"/>
                  <a:pt x="2869" y="3607"/>
                  <a:pt x="2587" y="3764"/>
                </a:cubicBezTo>
                <a:lnTo>
                  <a:pt x="2116" y="253"/>
                </a:lnTo>
                <a:cubicBezTo>
                  <a:pt x="2102" y="106"/>
                  <a:pt x="1963" y="0"/>
                  <a:pt x="1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rot="-575966">
            <a:off x="-56799" y="3245242"/>
            <a:ext cx="483924" cy="1871003"/>
          </a:xfrm>
          <a:custGeom>
            <a:avLst/>
            <a:gdLst/>
            <a:ahLst/>
            <a:cxnLst/>
            <a:rect l="l" t="t" r="r" b="b"/>
            <a:pathLst>
              <a:path w="2289" h="8850" extrusionOk="0">
                <a:moveTo>
                  <a:pt x="889" y="1"/>
                </a:moveTo>
                <a:cubicBezTo>
                  <a:pt x="809" y="1"/>
                  <a:pt x="728" y="55"/>
                  <a:pt x="690" y="119"/>
                </a:cubicBezTo>
                <a:cubicBezTo>
                  <a:pt x="658" y="197"/>
                  <a:pt x="643" y="307"/>
                  <a:pt x="643" y="401"/>
                </a:cubicBezTo>
                <a:cubicBezTo>
                  <a:pt x="627" y="2031"/>
                  <a:pt x="596" y="3661"/>
                  <a:pt x="580" y="5291"/>
                </a:cubicBezTo>
                <a:cubicBezTo>
                  <a:pt x="580" y="5370"/>
                  <a:pt x="611" y="5621"/>
                  <a:pt x="564" y="5699"/>
                </a:cubicBezTo>
                <a:cubicBezTo>
                  <a:pt x="546" y="5718"/>
                  <a:pt x="517" y="5726"/>
                  <a:pt x="488" y="5726"/>
                </a:cubicBezTo>
                <a:cubicBezTo>
                  <a:pt x="443" y="5726"/>
                  <a:pt x="395" y="5706"/>
                  <a:pt x="376" y="5668"/>
                </a:cubicBezTo>
                <a:cubicBezTo>
                  <a:pt x="329" y="5574"/>
                  <a:pt x="361" y="5354"/>
                  <a:pt x="345" y="5229"/>
                </a:cubicBezTo>
                <a:cubicBezTo>
                  <a:pt x="329" y="4931"/>
                  <a:pt x="314" y="4633"/>
                  <a:pt x="314" y="4335"/>
                </a:cubicBezTo>
                <a:cubicBezTo>
                  <a:pt x="282" y="3740"/>
                  <a:pt x="282" y="3128"/>
                  <a:pt x="282" y="2533"/>
                </a:cubicBezTo>
                <a:cubicBezTo>
                  <a:pt x="282" y="2188"/>
                  <a:pt x="282" y="1859"/>
                  <a:pt x="220" y="1530"/>
                </a:cubicBezTo>
                <a:cubicBezTo>
                  <a:pt x="203" y="1521"/>
                  <a:pt x="184" y="1517"/>
                  <a:pt x="164" y="1517"/>
                </a:cubicBezTo>
                <a:cubicBezTo>
                  <a:pt x="111" y="1517"/>
                  <a:pt x="54" y="1546"/>
                  <a:pt x="31" y="1592"/>
                </a:cubicBezTo>
                <a:cubicBezTo>
                  <a:pt x="0" y="1655"/>
                  <a:pt x="0" y="1718"/>
                  <a:pt x="0" y="1796"/>
                </a:cubicBezTo>
                <a:cubicBezTo>
                  <a:pt x="16" y="3019"/>
                  <a:pt x="47" y="4257"/>
                  <a:pt x="63" y="5495"/>
                </a:cubicBezTo>
                <a:cubicBezTo>
                  <a:pt x="63" y="5636"/>
                  <a:pt x="78" y="5777"/>
                  <a:pt x="94" y="5918"/>
                </a:cubicBezTo>
                <a:cubicBezTo>
                  <a:pt x="110" y="6028"/>
                  <a:pt x="141" y="6122"/>
                  <a:pt x="157" y="6232"/>
                </a:cubicBezTo>
                <a:cubicBezTo>
                  <a:pt x="172" y="6373"/>
                  <a:pt x="157" y="6514"/>
                  <a:pt x="220" y="6639"/>
                </a:cubicBezTo>
                <a:cubicBezTo>
                  <a:pt x="329" y="6859"/>
                  <a:pt x="658" y="6890"/>
                  <a:pt x="784" y="7094"/>
                </a:cubicBezTo>
                <a:cubicBezTo>
                  <a:pt x="831" y="7188"/>
                  <a:pt x="831" y="7313"/>
                  <a:pt x="831" y="7423"/>
                </a:cubicBezTo>
                <a:cubicBezTo>
                  <a:pt x="831" y="7893"/>
                  <a:pt x="831" y="8379"/>
                  <a:pt x="831" y="8850"/>
                </a:cubicBezTo>
                <a:lnTo>
                  <a:pt x="1379" y="8850"/>
                </a:lnTo>
                <a:cubicBezTo>
                  <a:pt x="1379" y="8442"/>
                  <a:pt x="1379" y="8050"/>
                  <a:pt x="1364" y="7643"/>
                </a:cubicBezTo>
                <a:cubicBezTo>
                  <a:pt x="1364" y="7517"/>
                  <a:pt x="1364" y="7392"/>
                  <a:pt x="1426" y="7282"/>
                </a:cubicBezTo>
                <a:cubicBezTo>
                  <a:pt x="1536" y="7016"/>
                  <a:pt x="1897" y="6937"/>
                  <a:pt x="2053" y="6686"/>
                </a:cubicBezTo>
                <a:cubicBezTo>
                  <a:pt x="2085" y="6624"/>
                  <a:pt x="2116" y="6545"/>
                  <a:pt x="2132" y="6467"/>
                </a:cubicBezTo>
                <a:cubicBezTo>
                  <a:pt x="2132" y="6373"/>
                  <a:pt x="2179" y="6263"/>
                  <a:pt x="2210" y="6169"/>
                </a:cubicBezTo>
                <a:cubicBezTo>
                  <a:pt x="2226" y="6059"/>
                  <a:pt x="2241" y="5950"/>
                  <a:pt x="2257" y="5856"/>
                </a:cubicBezTo>
                <a:cubicBezTo>
                  <a:pt x="2273" y="5668"/>
                  <a:pt x="2289" y="5495"/>
                  <a:pt x="2289" y="5307"/>
                </a:cubicBezTo>
                <a:cubicBezTo>
                  <a:pt x="2289" y="5260"/>
                  <a:pt x="2273" y="5229"/>
                  <a:pt x="2241" y="5197"/>
                </a:cubicBezTo>
                <a:cubicBezTo>
                  <a:pt x="2226" y="5182"/>
                  <a:pt x="2194" y="5182"/>
                  <a:pt x="2163" y="5150"/>
                </a:cubicBezTo>
                <a:cubicBezTo>
                  <a:pt x="2132" y="5135"/>
                  <a:pt x="2132" y="5088"/>
                  <a:pt x="2132" y="5041"/>
                </a:cubicBezTo>
                <a:cubicBezTo>
                  <a:pt x="2132" y="4994"/>
                  <a:pt x="2132" y="4947"/>
                  <a:pt x="2132" y="4900"/>
                </a:cubicBezTo>
                <a:cubicBezTo>
                  <a:pt x="2132" y="4868"/>
                  <a:pt x="2132" y="4821"/>
                  <a:pt x="2085" y="4790"/>
                </a:cubicBezTo>
                <a:cubicBezTo>
                  <a:pt x="2069" y="4774"/>
                  <a:pt x="2038" y="4774"/>
                  <a:pt x="2022" y="4774"/>
                </a:cubicBezTo>
                <a:cubicBezTo>
                  <a:pt x="1959" y="4790"/>
                  <a:pt x="1897" y="4806"/>
                  <a:pt x="1865" y="4868"/>
                </a:cubicBezTo>
                <a:cubicBezTo>
                  <a:pt x="1850" y="4900"/>
                  <a:pt x="1850" y="4931"/>
                  <a:pt x="1850" y="4962"/>
                </a:cubicBezTo>
                <a:cubicBezTo>
                  <a:pt x="1834" y="5213"/>
                  <a:pt x="1818" y="5433"/>
                  <a:pt x="1818" y="5668"/>
                </a:cubicBezTo>
                <a:cubicBezTo>
                  <a:pt x="1834" y="5820"/>
                  <a:pt x="1849" y="6327"/>
                  <a:pt x="1634" y="6327"/>
                </a:cubicBezTo>
                <a:cubicBezTo>
                  <a:pt x="1628" y="6327"/>
                  <a:pt x="1621" y="6327"/>
                  <a:pt x="1615" y="6326"/>
                </a:cubicBezTo>
                <a:cubicBezTo>
                  <a:pt x="1583" y="6326"/>
                  <a:pt x="1567" y="6326"/>
                  <a:pt x="1552" y="6310"/>
                </a:cubicBezTo>
                <a:cubicBezTo>
                  <a:pt x="1505" y="6295"/>
                  <a:pt x="1505" y="6232"/>
                  <a:pt x="1505" y="6185"/>
                </a:cubicBezTo>
                <a:cubicBezTo>
                  <a:pt x="1520" y="6154"/>
                  <a:pt x="1552" y="6106"/>
                  <a:pt x="1567" y="6075"/>
                </a:cubicBezTo>
                <a:cubicBezTo>
                  <a:pt x="1646" y="5887"/>
                  <a:pt x="1646" y="5636"/>
                  <a:pt x="1646" y="5433"/>
                </a:cubicBezTo>
                <a:cubicBezTo>
                  <a:pt x="1662" y="5135"/>
                  <a:pt x="1677" y="4837"/>
                  <a:pt x="1662" y="4539"/>
                </a:cubicBezTo>
                <a:cubicBezTo>
                  <a:pt x="1662" y="4508"/>
                  <a:pt x="1662" y="4476"/>
                  <a:pt x="1646" y="4461"/>
                </a:cubicBezTo>
                <a:cubicBezTo>
                  <a:pt x="1646" y="4445"/>
                  <a:pt x="1630" y="4429"/>
                  <a:pt x="1615" y="4414"/>
                </a:cubicBezTo>
                <a:cubicBezTo>
                  <a:pt x="1583" y="4367"/>
                  <a:pt x="1583" y="4288"/>
                  <a:pt x="1599" y="4226"/>
                </a:cubicBezTo>
                <a:cubicBezTo>
                  <a:pt x="1599" y="4163"/>
                  <a:pt x="1599" y="4085"/>
                  <a:pt x="1567" y="4037"/>
                </a:cubicBezTo>
                <a:cubicBezTo>
                  <a:pt x="1555" y="3989"/>
                  <a:pt x="1505" y="3949"/>
                  <a:pt x="1453" y="3949"/>
                </a:cubicBezTo>
                <a:cubicBezTo>
                  <a:pt x="1439" y="3949"/>
                  <a:pt x="1424" y="3952"/>
                  <a:pt x="1411" y="3959"/>
                </a:cubicBezTo>
                <a:cubicBezTo>
                  <a:pt x="1379" y="3990"/>
                  <a:pt x="1364" y="4037"/>
                  <a:pt x="1348" y="4085"/>
                </a:cubicBezTo>
                <a:cubicBezTo>
                  <a:pt x="1301" y="4351"/>
                  <a:pt x="1285" y="4602"/>
                  <a:pt x="1285" y="4868"/>
                </a:cubicBezTo>
                <a:cubicBezTo>
                  <a:pt x="1285" y="4978"/>
                  <a:pt x="1254" y="5072"/>
                  <a:pt x="1254" y="5182"/>
                </a:cubicBezTo>
                <a:cubicBezTo>
                  <a:pt x="1254" y="5260"/>
                  <a:pt x="1270" y="5495"/>
                  <a:pt x="1207" y="5558"/>
                </a:cubicBezTo>
                <a:cubicBezTo>
                  <a:pt x="1196" y="5569"/>
                  <a:pt x="1179" y="5574"/>
                  <a:pt x="1160" y="5574"/>
                </a:cubicBezTo>
                <a:cubicBezTo>
                  <a:pt x="1126" y="5574"/>
                  <a:pt x="1086" y="5557"/>
                  <a:pt x="1066" y="5527"/>
                </a:cubicBezTo>
                <a:cubicBezTo>
                  <a:pt x="1035" y="5480"/>
                  <a:pt x="1035" y="5433"/>
                  <a:pt x="1035" y="5370"/>
                </a:cubicBezTo>
                <a:cubicBezTo>
                  <a:pt x="1035" y="4947"/>
                  <a:pt x="1035" y="4508"/>
                  <a:pt x="1035" y="4069"/>
                </a:cubicBezTo>
                <a:cubicBezTo>
                  <a:pt x="1035" y="3912"/>
                  <a:pt x="1050" y="3740"/>
                  <a:pt x="1129" y="3599"/>
                </a:cubicBezTo>
                <a:cubicBezTo>
                  <a:pt x="1223" y="3442"/>
                  <a:pt x="1395" y="3363"/>
                  <a:pt x="1505" y="3222"/>
                </a:cubicBezTo>
                <a:cubicBezTo>
                  <a:pt x="1630" y="3034"/>
                  <a:pt x="1646" y="2784"/>
                  <a:pt x="1646" y="2564"/>
                </a:cubicBezTo>
                <a:cubicBezTo>
                  <a:pt x="1630" y="2094"/>
                  <a:pt x="1630" y="1624"/>
                  <a:pt x="1630" y="1153"/>
                </a:cubicBezTo>
                <a:cubicBezTo>
                  <a:pt x="1630" y="1038"/>
                  <a:pt x="1590" y="883"/>
                  <a:pt x="1487" y="883"/>
                </a:cubicBezTo>
                <a:cubicBezTo>
                  <a:pt x="1478" y="883"/>
                  <a:pt x="1468" y="884"/>
                  <a:pt x="1458" y="887"/>
                </a:cubicBezTo>
                <a:cubicBezTo>
                  <a:pt x="1395" y="903"/>
                  <a:pt x="1364" y="981"/>
                  <a:pt x="1332" y="1044"/>
                </a:cubicBezTo>
                <a:cubicBezTo>
                  <a:pt x="1223" y="1498"/>
                  <a:pt x="1332" y="1968"/>
                  <a:pt x="1285" y="2423"/>
                </a:cubicBezTo>
                <a:cubicBezTo>
                  <a:pt x="1285" y="2470"/>
                  <a:pt x="1285" y="2517"/>
                  <a:pt x="1254" y="2548"/>
                </a:cubicBezTo>
                <a:cubicBezTo>
                  <a:pt x="1229" y="2580"/>
                  <a:pt x="1193" y="2594"/>
                  <a:pt x="1156" y="2594"/>
                </a:cubicBezTo>
                <a:cubicBezTo>
                  <a:pt x="1100" y="2594"/>
                  <a:pt x="1041" y="2564"/>
                  <a:pt x="1003" y="2517"/>
                </a:cubicBezTo>
                <a:cubicBezTo>
                  <a:pt x="956" y="2439"/>
                  <a:pt x="956" y="2329"/>
                  <a:pt x="956" y="2235"/>
                </a:cubicBezTo>
                <a:cubicBezTo>
                  <a:pt x="972" y="1765"/>
                  <a:pt x="988" y="1279"/>
                  <a:pt x="1003" y="793"/>
                </a:cubicBezTo>
                <a:cubicBezTo>
                  <a:pt x="1003" y="526"/>
                  <a:pt x="1019" y="260"/>
                  <a:pt x="941" y="9"/>
                </a:cubicBezTo>
                <a:cubicBezTo>
                  <a:pt x="924" y="4"/>
                  <a:pt x="906" y="1"/>
                  <a:pt x="8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27"/>
          <p:cNvGrpSpPr/>
          <p:nvPr/>
        </p:nvGrpSpPr>
        <p:grpSpPr>
          <a:xfrm flipH="1">
            <a:off x="97400" y="340088"/>
            <a:ext cx="8855575" cy="1805613"/>
            <a:chOff x="-1180525" y="653525"/>
            <a:chExt cx="8855575" cy="1805613"/>
          </a:xfrm>
        </p:grpSpPr>
        <p:sp>
          <p:nvSpPr>
            <p:cNvPr id="565" name="Google Shape;565;p27"/>
            <p:cNvSpPr/>
            <p:nvPr/>
          </p:nvSpPr>
          <p:spPr>
            <a:xfrm>
              <a:off x="-1102275" y="653525"/>
              <a:ext cx="272374" cy="104949"/>
            </a:xfrm>
            <a:custGeom>
              <a:avLst/>
              <a:gdLst/>
              <a:ahLst/>
              <a:cxnLst/>
              <a:rect l="l" t="t" r="r" b="b"/>
              <a:pathLst>
                <a:path w="2289" h="882" extrusionOk="0">
                  <a:moveTo>
                    <a:pt x="1841" y="0"/>
                  </a:moveTo>
                  <a:cubicBezTo>
                    <a:pt x="1812" y="0"/>
                    <a:pt x="1783" y="2"/>
                    <a:pt x="1756" y="4"/>
                  </a:cubicBezTo>
                  <a:cubicBezTo>
                    <a:pt x="1646" y="20"/>
                    <a:pt x="1536" y="67"/>
                    <a:pt x="1458" y="145"/>
                  </a:cubicBezTo>
                  <a:cubicBezTo>
                    <a:pt x="1364" y="208"/>
                    <a:pt x="1270" y="318"/>
                    <a:pt x="1239" y="427"/>
                  </a:cubicBezTo>
                  <a:cubicBezTo>
                    <a:pt x="1239" y="412"/>
                    <a:pt x="1145" y="380"/>
                    <a:pt x="1129" y="365"/>
                  </a:cubicBezTo>
                  <a:cubicBezTo>
                    <a:pt x="1066" y="349"/>
                    <a:pt x="1019" y="318"/>
                    <a:pt x="941" y="302"/>
                  </a:cubicBezTo>
                  <a:cubicBezTo>
                    <a:pt x="847" y="286"/>
                    <a:pt x="737" y="286"/>
                    <a:pt x="643" y="286"/>
                  </a:cubicBezTo>
                  <a:cubicBezTo>
                    <a:pt x="471" y="302"/>
                    <a:pt x="314" y="365"/>
                    <a:pt x="204" y="474"/>
                  </a:cubicBezTo>
                  <a:cubicBezTo>
                    <a:pt x="157" y="537"/>
                    <a:pt x="110" y="600"/>
                    <a:pt x="79" y="678"/>
                  </a:cubicBezTo>
                  <a:cubicBezTo>
                    <a:pt x="51" y="720"/>
                    <a:pt x="48" y="811"/>
                    <a:pt x="14" y="864"/>
                  </a:cubicBezTo>
                  <a:lnTo>
                    <a:pt x="14" y="864"/>
                  </a:lnTo>
                  <a:cubicBezTo>
                    <a:pt x="178" y="662"/>
                    <a:pt x="422" y="586"/>
                    <a:pt x="669" y="586"/>
                  </a:cubicBezTo>
                  <a:cubicBezTo>
                    <a:pt x="805" y="586"/>
                    <a:pt x="941" y="609"/>
                    <a:pt x="1066" y="647"/>
                  </a:cubicBezTo>
                  <a:cubicBezTo>
                    <a:pt x="1160" y="678"/>
                    <a:pt x="1254" y="710"/>
                    <a:pt x="1348" y="757"/>
                  </a:cubicBezTo>
                  <a:cubicBezTo>
                    <a:pt x="1411" y="584"/>
                    <a:pt x="1505" y="427"/>
                    <a:pt x="1646" y="286"/>
                  </a:cubicBezTo>
                  <a:cubicBezTo>
                    <a:pt x="1819" y="98"/>
                    <a:pt x="2054" y="145"/>
                    <a:pt x="2289" y="130"/>
                  </a:cubicBezTo>
                  <a:cubicBezTo>
                    <a:pt x="2170" y="37"/>
                    <a:pt x="1996" y="0"/>
                    <a:pt x="1841" y="0"/>
                  </a:cubicBezTo>
                  <a:close/>
                  <a:moveTo>
                    <a:pt x="14" y="864"/>
                  </a:moveTo>
                  <a:lnTo>
                    <a:pt x="14" y="864"/>
                  </a:lnTo>
                  <a:cubicBezTo>
                    <a:pt x="10" y="870"/>
                    <a:pt x="5" y="876"/>
                    <a:pt x="0" y="882"/>
                  </a:cubicBezTo>
                  <a:cubicBezTo>
                    <a:pt x="6" y="877"/>
                    <a:pt x="10" y="871"/>
                    <a:pt x="14" y="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rot="2280842">
              <a:off x="7399249" y="1401051"/>
              <a:ext cx="272375" cy="104949"/>
            </a:xfrm>
            <a:custGeom>
              <a:avLst/>
              <a:gdLst/>
              <a:ahLst/>
              <a:cxnLst/>
              <a:rect l="l" t="t" r="r" b="b"/>
              <a:pathLst>
                <a:path w="2289" h="882" extrusionOk="0">
                  <a:moveTo>
                    <a:pt x="1841" y="0"/>
                  </a:moveTo>
                  <a:cubicBezTo>
                    <a:pt x="1812" y="0"/>
                    <a:pt x="1783" y="2"/>
                    <a:pt x="1756" y="4"/>
                  </a:cubicBezTo>
                  <a:cubicBezTo>
                    <a:pt x="1646" y="20"/>
                    <a:pt x="1536" y="67"/>
                    <a:pt x="1458" y="145"/>
                  </a:cubicBezTo>
                  <a:cubicBezTo>
                    <a:pt x="1364" y="208"/>
                    <a:pt x="1270" y="318"/>
                    <a:pt x="1239" y="427"/>
                  </a:cubicBezTo>
                  <a:cubicBezTo>
                    <a:pt x="1239" y="412"/>
                    <a:pt x="1145" y="380"/>
                    <a:pt x="1129" y="365"/>
                  </a:cubicBezTo>
                  <a:cubicBezTo>
                    <a:pt x="1066" y="349"/>
                    <a:pt x="1019" y="318"/>
                    <a:pt x="941" y="302"/>
                  </a:cubicBezTo>
                  <a:cubicBezTo>
                    <a:pt x="847" y="286"/>
                    <a:pt x="737" y="286"/>
                    <a:pt x="643" y="286"/>
                  </a:cubicBezTo>
                  <a:cubicBezTo>
                    <a:pt x="471" y="302"/>
                    <a:pt x="314" y="365"/>
                    <a:pt x="204" y="474"/>
                  </a:cubicBezTo>
                  <a:cubicBezTo>
                    <a:pt x="157" y="537"/>
                    <a:pt x="110" y="600"/>
                    <a:pt x="79" y="678"/>
                  </a:cubicBezTo>
                  <a:cubicBezTo>
                    <a:pt x="51" y="720"/>
                    <a:pt x="48" y="811"/>
                    <a:pt x="14" y="864"/>
                  </a:cubicBezTo>
                  <a:lnTo>
                    <a:pt x="14" y="864"/>
                  </a:lnTo>
                  <a:cubicBezTo>
                    <a:pt x="178" y="662"/>
                    <a:pt x="422" y="586"/>
                    <a:pt x="669" y="586"/>
                  </a:cubicBezTo>
                  <a:cubicBezTo>
                    <a:pt x="805" y="586"/>
                    <a:pt x="941" y="609"/>
                    <a:pt x="1066" y="647"/>
                  </a:cubicBezTo>
                  <a:cubicBezTo>
                    <a:pt x="1160" y="678"/>
                    <a:pt x="1254" y="710"/>
                    <a:pt x="1348" y="757"/>
                  </a:cubicBezTo>
                  <a:cubicBezTo>
                    <a:pt x="1411" y="584"/>
                    <a:pt x="1505" y="427"/>
                    <a:pt x="1646" y="286"/>
                  </a:cubicBezTo>
                  <a:cubicBezTo>
                    <a:pt x="1819" y="98"/>
                    <a:pt x="2054" y="145"/>
                    <a:pt x="2289" y="130"/>
                  </a:cubicBezTo>
                  <a:cubicBezTo>
                    <a:pt x="2170" y="37"/>
                    <a:pt x="1996" y="0"/>
                    <a:pt x="1841" y="0"/>
                  </a:cubicBezTo>
                  <a:close/>
                  <a:moveTo>
                    <a:pt x="14" y="864"/>
                  </a:moveTo>
                  <a:lnTo>
                    <a:pt x="14" y="864"/>
                  </a:lnTo>
                  <a:cubicBezTo>
                    <a:pt x="10" y="870"/>
                    <a:pt x="5" y="876"/>
                    <a:pt x="0" y="882"/>
                  </a:cubicBezTo>
                  <a:cubicBezTo>
                    <a:pt x="6" y="877"/>
                    <a:pt x="10" y="871"/>
                    <a:pt x="14" y="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1180525" y="2325945"/>
              <a:ext cx="178576" cy="133193"/>
            </a:xfrm>
            <a:custGeom>
              <a:avLst/>
              <a:gdLst/>
              <a:ahLst/>
              <a:cxnLst/>
              <a:rect l="l" t="t" r="r" b="b"/>
              <a:pathLst>
                <a:path w="1208" h="901" extrusionOk="0">
                  <a:moveTo>
                    <a:pt x="125" y="1"/>
                  </a:moveTo>
                  <a:cubicBezTo>
                    <a:pt x="83" y="1"/>
                    <a:pt x="34" y="12"/>
                    <a:pt x="1" y="23"/>
                  </a:cubicBezTo>
                  <a:cubicBezTo>
                    <a:pt x="142" y="101"/>
                    <a:pt x="220" y="243"/>
                    <a:pt x="267" y="399"/>
                  </a:cubicBezTo>
                  <a:cubicBezTo>
                    <a:pt x="299" y="540"/>
                    <a:pt x="283" y="697"/>
                    <a:pt x="267" y="854"/>
                  </a:cubicBezTo>
                  <a:cubicBezTo>
                    <a:pt x="267" y="870"/>
                    <a:pt x="267" y="901"/>
                    <a:pt x="283" y="901"/>
                  </a:cubicBezTo>
                  <a:cubicBezTo>
                    <a:pt x="283" y="885"/>
                    <a:pt x="299" y="885"/>
                    <a:pt x="299" y="885"/>
                  </a:cubicBezTo>
                  <a:cubicBezTo>
                    <a:pt x="486" y="711"/>
                    <a:pt x="752" y="615"/>
                    <a:pt x="1011" y="615"/>
                  </a:cubicBezTo>
                  <a:cubicBezTo>
                    <a:pt x="1078" y="615"/>
                    <a:pt x="1144" y="622"/>
                    <a:pt x="1208" y="634"/>
                  </a:cubicBezTo>
                  <a:cubicBezTo>
                    <a:pt x="1145" y="509"/>
                    <a:pt x="1004" y="415"/>
                    <a:pt x="863" y="399"/>
                  </a:cubicBezTo>
                  <a:cubicBezTo>
                    <a:pt x="850" y="398"/>
                    <a:pt x="838" y="397"/>
                    <a:pt x="826" y="397"/>
                  </a:cubicBezTo>
                  <a:cubicBezTo>
                    <a:pt x="699" y="397"/>
                    <a:pt x="584" y="466"/>
                    <a:pt x="455" y="509"/>
                  </a:cubicBezTo>
                  <a:cubicBezTo>
                    <a:pt x="440" y="384"/>
                    <a:pt x="440" y="243"/>
                    <a:pt x="361" y="133"/>
                  </a:cubicBezTo>
                  <a:cubicBezTo>
                    <a:pt x="314" y="70"/>
                    <a:pt x="252" y="23"/>
                    <a:pt x="173" y="7"/>
                  </a:cubicBezTo>
                  <a:cubicBezTo>
                    <a:pt x="159" y="3"/>
                    <a:pt x="143"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68" name="Google Shape;568;p27"/>
          <p:cNvPicPr preferRelativeResize="0"/>
          <p:nvPr/>
        </p:nvPicPr>
        <p:blipFill>
          <a:blip r:embed="rId2">
            <a:alphaModFix/>
          </a:blip>
          <a:stretch>
            <a:fillRect/>
          </a:stretch>
        </p:blipFill>
        <p:spPr>
          <a:xfrm>
            <a:off x="0" y="0"/>
            <a:ext cx="9144003" cy="5143501"/>
          </a:xfrm>
          <a:prstGeom prst="rect">
            <a:avLst/>
          </a:prstGeom>
          <a:noFill/>
          <a:ln>
            <a:noFill/>
          </a:ln>
        </p:spPr>
      </p:pic>
      <p:pic>
        <p:nvPicPr>
          <p:cNvPr id="569" name="Google Shape;569;p27"/>
          <p:cNvPicPr preferRelativeResize="0"/>
          <p:nvPr/>
        </p:nvPicPr>
        <p:blipFill>
          <a:blip r:embed="rId3">
            <a:alphaModFix/>
          </a:blip>
          <a:stretch>
            <a:fillRect/>
          </a:stretch>
        </p:blipFill>
        <p:spPr>
          <a:xfrm>
            <a:off x="-178725" y="-286700"/>
            <a:ext cx="1491750" cy="5716901"/>
          </a:xfrm>
          <a:prstGeom prst="rect">
            <a:avLst/>
          </a:prstGeom>
          <a:noFill/>
          <a:ln>
            <a:noFill/>
          </a:ln>
        </p:spPr>
      </p:pic>
      <p:pic>
        <p:nvPicPr>
          <p:cNvPr id="570" name="Google Shape;570;p27"/>
          <p:cNvPicPr preferRelativeResize="0"/>
          <p:nvPr/>
        </p:nvPicPr>
        <p:blipFill>
          <a:blip r:embed="rId3">
            <a:alphaModFix/>
          </a:blip>
          <a:stretch>
            <a:fillRect/>
          </a:stretch>
        </p:blipFill>
        <p:spPr>
          <a:xfrm flipH="1">
            <a:off x="7830975" y="-286700"/>
            <a:ext cx="1491750" cy="5716901"/>
          </a:xfrm>
          <a:prstGeom prst="rect">
            <a:avLst/>
          </a:prstGeom>
          <a:noFill/>
          <a:ln>
            <a:noFill/>
          </a:ln>
        </p:spPr>
      </p:pic>
      <p:sp>
        <p:nvSpPr>
          <p:cNvPr id="571" name="Google Shape;571;p2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72" name="Google Shape;572;p27"/>
          <p:cNvSpPr txBox="1">
            <a:spLocks noGrp="1"/>
          </p:cNvSpPr>
          <p:nvPr>
            <p:ph type="title" idx="2"/>
          </p:nvPr>
        </p:nvSpPr>
        <p:spPr>
          <a:xfrm>
            <a:off x="6817152" y="2810975"/>
            <a:ext cx="1606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3" name="Google Shape;573;p27"/>
          <p:cNvSpPr txBox="1">
            <a:spLocks noGrp="1"/>
          </p:cNvSpPr>
          <p:nvPr>
            <p:ph type="subTitle" idx="1"/>
          </p:nvPr>
        </p:nvSpPr>
        <p:spPr>
          <a:xfrm>
            <a:off x="6817152" y="3338675"/>
            <a:ext cx="16068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4" name="Google Shape;574;p27"/>
          <p:cNvSpPr txBox="1">
            <a:spLocks noGrp="1"/>
          </p:cNvSpPr>
          <p:nvPr>
            <p:ph type="title" idx="3"/>
          </p:nvPr>
        </p:nvSpPr>
        <p:spPr>
          <a:xfrm>
            <a:off x="4784739" y="2810975"/>
            <a:ext cx="1606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5" name="Google Shape;575;p27"/>
          <p:cNvSpPr txBox="1">
            <a:spLocks noGrp="1"/>
          </p:cNvSpPr>
          <p:nvPr>
            <p:ph type="subTitle" idx="4"/>
          </p:nvPr>
        </p:nvSpPr>
        <p:spPr>
          <a:xfrm>
            <a:off x="4784734" y="3338675"/>
            <a:ext cx="16068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6" name="Google Shape;576;p27"/>
          <p:cNvSpPr txBox="1">
            <a:spLocks noGrp="1"/>
          </p:cNvSpPr>
          <p:nvPr>
            <p:ph type="title" idx="5"/>
          </p:nvPr>
        </p:nvSpPr>
        <p:spPr>
          <a:xfrm>
            <a:off x="719875" y="2810975"/>
            <a:ext cx="1606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7" name="Google Shape;577;p27"/>
          <p:cNvSpPr txBox="1">
            <a:spLocks noGrp="1"/>
          </p:cNvSpPr>
          <p:nvPr>
            <p:ph type="subTitle" idx="6"/>
          </p:nvPr>
        </p:nvSpPr>
        <p:spPr>
          <a:xfrm>
            <a:off x="719875" y="3338675"/>
            <a:ext cx="16068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78" name="Google Shape;578;p27"/>
          <p:cNvSpPr txBox="1">
            <a:spLocks noGrp="1"/>
          </p:cNvSpPr>
          <p:nvPr>
            <p:ph type="title" idx="7"/>
          </p:nvPr>
        </p:nvSpPr>
        <p:spPr>
          <a:xfrm>
            <a:off x="2752322" y="2810975"/>
            <a:ext cx="16068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solidFill>
                  <a:schemeClr val="dk2"/>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9" name="Google Shape;579;p27"/>
          <p:cNvSpPr txBox="1">
            <a:spLocks noGrp="1"/>
          </p:cNvSpPr>
          <p:nvPr>
            <p:ph type="subTitle" idx="8"/>
          </p:nvPr>
        </p:nvSpPr>
        <p:spPr>
          <a:xfrm>
            <a:off x="2752317" y="3338675"/>
            <a:ext cx="16068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57"/>
        <p:cNvGrpSpPr/>
        <p:nvPr/>
      </p:nvGrpSpPr>
      <p:grpSpPr>
        <a:xfrm>
          <a:off x="0" y="0"/>
          <a:ext cx="0" cy="0"/>
          <a:chOff x="0" y="0"/>
          <a:chExt cx="0" cy="0"/>
        </a:xfrm>
      </p:grpSpPr>
      <p:sp>
        <p:nvSpPr>
          <p:cNvPr id="658" name="Google Shape;658;p32"/>
          <p:cNvSpPr/>
          <p:nvPr/>
        </p:nvSpPr>
        <p:spPr>
          <a:xfrm>
            <a:off x="-471700" y="4493375"/>
            <a:ext cx="10377693" cy="1888373"/>
          </a:xfrm>
          <a:custGeom>
            <a:avLst/>
            <a:gdLst/>
            <a:ahLst/>
            <a:cxnLst/>
            <a:rect l="l" t="t" r="r" b="b"/>
            <a:pathLst>
              <a:path w="53388" h="14232" extrusionOk="0">
                <a:moveTo>
                  <a:pt x="34406" y="1"/>
                </a:moveTo>
                <a:cubicBezTo>
                  <a:pt x="33967" y="1"/>
                  <a:pt x="33591" y="283"/>
                  <a:pt x="33168" y="361"/>
                </a:cubicBezTo>
                <a:cubicBezTo>
                  <a:pt x="33032" y="388"/>
                  <a:pt x="32896" y="395"/>
                  <a:pt x="32760" y="395"/>
                </a:cubicBezTo>
                <a:cubicBezTo>
                  <a:pt x="32633" y="395"/>
                  <a:pt x="32506" y="389"/>
                  <a:pt x="32378" y="389"/>
                </a:cubicBezTo>
                <a:cubicBezTo>
                  <a:pt x="32328" y="389"/>
                  <a:pt x="32278" y="390"/>
                  <a:pt x="32227" y="392"/>
                </a:cubicBezTo>
                <a:cubicBezTo>
                  <a:pt x="31690" y="427"/>
                  <a:pt x="31145" y="644"/>
                  <a:pt x="30628" y="644"/>
                </a:cubicBezTo>
                <a:cubicBezTo>
                  <a:pt x="30435" y="644"/>
                  <a:pt x="30247" y="614"/>
                  <a:pt x="30064" y="534"/>
                </a:cubicBezTo>
                <a:cubicBezTo>
                  <a:pt x="29939" y="487"/>
                  <a:pt x="29829" y="408"/>
                  <a:pt x="29704" y="392"/>
                </a:cubicBezTo>
                <a:cubicBezTo>
                  <a:pt x="29687" y="390"/>
                  <a:pt x="29670" y="389"/>
                  <a:pt x="29653" y="389"/>
                </a:cubicBezTo>
                <a:cubicBezTo>
                  <a:pt x="29545" y="389"/>
                  <a:pt x="29436" y="430"/>
                  <a:pt x="29328" y="471"/>
                </a:cubicBezTo>
                <a:cubicBezTo>
                  <a:pt x="28920" y="581"/>
                  <a:pt x="28497" y="612"/>
                  <a:pt x="28089" y="628"/>
                </a:cubicBezTo>
                <a:cubicBezTo>
                  <a:pt x="25973" y="753"/>
                  <a:pt x="23763" y="643"/>
                  <a:pt x="21741" y="1396"/>
                </a:cubicBezTo>
                <a:cubicBezTo>
                  <a:pt x="21428" y="1521"/>
                  <a:pt x="21098" y="1662"/>
                  <a:pt x="20769" y="1725"/>
                </a:cubicBezTo>
                <a:cubicBezTo>
                  <a:pt x="20560" y="1767"/>
                  <a:pt x="20344" y="1774"/>
                  <a:pt x="20126" y="1774"/>
                </a:cubicBezTo>
                <a:cubicBezTo>
                  <a:pt x="20017" y="1774"/>
                  <a:pt x="19907" y="1772"/>
                  <a:pt x="19798" y="1772"/>
                </a:cubicBezTo>
                <a:cubicBezTo>
                  <a:pt x="19683" y="1770"/>
                  <a:pt x="19569" y="1769"/>
                  <a:pt x="19454" y="1769"/>
                </a:cubicBezTo>
                <a:cubicBezTo>
                  <a:pt x="18471" y="1769"/>
                  <a:pt x="17489" y="1827"/>
                  <a:pt x="16506" y="1897"/>
                </a:cubicBezTo>
                <a:cubicBezTo>
                  <a:pt x="15111" y="2007"/>
                  <a:pt x="13716" y="2179"/>
                  <a:pt x="12337" y="2305"/>
                </a:cubicBezTo>
                <a:cubicBezTo>
                  <a:pt x="10547" y="2482"/>
                  <a:pt x="8757" y="2609"/>
                  <a:pt x="6967" y="2609"/>
                </a:cubicBezTo>
                <a:cubicBezTo>
                  <a:pt x="6547" y="2609"/>
                  <a:pt x="6127" y="2602"/>
                  <a:pt x="5706" y="2587"/>
                </a:cubicBezTo>
                <a:cubicBezTo>
                  <a:pt x="5366" y="2576"/>
                  <a:pt x="5021" y="2561"/>
                  <a:pt x="4678" y="2561"/>
                </a:cubicBezTo>
                <a:cubicBezTo>
                  <a:pt x="4059" y="2561"/>
                  <a:pt x="3444" y="2610"/>
                  <a:pt x="2869" y="2822"/>
                </a:cubicBezTo>
                <a:cubicBezTo>
                  <a:pt x="2607" y="2931"/>
                  <a:pt x="2306" y="3071"/>
                  <a:pt x="2031" y="3071"/>
                </a:cubicBezTo>
                <a:cubicBezTo>
                  <a:pt x="1912" y="3071"/>
                  <a:pt x="1798" y="3045"/>
                  <a:pt x="1694" y="2979"/>
                </a:cubicBezTo>
                <a:cubicBezTo>
                  <a:pt x="1553" y="2900"/>
                  <a:pt x="1443" y="2759"/>
                  <a:pt x="1302" y="2697"/>
                </a:cubicBezTo>
                <a:cubicBezTo>
                  <a:pt x="1251" y="2676"/>
                  <a:pt x="1200" y="2666"/>
                  <a:pt x="1152" y="2666"/>
                </a:cubicBezTo>
                <a:cubicBezTo>
                  <a:pt x="874" y="2666"/>
                  <a:pt x="655" y="2978"/>
                  <a:pt x="628" y="3245"/>
                </a:cubicBezTo>
                <a:cubicBezTo>
                  <a:pt x="596" y="3590"/>
                  <a:pt x="910" y="3966"/>
                  <a:pt x="1004" y="4311"/>
                </a:cubicBezTo>
                <a:cubicBezTo>
                  <a:pt x="1255" y="5314"/>
                  <a:pt x="1317" y="6349"/>
                  <a:pt x="1286" y="7368"/>
                </a:cubicBezTo>
                <a:cubicBezTo>
                  <a:pt x="1192" y="9499"/>
                  <a:pt x="628" y="11568"/>
                  <a:pt x="1" y="13575"/>
                </a:cubicBezTo>
                <a:cubicBezTo>
                  <a:pt x="1193" y="13117"/>
                  <a:pt x="2431" y="12959"/>
                  <a:pt x="3693" y="12959"/>
                </a:cubicBezTo>
                <a:cubicBezTo>
                  <a:pt x="6147" y="12959"/>
                  <a:pt x="8693" y="13555"/>
                  <a:pt x="11177" y="13700"/>
                </a:cubicBezTo>
                <a:cubicBezTo>
                  <a:pt x="11629" y="13725"/>
                  <a:pt x="12081" y="13735"/>
                  <a:pt x="12532" y="13735"/>
                </a:cubicBezTo>
                <a:cubicBezTo>
                  <a:pt x="14503" y="13735"/>
                  <a:pt x="16474" y="13541"/>
                  <a:pt x="18445" y="13541"/>
                </a:cubicBezTo>
                <a:cubicBezTo>
                  <a:pt x="18561" y="13541"/>
                  <a:pt x="18678" y="13542"/>
                  <a:pt x="18794" y="13543"/>
                </a:cubicBezTo>
                <a:cubicBezTo>
                  <a:pt x="21302" y="13575"/>
                  <a:pt x="23794" y="13966"/>
                  <a:pt x="26302" y="14123"/>
                </a:cubicBezTo>
                <a:cubicBezTo>
                  <a:pt x="27466" y="14202"/>
                  <a:pt x="28632" y="14232"/>
                  <a:pt x="29798" y="14232"/>
                </a:cubicBezTo>
                <a:cubicBezTo>
                  <a:pt x="31633" y="14232"/>
                  <a:pt x="33469" y="14159"/>
                  <a:pt x="35299" y="14092"/>
                </a:cubicBezTo>
                <a:cubicBezTo>
                  <a:pt x="41256" y="13841"/>
                  <a:pt x="47212" y="13606"/>
                  <a:pt x="53168" y="13371"/>
                </a:cubicBezTo>
                <a:cubicBezTo>
                  <a:pt x="52792" y="9421"/>
                  <a:pt x="52870" y="5440"/>
                  <a:pt x="53388" y="1505"/>
                </a:cubicBezTo>
                <a:cubicBezTo>
                  <a:pt x="53088" y="1505"/>
                  <a:pt x="52787" y="1503"/>
                  <a:pt x="52488" y="1503"/>
                </a:cubicBezTo>
                <a:cubicBezTo>
                  <a:pt x="51739" y="1503"/>
                  <a:pt x="50992" y="1519"/>
                  <a:pt x="50253" y="1631"/>
                </a:cubicBezTo>
                <a:cubicBezTo>
                  <a:pt x="49974" y="1672"/>
                  <a:pt x="49689" y="1688"/>
                  <a:pt x="49402" y="1688"/>
                </a:cubicBezTo>
                <a:cubicBezTo>
                  <a:pt x="48645" y="1688"/>
                  <a:pt x="47868" y="1583"/>
                  <a:pt x="47120" y="1583"/>
                </a:cubicBezTo>
                <a:cubicBezTo>
                  <a:pt x="47083" y="1583"/>
                  <a:pt x="47045" y="1583"/>
                  <a:pt x="47008" y="1584"/>
                </a:cubicBezTo>
                <a:cubicBezTo>
                  <a:pt x="46569" y="1584"/>
                  <a:pt x="46115" y="1631"/>
                  <a:pt x="45691" y="1740"/>
                </a:cubicBezTo>
                <a:cubicBezTo>
                  <a:pt x="45523" y="1797"/>
                  <a:pt x="45368" y="1853"/>
                  <a:pt x="45202" y="1853"/>
                </a:cubicBezTo>
                <a:cubicBezTo>
                  <a:pt x="45182" y="1853"/>
                  <a:pt x="45163" y="1852"/>
                  <a:pt x="45143" y="1850"/>
                </a:cubicBezTo>
                <a:cubicBezTo>
                  <a:pt x="45017" y="1835"/>
                  <a:pt x="44908" y="1788"/>
                  <a:pt x="44782" y="1740"/>
                </a:cubicBezTo>
                <a:cubicBezTo>
                  <a:pt x="44248" y="1550"/>
                  <a:pt x="43653" y="1511"/>
                  <a:pt x="43050" y="1511"/>
                </a:cubicBezTo>
                <a:cubicBezTo>
                  <a:pt x="42646" y="1511"/>
                  <a:pt x="42237" y="1528"/>
                  <a:pt x="41840" y="1528"/>
                </a:cubicBezTo>
                <a:cubicBezTo>
                  <a:pt x="41615" y="1528"/>
                  <a:pt x="41393" y="1523"/>
                  <a:pt x="41177" y="1505"/>
                </a:cubicBezTo>
                <a:cubicBezTo>
                  <a:pt x="40974" y="1490"/>
                  <a:pt x="40801" y="1474"/>
                  <a:pt x="40613" y="1396"/>
                </a:cubicBezTo>
                <a:cubicBezTo>
                  <a:pt x="40488" y="1349"/>
                  <a:pt x="40331" y="1161"/>
                  <a:pt x="40190" y="1145"/>
                </a:cubicBezTo>
                <a:cubicBezTo>
                  <a:pt x="39845" y="1114"/>
                  <a:pt x="39500" y="1098"/>
                  <a:pt x="39171" y="1066"/>
                </a:cubicBezTo>
                <a:cubicBezTo>
                  <a:pt x="39061" y="1051"/>
                  <a:pt x="38936" y="1051"/>
                  <a:pt x="38857" y="988"/>
                </a:cubicBezTo>
                <a:cubicBezTo>
                  <a:pt x="38779" y="941"/>
                  <a:pt x="38732" y="878"/>
                  <a:pt x="38654" y="847"/>
                </a:cubicBezTo>
                <a:cubicBezTo>
                  <a:pt x="38615" y="831"/>
                  <a:pt x="38575" y="827"/>
                  <a:pt x="38534" y="827"/>
                </a:cubicBezTo>
                <a:cubicBezTo>
                  <a:pt x="38493" y="827"/>
                  <a:pt x="38450" y="831"/>
                  <a:pt x="38403" y="831"/>
                </a:cubicBezTo>
                <a:cubicBezTo>
                  <a:pt x="38379" y="833"/>
                  <a:pt x="38354" y="833"/>
                  <a:pt x="38330" y="833"/>
                </a:cubicBezTo>
                <a:cubicBezTo>
                  <a:pt x="37753" y="833"/>
                  <a:pt x="37283" y="483"/>
                  <a:pt x="36726" y="408"/>
                </a:cubicBezTo>
                <a:cubicBezTo>
                  <a:pt x="36130" y="330"/>
                  <a:pt x="35535" y="314"/>
                  <a:pt x="34955" y="126"/>
                </a:cubicBezTo>
                <a:cubicBezTo>
                  <a:pt x="34766" y="79"/>
                  <a:pt x="34594" y="16"/>
                  <a:pt x="34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rot="417647">
            <a:off x="8534504" y="2731404"/>
            <a:ext cx="566301" cy="2189499"/>
          </a:xfrm>
          <a:custGeom>
            <a:avLst/>
            <a:gdLst/>
            <a:ahLst/>
            <a:cxnLst/>
            <a:rect l="l" t="t" r="r" b="b"/>
            <a:pathLst>
              <a:path w="2289" h="8850" extrusionOk="0">
                <a:moveTo>
                  <a:pt x="889" y="1"/>
                </a:moveTo>
                <a:cubicBezTo>
                  <a:pt x="809" y="1"/>
                  <a:pt x="728" y="55"/>
                  <a:pt x="690" y="119"/>
                </a:cubicBezTo>
                <a:cubicBezTo>
                  <a:pt x="658" y="197"/>
                  <a:pt x="643" y="307"/>
                  <a:pt x="643" y="401"/>
                </a:cubicBezTo>
                <a:cubicBezTo>
                  <a:pt x="627" y="2031"/>
                  <a:pt x="596" y="3661"/>
                  <a:pt x="580" y="5291"/>
                </a:cubicBezTo>
                <a:cubicBezTo>
                  <a:pt x="580" y="5370"/>
                  <a:pt x="611" y="5621"/>
                  <a:pt x="564" y="5699"/>
                </a:cubicBezTo>
                <a:cubicBezTo>
                  <a:pt x="546" y="5718"/>
                  <a:pt x="517" y="5726"/>
                  <a:pt x="488" y="5726"/>
                </a:cubicBezTo>
                <a:cubicBezTo>
                  <a:pt x="443" y="5726"/>
                  <a:pt x="395" y="5706"/>
                  <a:pt x="376" y="5668"/>
                </a:cubicBezTo>
                <a:cubicBezTo>
                  <a:pt x="329" y="5574"/>
                  <a:pt x="361" y="5354"/>
                  <a:pt x="345" y="5229"/>
                </a:cubicBezTo>
                <a:cubicBezTo>
                  <a:pt x="329" y="4931"/>
                  <a:pt x="314" y="4633"/>
                  <a:pt x="314" y="4335"/>
                </a:cubicBezTo>
                <a:cubicBezTo>
                  <a:pt x="282" y="3740"/>
                  <a:pt x="282" y="3128"/>
                  <a:pt x="282" y="2533"/>
                </a:cubicBezTo>
                <a:cubicBezTo>
                  <a:pt x="282" y="2188"/>
                  <a:pt x="282" y="1859"/>
                  <a:pt x="220" y="1530"/>
                </a:cubicBezTo>
                <a:cubicBezTo>
                  <a:pt x="203" y="1521"/>
                  <a:pt x="184" y="1517"/>
                  <a:pt x="164" y="1517"/>
                </a:cubicBezTo>
                <a:cubicBezTo>
                  <a:pt x="111" y="1517"/>
                  <a:pt x="54" y="1546"/>
                  <a:pt x="31" y="1592"/>
                </a:cubicBezTo>
                <a:cubicBezTo>
                  <a:pt x="0" y="1655"/>
                  <a:pt x="0" y="1718"/>
                  <a:pt x="0" y="1796"/>
                </a:cubicBezTo>
                <a:cubicBezTo>
                  <a:pt x="16" y="3019"/>
                  <a:pt x="47" y="4257"/>
                  <a:pt x="63" y="5495"/>
                </a:cubicBezTo>
                <a:cubicBezTo>
                  <a:pt x="63" y="5636"/>
                  <a:pt x="78" y="5777"/>
                  <a:pt x="94" y="5918"/>
                </a:cubicBezTo>
                <a:cubicBezTo>
                  <a:pt x="110" y="6028"/>
                  <a:pt x="141" y="6122"/>
                  <a:pt x="157" y="6232"/>
                </a:cubicBezTo>
                <a:cubicBezTo>
                  <a:pt x="172" y="6373"/>
                  <a:pt x="157" y="6514"/>
                  <a:pt x="220" y="6639"/>
                </a:cubicBezTo>
                <a:cubicBezTo>
                  <a:pt x="329" y="6859"/>
                  <a:pt x="658" y="6890"/>
                  <a:pt x="784" y="7094"/>
                </a:cubicBezTo>
                <a:cubicBezTo>
                  <a:pt x="831" y="7188"/>
                  <a:pt x="831" y="7313"/>
                  <a:pt x="831" y="7423"/>
                </a:cubicBezTo>
                <a:cubicBezTo>
                  <a:pt x="831" y="7893"/>
                  <a:pt x="831" y="8379"/>
                  <a:pt x="831" y="8850"/>
                </a:cubicBezTo>
                <a:lnTo>
                  <a:pt x="1379" y="8850"/>
                </a:lnTo>
                <a:cubicBezTo>
                  <a:pt x="1379" y="8442"/>
                  <a:pt x="1379" y="8050"/>
                  <a:pt x="1364" y="7643"/>
                </a:cubicBezTo>
                <a:cubicBezTo>
                  <a:pt x="1364" y="7517"/>
                  <a:pt x="1364" y="7392"/>
                  <a:pt x="1426" y="7282"/>
                </a:cubicBezTo>
                <a:cubicBezTo>
                  <a:pt x="1536" y="7016"/>
                  <a:pt x="1897" y="6937"/>
                  <a:pt x="2053" y="6686"/>
                </a:cubicBezTo>
                <a:cubicBezTo>
                  <a:pt x="2085" y="6624"/>
                  <a:pt x="2116" y="6545"/>
                  <a:pt x="2132" y="6467"/>
                </a:cubicBezTo>
                <a:cubicBezTo>
                  <a:pt x="2132" y="6373"/>
                  <a:pt x="2179" y="6263"/>
                  <a:pt x="2210" y="6169"/>
                </a:cubicBezTo>
                <a:cubicBezTo>
                  <a:pt x="2226" y="6059"/>
                  <a:pt x="2241" y="5950"/>
                  <a:pt x="2257" y="5856"/>
                </a:cubicBezTo>
                <a:cubicBezTo>
                  <a:pt x="2273" y="5668"/>
                  <a:pt x="2289" y="5495"/>
                  <a:pt x="2289" y="5307"/>
                </a:cubicBezTo>
                <a:cubicBezTo>
                  <a:pt x="2289" y="5260"/>
                  <a:pt x="2273" y="5229"/>
                  <a:pt x="2241" y="5197"/>
                </a:cubicBezTo>
                <a:cubicBezTo>
                  <a:pt x="2226" y="5182"/>
                  <a:pt x="2194" y="5182"/>
                  <a:pt x="2163" y="5150"/>
                </a:cubicBezTo>
                <a:cubicBezTo>
                  <a:pt x="2132" y="5135"/>
                  <a:pt x="2132" y="5088"/>
                  <a:pt x="2132" y="5041"/>
                </a:cubicBezTo>
                <a:cubicBezTo>
                  <a:pt x="2132" y="4994"/>
                  <a:pt x="2132" y="4947"/>
                  <a:pt x="2132" y="4900"/>
                </a:cubicBezTo>
                <a:cubicBezTo>
                  <a:pt x="2132" y="4868"/>
                  <a:pt x="2132" y="4821"/>
                  <a:pt x="2085" y="4790"/>
                </a:cubicBezTo>
                <a:cubicBezTo>
                  <a:pt x="2069" y="4774"/>
                  <a:pt x="2038" y="4774"/>
                  <a:pt x="2022" y="4774"/>
                </a:cubicBezTo>
                <a:cubicBezTo>
                  <a:pt x="1959" y="4790"/>
                  <a:pt x="1897" y="4806"/>
                  <a:pt x="1865" y="4868"/>
                </a:cubicBezTo>
                <a:cubicBezTo>
                  <a:pt x="1850" y="4900"/>
                  <a:pt x="1850" y="4931"/>
                  <a:pt x="1850" y="4962"/>
                </a:cubicBezTo>
                <a:cubicBezTo>
                  <a:pt x="1834" y="5213"/>
                  <a:pt x="1818" y="5433"/>
                  <a:pt x="1818" y="5668"/>
                </a:cubicBezTo>
                <a:cubicBezTo>
                  <a:pt x="1834" y="5820"/>
                  <a:pt x="1849" y="6327"/>
                  <a:pt x="1634" y="6327"/>
                </a:cubicBezTo>
                <a:cubicBezTo>
                  <a:pt x="1628" y="6327"/>
                  <a:pt x="1621" y="6327"/>
                  <a:pt x="1615" y="6326"/>
                </a:cubicBezTo>
                <a:cubicBezTo>
                  <a:pt x="1583" y="6326"/>
                  <a:pt x="1567" y="6326"/>
                  <a:pt x="1552" y="6310"/>
                </a:cubicBezTo>
                <a:cubicBezTo>
                  <a:pt x="1505" y="6295"/>
                  <a:pt x="1505" y="6232"/>
                  <a:pt x="1505" y="6185"/>
                </a:cubicBezTo>
                <a:cubicBezTo>
                  <a:pt x="1520" y="6154"/>
                  <a:pt x="1552" y="6106"/>
                  <a:pt x="1567" y="6075"/>
                </a:cubicBezTo>
                <a:cubicBezTo>
                  <a:pt x="1646" y="5887"/>
                  <a:pt x="1646" y="5636"/>
                  <a:pt x="1646" y="5433"/>
                </a:cubicBezTo>
                <a:cubicBezTo>
                  <a:pt x="1662" y="5135"/>
                  <a:pt x="1677" y="4837"/>
                  <a:pt x="1662" y="4539"/>
                </a:cubicBezTo>
                <a:cubicBezTo>
                  <a:pt x="1662" y="4508"/>
                  <a:pt x="1662" y="4476"/>
                  <a:pt x="1646" y="4461"/>
                </a:cubicBezTo>
                <a:cubicBezTo>
                  <a:pt x="1646" y="4445"/>
                  <a:pt x="1630" y="4429"/>
                  <a:pt x="1615" y="4414"/>
                </a:cubicBezTo>
                <a:cubicBezTo>
                  <a:pt x="1583" y="4367"/>
                  <a:pt x="1583" y="4288"/>
                  <a:pt x="1599" y="4226"/>
                </a:cubicBezTo>
                <a:cubicBezTo>
                  <a:pt x="1599" y="4163"/>
                  <a:pt x="1599" y="4085"/>
                  <a:pt x="1567" y="4037"/>
                </a:cubicBezTo>
                <a:cubicBezTo>
                  <a:pt x="1555" y="3989"/>
                  <a:pt x="1505" y="3949"/>
                  <a:pt x="1453" y="3949"/>
                </a:cubicBezTo>
                <a:cubicBezTo>
                  <a:pt x="1439" y="3949"/>
                  <a:pt x="1424" y="3952"/>
                  <a:pt x="1411" y="3959"/>
                </a:cubicBezTo>
                <a:cubicBezTo>
                  <a:pt x="1379" y="3990"/>
                  <a:pt x="1364" y="4037"/>
                  <a:pt x="1348" y="4085"/>
                </a:cubicBezTo>
                <a:cubicBezTo>
                  <a:pt x="1301" y="4351"/>
                  <a:pt x="1285" y="4602"/>
                  <a:pt x="1285" y="4868"/>
                </a:cubicBezTo>
                <a:cubicBezTo>
                  <a:pt x="1285" y="4978"/>
                  <a:pt x="1254" y="5072"/>
                  <a:pt x="1254" y="5182"/>
                </a:cubicBezTo>
                <a:cubicBezTo>
                  <a:pt x="1254" y="5260"/>
                  <a:pt x="1270" y="5495"/>
                  <a:pt x="1207" y="5558"/>
                </a:cubicBezTo>
                <a:cubicBezTo>
                  <a:pt x="1196" y="5569"/>
                  <a:pt x="1179" y="5574"/>
                  <a:pt x="1160" y="5574"/>
                </a:cubicBezTo>
                <a:cubicBezTo>
                  <a:pt x="1126" y="5574"/>
                  <a:pt x="1086" y="5557"/>
                  <a:pt x="1066" y="5527"/>
                </a:cubicBezTo>
                <a:cubicBezTo>
                  <a:pt x="1035" y="5480"/>
                  <a:pt x="1035" y="5433"/>
                  <a:pt x="1035" y="5370"/>
                </a:cubicBezTo>
                <a:cubicBezTo>
                  <a:pt x="1035" y="4947"/>
                  <a:pt x="1035" y="4508"/>
                  <a:pt x="1035" y="4069"/>
                </a:cubicBezTo>
                <a:cubicBezTo>
                  <a:pt x="1035" y="3912"/>
                  <a:pt x="1050" y="3740"/>
                  <a:pt x="1129" y="3599"/>
                </a:cubicBezTo>
                <a:cubicBezTo>
                  <a:pt x="1223" y="3442"/>
                  <a:pt x="1395" y="3363"/>
                  <a:pt x="1505" y="3222"/>
                </a:cubicBezTo>
                <a:cubicBezTo>
                  <a:pt x="1630" y="3034"/>
                  <a:pt x="1646" y="2784"/>
                  <a:pt x="1646" y="2564"/>
                </a:cubicBezTo>
                <a:cubicBezTo>
                  <a:pt x="1630" y="2094"/>
                  <a:pt x="1630" y="1624"/>
                  <a:pt x="1630" y="1153"/>
                </a:cubicBezTo>
                <a:cubicBezTo>
                  <a:pt x="1630" y="1038"/>
                  <a:pt x="1590" y="883"/>
                  <a:pt x="1487" y="883"/>
                </a:cubicBezTo>
                <a:cubicBezTo>
                  <a:pt x="1478" y="883"/>
                  <a:pt x="1468" y="884"/>
                  <a:pt x="1458" y="887"/>
                </a:cubicBezTo>
                <a:cubicBezTo>
                  <a:pt x="1395" y="903"/>
                  <a:pt x="1364" y="981"/>
                  <a:pt x="1332" y="1044"/>
                </a:cubicBezTo>
                <a:cubicBezTo>
                  <a:pt x="1223" y="1498"/>
                  <a:pt x="1332" y="1968"/>
                  <a:pt x="1285" y="2423"/>
                </a:cubicBezTo>
                <a:cubicBezTo>
                  <a:pt x="1285" y="2470"/>
                  <a:pt x="1285" y="2517"/>
                  <a:pt x="1254" y="2548"/>
                </a:cubicBezTo>
                <a:cubicBezTo>
                  <a:pt x="1229" y="2580"/>
                  <a:pt x="1193" y="2594"/>
                  <a:pt x="1156" y="2594"/>
                </a:cubicBezTo>
                <a:cubicBezTo>
                  <a:pt x="1100" y="2594"/>
                  <a:pt x="1041" y="2564"/>
                  <a:pt x="1003" y="2517"/>
                </a:cubicBezTo>
                <a:cubicBezTo>
                  <a:pt x="956" y="2439"/>
                  <a:pt x="956" y="2329"/>
                  <a:pt x="956" y="2235"/>
                </a:cubicBezTo>
                <a:cubicBezTo>
                  <a:pt x="972" y="1765"/>
                  <a:pt x="988" y="1279"/>
                  <a:pt x="1003" y="793"/>
                </a:cubicBezTo>
                <a:cubicBezTo>
                  <a:pt x="1003" y="526"/>
                  <a:pt x="1019" y="260"/>
                  <a:pt x="941" y="9"/>
                </a:cubicBezTo>
                <a:cubicBezTo>
                  <a:pt x="924" y="4"/>
                  <a:pt x="906" y="1"/>
                  <a:pt x="8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rot="-753359">
            <a:off x="-191398" y="3604721"/>
            <a:ext cx="657894" cy="1387036"/>
          </a:xfrm>
          <a:custGeom>
            <a:avLst/>
            <a:gdLst/>
            <a:ahLst/>
            <a:cxnLst/>
            <a:rect l="l" t="t" r="r" b="b"/>
            <a:pathLst>
              <a:path w="2603" h="5488" extrusionOk="0">
                <a:moveTo>
                  <a:pt x="433" y="0"/>
                </a:moveTo>
                <a:cubicBezTo>
                  <a:pt x="401" y="0"/>
                  <a:pt x="370" y="9"/>
                  <a:pt x="345" y="29"/>
                </a:cubicBezTo>
                <a:cubicBezTo>
                  <a:pt x="283" y="91"/>
                  <a:pt x="283" y="170"/>
                  <a:pt x="283" y="248"/>
                </a:cubicBezTo>
                <a:lnTo>
                  <a:pt x="314" y="1189"/>
                </a:lnTo>
                <a:cubicBezTo>
                  <a:pt x="314" y="1345"/>
                  <a:pt x="314" y="1518"/>
                  <a:pt x="314" y="1690"/>
                </a:cubicBezTo>
                <a:cubicBezTo>
                  <a:pt x="314" y="1831"/>
                  <a:pt x="345" y="2004"/>
                  <a:pt x="471" y="2051"/>
                </a:cubicBezTo>
                <a:cubicBezTo>
                  <a:pt x="518" y="2066"/>
                  <a:pt x="565" y="2066"/>
                  <a:pt x="612" y="2082"/>
                </a:cubicBezTo>
                <a:cubicBezTo>
                  <a:pt x="753" y="2129"/>
                  <a:pt x="800" y="2317"/>
                  <a:pt x="816" y="2474"/>
                </a:cubicBezTo>
                <a:cubicBezTo>
                  <a:pt x="831" y="2662"/>
                  <a:pt x="816" y="2850"/>
                  <a:pt x="800" y="3038"/>
                </a:cubicBezTo>
                <a:cubicBezTo>
                  <a:pt x="784" y="3273"/>
                  <a:pt x="769" y="3508"/>
                  <a:pt x="753" y="3759"/>
                </a:cubicBezTo>
                <a:cubicBezTo>
                  <a:pt x="753" y="3853"/>
                  <a:pt x="753" y="3963"/>
                  <a:pt x="706" y="4041"/>
                </a:cubicBezTo>
                <a:cubicBezTo>
                  <a:pt x="684" y="4053"/>
                  <a:pt x="661" y="4058"/>
                  <a:pt x="640" y="4058"/>
                </a:cubicBezTo>
                <a:cubicBezTo>
                  <a:pt x="601" y="4058"/>
                  <a:pt x="564" y="4040"/>
                  <a:pt x="533" y="4010"/>
                </a:cubicBezTo>
                <a:cubicBezTo>
                  <a:pt x="502" y="3963"/>
                  <a:pt x="486" y="3900"/>
                  <a:pt x="486" y="3838"/>
                </a:cubicBezTo>
                <a:cubicBezTo>
                  <a:pt x="439" y="3524"/>
                  <a:pt x="408" y="3211"/>
                  <a:pt x="424" y="2897"/>
                </a:cubicBezTo>
                <a:cubicBezTo>
                  <a:pt x="424" y="2819"/>
                  <a:pt x="439" y="2725"/>
                  <a:pt x="408" y="2646"/>
                </a:cubicBezTo>
                <a:cubicBezTo>
                  <a:pt x="377" y="2568"/>
                  <a:pt x="314" y="2505"/>
                  <a:pt x="236" y="2490"/>
                </a:cubicBezTo>
                <a:cubicBezTo>
                  <a:pt x="142" y="2490"/>
                  <a:pt x="63" y="2568"/>
                  <a:pt x="32" y="2646"/>
                </a:cubicBezTo>
                <a:cubicBezTo>
                  <a:pt x="0" y="2725"/>
                  <a:pt x="0" y="2819"/>
                  <a:pt x="16" y="2897"/>
                </a:cubicBezTo>
                <a:cubicBezTo>
                  <a:pt x="32" y="3273"/>
                  <a:pt x="48" y="3650"/>
                  <a:pt x="79" y="4010"/>
                </a:cubicBezTo>
                <a:cubicBezTo>
                  <a:pt x="95" y="4371"/>
                  <a:pt x="110" y="4982"/>
                  <a:pt x="439" y="5217"/>
                </a:cubicBezTo>
                <a:cubicBezTo>
                  <a:pt x="518" y="5264"/>
                  <a:pt x="612" y="5311"/>
                  <a:pt x="706" y="5327"/>
                </a:cubicBezTo>
                <a:cubicBezTo>
                  <a:pt x="969" y="5417"/>
                  <a:pt x="1264" y="5487"/>
                  <a:pt x="1554" y="5487"/>
                </a:cubicBezTo>
                <a:cubicBezTo>
                  <a:pt x="1764" y="5487"/>
                  <a:pt x="1972" y="5450"/>
                  <a:pt x="2164" y="5358"/>
                </a:cubicBezTo>
                <a:cubicBezTo>
                  <a:pt x="2226" y="5327"/>
                  <a:pt x="2273" y="5295"/>
                  <a:pt x="2320" y="5264"/>
                </a:cubicBezTo>
                <a:cubicBezTo>
                  <a:pt x="2446" y="5154"/>
                  <a:pt x="2555" y="5013"/>
                  <a:pt x="2587" y="4856"/>
                </a:cubicBezTo>
                <a:cubicBezTo>
                  <a:pt x="2602" y="4762"/>
                  <a:pt x="2602" y="4653"/>
                  <a:pt x="2602" y="4559"/>
                </a:cubicBezTo>
                <a:cubicBezTo>
                  <a:pt x="2602" y="4151"/>
                  <a:pt x="2602" y="3728"/>
                  <a:pt x="2602" y="3305"/>
                </a:cubicBezTo>
                <a:cubicBezTo>
                  <a:pt x="2602" y="3211"/>
                  <a:pt x="2602" y="3101"/>
                  <a:pt x="2555" y="3023"/>
                </a:cubicBezTo>
                <a:cubicBezTo>
                  <a:pt x="2510" y="2955"/>
                  <a:pt x="2441" y="2903"/>
                  <a:pt x="2370" y="2903"/>
                </a:cubicBezTo>
                <a:cubicBezTo>
                  <a:pt x="2343" y="2903"/>
                  <a:pt x="2315" y="2911"/>
                  <a:pt x="2289" y="2929"/>
                </a:cubicBezTo>
                <a:cubicBezTo>
                  <a:pt x="2211" y="2976"/>
                  <a:pt x="2195" y="3070"/>
                  <a:pt x="2195" y="3164"/>
                </a:cubicBezTo>
                <a:cubicBezTo>
                  <a:pt x="2164" y="3681"/>
                  <a:pt x="2289" y="4230"/>
                  <a:pt x="2038" y="4684"/>
                </a:cubicBezTo>
                <a:cubicBezTo>
                  <a:pt x="1994" y="4695"/>
                  <a:pt x="1949" y="4706"/>
                  <a:pt x="1900" y="4706"/>
                </a:cubicBezTo>
                <a:cubicBezTo>
                  <a:pt x="1879" y="4706"/>
                  <a:pt x="1857" y="4704"/>
                  <a:pt x="1834" y="4700"/>
                </a:cubicBezTo>
                <a:cubicBezTo>
                  <a:pt x="1772" y="4684"/>
                  <a:pt x="1709" y="4637"/>
                  <a:pt x="1709" y="4559"/>
                </a:cubicBezTo>
                <a:cubicBezTo>
                  <a:pt x="1725" y="4496"/>
                  <a:pt x="1787" y="4433"/>
                  <a:pt x="1834" y="4386"/>
                </a:cubicBezTo>
                <a:cubicBezTo>
                  <a:pt x="1913" y="4277"/>
                  <a:pt x="1928" y="4151"/>
                  <a:pt x="1944" y="4026"/>
                </a:cubicBezTo>
                <a:cubicBezTo>
                  <a:pt x="1975" y="3493"/>
                  <a:pt x="2070" y="2866"/>
                  <a:pt x="1928" y="2333"/>
                </a:cubicBezTo>
                <a:cubicBezTo>
                  <a:pt x="1913" y="2286"/>
                  <a:pt x="1897" y="2255"/>
                  <a:pt x="1866" y="2223"/>
                </a:cubicBezTo>
                <a:cubicBezTo>
                  <a:pt x="1845" y="2196"/>
                  <a:pt x="1806" y="2183"/>
                  <a:pt x="1766" y="2183"/>
                </a:cubicBezTo>
                <a:cubicBezTo>
                  <a:pt x="1713" y="2183"/>
                  <a:pt x="1657" y="2204"/>
                  <a:pt x="1631" y="2239"/>
                </a:cubicBezTo>
                <a:cubicBezTo>
                  <a:pt x="1615" y="2270"/>
                  <a:pt x="1599" y="2286"/>
                  <a:pt x="1599" y="2317"/>
                </a:cubicBezTo>
                <a:cubicBezTo>
                  <a:pt x="1505" y="2615"/>
                  <a:pt x="1490" y="2944"/>
                  <a:pt x="1552" y="3273"/>
                </a:cubicBezTo>
                <a:cubicBezTo>
                  <a:pt x="1568" y="3336"/>
                  <a:pt x="1584" y="3399"/>
                  <a:pt x="1568" y="3461"/>
                </a:cubicBezTo>
                <a:cubicBezTo>
                  <a:pt x="1554" y="3530"/>
                  <a:pt x="1505" y="3574"/>
                  <a:pt x="1451" y="3574"/>
                </a:cubicBezTo>
                <a:cubicBezTo>
                  <a:pt x="1443" y="3574"/>
                  <a:pt x="1435" y="3573"/>
                  <a:pt x="1427" y="3571"/>
                </a:cubicBezTo>
                <a:cubicBezTo>
                  <a:pt x="1333" y="3556"/>
                  <a:pt x="1317" y="3461"/>
                  <a:pt x="1301" y="3367"/>
                </a:cubicBezTo>
                <a:cubicBezTo>
                  <a:pt x="1301" y="3195"/>
                  <a:pt x="1286" y="3023"/>
                  <a:pt x="1270" y="2850"/>
                </a:cubicBezTo>
                <a:cubicBezTo>
                  <a:pt x="1239" y="2599"/>
                  <a:pt x="1223" y="2349"/>
                  <a:pt x="1301" y="2113"/>
                </a:cubicBezTo>
                <a:cubicBezTo>
                  <a:pt x="1333" y="2004"/>
                  <a:pt x="1380" y="1910"/>
                  <a:pt x="1411" y="1816"/>
                </a:cubicBezTo>
                <a:cubicBezTo>
                  <a:pt x="1443" y="1706"/>
                  <a:pt x="1443" y="1596"/>
                  <a:pt x="1443" y="1487"/>
                </a:cubicBezTo>
                <a:cubicBezTo>
                  <a:pt x="1443" y="1298"/>
                  <a:pt x="1443" y="1095"/>
                  <a:pt x="1443" y="907"/>
                </a:cubicBezTo>
                <a:cubicBezTo>
                  <a:pt x="1443" y="813"/>
                  <a:pt x="1443" y="718"/>
                  <a:pt x="1396" y="640"/>
                </a:cubicBezTo>
                <a:cubicBezTo>
                  <a:pt x="1367" y="570"/>
                  <a:pt x="1289" y="512"/>
                  <a:pt x="1217" y="512"/>
                </a:cubicBezTo>
                <a:cubicBezTo>
                  <a:pt x="1208" y="512"/>
                  <a:pt x="1200" y="513"/>
                  <a:pt x="1192" y="515"/>
                </a:cubicBezTo>
                <a:cubicBezTo>
                  <a:pt x="1051" y="546"/>
                  <a:pt x="1019" y="718"/>
                  <a:pt x="1019" y="860"/>
                </a:cubicBezTo>
                <a:cubicBezTo>
                  <a:pt x="1019" y="1001"/>
                  <a:pt x="1019" y="1142"/>
                  <a:pt x="1019" y="1298"/>
                </a:cubicBezTo>
                <a:cubicBezTo>
                  <a:pt x="1019" y="1361"/>
                  <a:pt x="1019" y="1439"/>
                  <a:pt x="972" y="1471"/>
                </a:cubicBezTo>
                <a:cubicBezTo>
                  <a:pt x="948" y="1495"/>
                  <a:pt x="918" y="1505"/>
                  <a:pt x="886" y="1505"/>
                </a:cubicBezTo>
                <a:cubicBezTo>
                  <a:pt x="835" y="1505"/>
                  <a:pt x="782" y="1478"/>
                  <a:pt x="753" y="1439"/>
                </a:cubicBezTo>
                <a:cubicBezTo>
                  <a:pt x="690" y="1377"/>
                  <a:pt x="690" y="1283"/>
                  <a:pt x="674" y="1189"/>
                </a:cubicBezTo>
                <a:cubicBezTo>
                  <a:pt x="659" y="938"/>
                  <a:pt x="659" y="687"/>
                  <a:pt x="659" y="436"/>
                </a:cubicBezTo>
                <a:cubicBezTo>
                  <a:pt x="674" y="327"/>
                  <a:pt x="674" y="201"/>
                  <a:pt x="627" y="107"/>
                </a:cubicBezTo>
                <a:cubicBezTo>
                  <a:pt x="584" y="43"/>
                  <a:pt x="505"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1" name="Google Shape;661;p32"/>
          <p:cNvGrpSpPr/>
          <p:nvPr/>
        </p:nvGrpSpPr>
        <p:grpSpPr>
          <a:xfrm flipH="1">
            <a:off x="71874" y="146013"/>
            <a:ext cx="8885403" cy="1850450"/>
            <a:chOff x="-565501" y="1029925"/>
            <a:chExt cx="8885403" cy="1850450"/>
          </a:xfrm>
        </p:grpSpPr>
        <p:sp>
          <p:nvSpPr>
            <p:cNvPr id="662" name="Google Shape;662;p32"/>
            <p:cNvSpPr/>
            <p:nvPr/>
          </p:nvSpPr>
          <p:spPr>
            <a:xfrm>
              <a:off x="6414750" y="1029925"/>
              <a:ext cx="272374" cy="104949"/>
            </a:xfrm>
            <a:custGeom>
              <a:avLst/>
              <a:gdLst/>
              <a:ahLst/>
              <a:cxnLst/>
              <a:rect l="l" t="t" r="r" b="b"/>
              <a:pathLst>
                <a:path w="2289" h="882" extrusionOk="0">
                  <a:moveTo>
                    <a:pt x="1841" y="0"/>
                  </a:moveTo>
                  <a:cubicBezTo>
                    <a:pt x="1812" y="0"/>
                    <a:pt x="1783" y="2"/>
                    <a:pt x="1756" y="4"/>
                  </a:cubicBezTo>
                  <a:cubicBezTo>
                    <a:pt x="1646" y="20"/>
                    <a:pt x="1536" y="67"/>
                    <a:pt x="1458" y="145"/>
                  </a:cubicBezTo>
                  <a:cubicBezTo>
                    <a:pt x="1364" y="208"/>
                    <a:pt x="1270" y="318"/>
                    <a:pt x="1239" y="427"/>
                  </a:cubicBezTo>
                  <a:cubicBezTo>
                    <a:pt x="1239" y="412"/>
                    <a:pt x="1145" y="380"/>
                    <a:pt x="1129" y="365"/>
                  </a:cubicBezTo>
                  <a:cubicBezTo>
                    <a:pt x="1066" y="349"/>
                    <a:pt x="1019" y="318"/>
                    <a:pt x="941" y="302"/>
                  </a:cubicBezTo>
                  <a:cubicBezTo>
                    <a:pt x="847" y="286"/>
                    <a:pt x="737" y="286"/>
                    <a:pt x="643" y="286"/>
                  </a:cubicBezTo>
                  <a:cubicBezTo>
                    <a:pt x="471" y="302"/>
                    <a:pt x="314" y="365"/>
                    <a:pt x="204" y="474"/>
                  </a:cubicBezTo>
                  <a:cubicBezTo>
                    <a:pt x="157" y="537"/>
                    <a:pt x="110" y="600"/>
                    <a:pt x="79" y="678"/>
                  </a:cubicBezTo>
                  <a:cubicBezTo>
                    <a:pt x="51" y="720"/>
                    <a:pt x="48" y="811"/>
                    <a:pt x="14" y="864"/>
                  </a:cubicBezTo>
                  <a:lnTo>
                    <a:pt x="14" y="864"/>
                  </a:lnTo>
                  <a:cubicBezTo>
                    <a:pt x="178" y="662"/>
                    <a:pt x="422" y="586"/>
                    <a:pt x="669" y="586"/>
                  </a:cubicBezTo>
                  <a:cubicBezTo>
                    <a:pt x="805" y="586"/>
                    <a:pt x="941" y="609"/>
                    <a:pt x="1066" y="647"/>
                  </a:cubicBezTo>
                  <a:cubicBezTo>
                    <a:pt x="1160" y="678"/>
                    <a:pt x="1254" y="710"/>
                    <a:pt x="1348" y="757"/>
                  </a:cubicBezTo>
                  <a:cubicBezTo>
                    <a:pt x="1411" y="584"/>
                    <a:pt x="1505" y="427"/>
                    <a:pt x="1646" y="286"/>
                  </a:cubicBezTo>
                  <a:cubicBezTo>
                    <a:pt x="1819" y="98"/>
                    <a:pt x="2054" y="145"/>
                    <a:pt x="2289" y="130"/>
                  </a:cubicBezTo>
                  <a:cubicBezTo>
                    <a:pt x="2170" y="37"/>
                    <a:pt x="1996" y="0"/>
                    <a:pt x="1841" y="0"/>
                  </a:cubicBezTo>
                  <a:close/>
                  <a:moveTo>
                    <a:pt x="14" y="864"/>
                  </a:moveTo>
                  <a:lnTo>
                    <a:pt x="14" y="864"/>
                  </a:lnTo>
                  <a:cubicBezTo>
                    <a:pt x="10" y="870"/>
                    <a:pt x="5" y="876"/>
                    <a:pt x="0" y="882"/>
                  </a:cubicBezTo>
                  <a:cubicBezTo>
                    <a:pt x="6" y="877"/>
                    <a:pt x="10" y="871"/>
                    <a:pt x="14" y="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rot="2280842">
              <a:off x="-562076" y="1288101"/>
              <a:ext cx="272375" cy="104949"/>
            </a:xfrm>
            <a:custGeom>
              <a:avLst/>
              <a:gdLst/>
              <a:ahLst/>
              <a:cxnLst/>
              <a:rect l="l" t="t" r="r" b="b"/>
              <a:pathLst>
                <a:path w="2289" h="882" extrusionOk="0">
                  <a:moveTo>
                    <a:pt x="1841" y="0"/>
                  </a:moveTo>
                  <a:cubicBezTo>
                    <a:pt x="1812" y="0"/>
                    <a:pt x="1783" y="2"/>
                    <a:pt x="1756" y="4"/>
                  </a:cubicBezTo>
                  <a:cubicBezTo>
                    <a:pt x="1646" y="20"/>
                    <a:pt x="1536" y="67"/>
                    <a:pt x="1458" y="145"/>
                  </a:cubicBezTo>
                  <a:cubicBezTo>
                    <a:pt x="1364" y="208"/>
                    <a:pt x="1270" y="318"/>
                    <a:pt x="1239" y="427"/>
                  </a:cubicBezTo>
                  <a:cubicBezTo>
                    <a:pt x="1239" y="412"/>
                    <a:pt x="1145" y="380"/>
                    <a:pt x="1129" y="365"/>
                  </a:cubicBezTo>
                  <a:cubicBezTo>
                    <a:pt x="1066" y="349"/>
                    <a:pt x="1019" y="318"/>
                    <a:pt x="941" y="302"/>
                  </a:cubicBezTo>
                  <a:cubicBezTo>
                    <a:pt x="847" y="286"/>
                    <a:pt x="737" y="286"/>
                    <a:pt x="643" y="286"/>
                  </a:cubicBezTo>
                  <a:cubicBezTo>
                    <a:pt x="471" y="302"/>
                    <a:pt x="314" y="365"/>
                    <a:pt x="204" y="474"/>
                  </a:cubicBezTo>
                  <a:cubicBezTo>
                    <a:pt x="157" y="537"/>
                    <a:pt x="110" y="600"/>
                    <a:pt x="79" y="678"/>
                  </a:cubicBezTo>
                  <a:cubicBezTo>
                    <a:pt x="51" y="720"/>
                    <a:pt x="48" y="811"/>
                    <a:pt x="14" y="864"/>
                  </a:cubicBezTo>
                  <a:lnTo>
                    <a:pt x="14" y="864"/>
                  </a:lnTo>
                  <a:cubicBezTo>
                    <a:pt x="178" y="662"/>
                    <a:pt x="422" y="586"/>
                    <a:pt x="669" y="586"/>
                  </a:cubicBezTo>
                  <a:cubicBezTo>
                    <a:pt x="805" y="586"/>
                    <a:pt x="941" y="609"/>
                    <a:pt x="1066" y="647"/>
                  </a:cubicBezTo>
                  <a:cubicBezTo>
                    <a:pt x="1160" y="678"/>
                    <a:pt x="1254" y="710"/>
                    <a:pt x="1348" y="757"/>
                  </a:cubicBezTo>
                  <a:cubicBezTo>
                    <a:pt x="1411" y="584"/>
                    <a:pt x="1505" y="427"/>
                    <a:pt x="1646" y="286"/>
                  </a:cubicBezTo>
                  <a:cubicBezTo>
                    <a:pt x="1819" y="98"/>
                    <a:pt x="2054" y="145"/>
                    <a:pt x="2289" y="130"/>
                  </a:cubicBezTo>
                  <a:cubicBezTo>
                    <a:pt x="2170" y="37"/>
                    <a:pt x="1996" y="0"/>
                    <a:pt x="1841" y="0"/>
                  </a:cubicBezTo>
                  <a:close/>
                  <a:moveTo>
                    <a:pt x="14" y="864"/>
                  </a:moveTo>
                  <a:lnTo>
                    <a:pt x="14" y="864"/>
                  </a:lnTo>
                  <a:cubicBezTo>
                    <a:pt x="10" y="870"/>
                    <a:pt x="5" y="876"/>
                    <a:pt x="0" y="882"/>
                  </a:cubicBezTo>
                  <a:cubicBezTo>
                    <a:pt x="6" y="877"/>
                    <a:pt x="10" y="871"/>
                    <a:pt x="14" y="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8141325" y="1969700"/>
              <a:ext cx="178576" cy="68800"/>
            </a:xfrm>
            <a:custGeom>
              <a:avLst/>
              <a:gdLst/>
              <a:ahLst/>
              <a:cxnLst/>
              <a:rect l="l" t="t" r="r" b="b"/>
              <a:pathLst>
                <a:path w="2289" h="882" extrusionOk="0">
                  <a:moveTo>
                    <a:pt x="1841" y="0"/>
                  </a:moveTo>
                  <a:cubicBezTo>
                    <a:pt x="1812" y="0"/>
                    <a:pt x="1783" y="2"/>
                    <a:pt x="1756" y="4"/>
                  </a:cubicBezTo>
                  <a:cubicBezTo>
                    <a:pt x="1646" y="20"/>
                    <a:pt x="1536" y="67"/>
                    <a:pt x="1458" y="145"/>
                  </a:cubicBezTo>
                  <a:cubicBezTo>
                    <a:pt x="1364" y="208"/>
                    <a:pt x="1270" y="318"/>
                    <a:pt x="1239" y="427"/>
                  </a:cubicBezTo>
                  <a:cubicBezTo>
                    <a:pt x="1239" y="412"/>
                    <a:pt x="1145" y="380"/>
                    <a:pt x="1129" y="365"/>
                  </a:cubicBezTo>
                  <a:cubicBezTo>
                    <a:pt x="1066" y="349"/>
                    <a:pt x="1019" y="318"/>
                    <a:pt x="941" y="302"/>
                  </a:cubicBezTo>
                  <a:cubicBezTo>
                    <a:pt x="847" y="286"/>
                    <a:pt x="737" y="286"/>
                    <a:pt x="643" y="286"/>
                  </a:cubicBezTo>
                  <a:cubicBezTo>
                    <a:pt x="471" y="302"/>
                    <a:pt x="314" y="365"/>
                    <a:pt x="204" y="474"/>
                  </a:cubicBezTo>
                  <a:cubicBezTo>
                    <a:pt x="157" y="537"/>
                    <a:pt x="110" y="600"/>
                    <a:pt x="79" y="678"/>
                  </a:cubicBezTo>
                  <a:cubicBezTo>
                    <a:pt x="51" y="720"/>
                    <a:pt x="48" y="811"/>
                    <a:pt x="14" y="864"/>
                  </a:cubicBezTo>
                  <a:lnTo>
                    <a:pt x="14" y="864"/>
                  </a:lnTo>
                  <a:cubicBezTo>
                    <a:pt x="178" y="662"/>
                    <a:pt x="422" y="586"/>
                    <a:pt x="669" y="586"/>
                  </a:cubicBezTo>
                  <a:cubicBezTo>
                    <a:pt x="805" y="586"/>
                    <a:pt x="941" y="609"/>
                    <a:pt x="1066" y="647"/>
                  </a:cubicBezTo>
                  <a:cubicBezTo>
                    <a:pt x="1160" y="678"/>
                    <a:pt x="1254" y="710"/>
                    <a:pt x="1348" y="757"/>
                  </a:cubicBezTo>
                  <a:cubicBezTo>
                    <a:pt x="1411" y="584"/>
                    <a:pt x="1505" y="427"/>
                    <a:pt x="1646" y="286"/>
                  </a:cubicBezTo>
                  <a:cubicBezTo>
                    <a:pt x="1819" y="98"/>
                    <a:pt x="2054" y="145"/>
                    <a:pt x="2289" y="130"/>
                  </a:cubicBezTo>
                  <a:cubicBezTo>
                    <a:pt x="2170" y="37"/>
                    <a:pt x="1996" y="0"/>
                    <a:pt x="1841" y="0"/>
                  </a:cubicBezTo>
                  <a:close/>
                  <a:moveTo>
                    <a:pt x="14" y="864"/>
                  </a:moveTo>
                  <a:lnTo>
                    <a:pt x="14" y="864"/>
                  </a:lnTo>
                  <a:cubicBezTo>
                    <a:pt x="10" y="870"/>
                    <a:pt x="5" y="876"/>
                    <a:pt x="0" y="882"/>
                  </a:cubicBezTo>
                  <a:cubicBezTo>
                    <a:pt x="6" y="877"/>
                    <a:pt x="10" y="871"/>
                    <a:pt x="14" y="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371925" y="2747183"/>
              <a:ext cx="178576" cy="133193"/>
            </a:xfrm>
            <a:custGeom>
              <a:avLst/>
              <a:gdLst/>
              <a:ahLst/>
              <a:cxnLst/>
              <a:rect l="l" t="t" r="r" b="b"/>
              <a:pathLst>
                <a:path w="1208" h="901" extrusionOk="0">
                  <a:moveTo>
                    <a:pt x="125" y="1"/>
                  </a:moveTo>
                  <a:cubicBezTo>
                    <a:pt x="83" y="1"/>
                    <a:pt x="34" y="12"/>
                    <a:pt x="1" y="23"/>
                  </a:cubicBezTo>
                  <a:cubicBezTo>
                    <a:pt x="142" y="101"/>
                    <a:pt x="220" y="243"/>
                    <a:pt x="267" y="399"/>
                  </a:cubicBezTo>
                  <a:cubicBezTo>
                    <a:pt x="299" y="540"/>
                    <a:pt x="283" y="697"/>
                    <a:pt x="267" y="854"/>
                  </a:cubicBezTo>
                  <a:cubicBezTo>
                    <a:pt x="267" y="870"/>
                    <a:pt x="267" y="901"/>
                    <a:pt x="283" y="901"/>
                  </a:cubicBezTo>
                  <a:cubicBezTo>
                    <a:pt x="283" y="885"/>
                    <a:pt x="299" y="885"/>
                    <a:pt x="299" y="885"/>
                  </a:cubicBezTo>
                  <a:cubicBezTo>
                    <a:pt x="486" y="711"/>
                    <a:pt x="752" y="615"/>
                    <a:pt x="1011" y="615"/>
                  </a:cubicBezTo>
                  <a:cubicBezTo>
                    <a:pt x="1078" y="615"/>
                    <a:pt x="1144" y="622"/>
                    <a:pt x="1208" y="634"/>
                  </a:cubicBezTo>
                  <a:cubicBezTo>
                    <a:pt x="1145" y="509"/>
                    <a:pt x="1004" y="415"/>
                    <a:pt x="863" y="399"/>
                  </a:cubicBezTo>
                  <a:cubicBezTo>
                    <a:pt x="850" y="398"/>
                    <a:pt x="838" y="397"/>
                    <a:pt x="826" y="397"/>
                  </a:cubicBezTo>
                  <a:cubicBezTo>
                    <a:pt x="699" y="397"/>
                    <a:pt x="584" y="466"/>
                    <a:pt x="455" y="509"/>
                  </a:cubicBezTo>
                  <a:cubicBezTo>
                    <a:pt x="440" y="384"/>
                    <a:pt x="440" y="243"/>
                    <a:pt x="361" y="133"/>
                  </a:cubicBezTo>
                  <a:cubicBezTo>
                    <a:pt x="314" y="70"/>
                    <a:pt x="252" y="23"/>
                    <a:pt x="173" y="7"/>
                  </a:cubicBezTo>
                  <a:cubicBezTo>
                    <a:pt x="159" y="3"/>
                    <a:pt x="143"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66" name="Google Shape;666;p32"/>
          <p:cNvPicPr preferRelativeResize="0"/>
          <p:nvPr/>
        </p:nvPicPr>
        <p:blipFill>
          <a:blip r:embed="rId2">
            <a:alphaModFix/>
          </a:blip>
          <a:stretch>
            <a:fillRect/>
          </a:stretch>
        </p:blipFill>
        <p:spPr>
          <a:xfrm>
            <a:off x="0" y="0"/>
            <a:ext cx="9144003" cy="5143501"/>
          </a:xfrm>
          <a:prstGeom prst="rect">
            <a:avLst/>
          </a:prstGeom>
          <a:noFill/>
          <a:ln>
            <a:noFill/>
          </a:ln>
        </p:spPr>
      </p:pic>
      <p:pic>
        <p:nvPicPr>
          <p:cNvPr id="667" name="Google Shape;667;p32"/>
          <p:cNvPicPr preferRelativeResize="0"/>
          <p:nvPr/>
        </p:nvPicPr>
        <p:blipFill>
          <a:blip r:embed="rId3">
            <a:alphaModFix/>
          </a:blip>
          <a:stretch>
            <a:fillRect/>
          </a:stretch>
        </p:blipFill>
        <p:spPr>
          <a:xfrm>
            <a:off x="-178725" y="-286700"/>
            <a:ext cx="1491750" cy="5716901"/>
          </a:xfrm>
          <a:prstGeom prst="rect">
            <a:avLst/>
          </a:prstGeom>
          <a:noFill/>
          <a:ln>
            <a:noFill/>
          </a:ln>
        </p:spPr>
      </p:pic>
      <p:pic>
        <p:nvPicPr>
          <p:cNvPr id="668" name="Google Shape;668;p32"/>
          <p:cNvPicPr preferRelativeResize="0"/>
          <p:nvPr/>
        </p:nvPicPr>
        <p:blipFill>
          <a:blip r:embed="rId3">
            <a:alphaModFix/>
          </a:blip>
          <a:stretch>
            <a:fillRect/>
          </a:stretch>
        </p:blipFill>
        <p:spPr>
          <a:xfrm flipH="1">
            <a:off x="7830975" y="-286700"/>
            <a:ext cx="1491750" cy="57169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69"/>
        <p:cNvGrpSpPr/>
        <p:nvPr/>
      </p:nvGrpSpPr>
      <p:grpSpPr>
        <a:xfrm>
          <a:off x="0" y="0"/>
          <a:ext cx="0" cy="0"/>
          <a:chOff x="0" y="0"/>
          <a:chExt cx="0" cy="0"/>
        </a:xfrm>
      </p:grpSpPr>
      <p:sp>
        <p:nvSpPr>
          <p:cNvPr id="670" name="Google Shape;670;p33"/>
          <p:cNvSpPr/>
          <p:nvPr/>
        </p:nvSpPr>
        <p:spPr>
          <a:xfrm>
            <a:off x="8519225" y="1553250"/>
            <a:ext cx="313974" cy="347642"/>
          </a:xfrm>
          <a:custGeom>
            <a:avLst/>
            <a:gdLst/>
            <a:ahLst/>
            <a:cxnLst/>
            <a:rect l="l" t="t" r="r" b="b"/>
            <a:pathLst>
              <a:path w="6584" h="7290" extrusionOk="0">
                <a:moveTo>
                  <a:pt x="3699" y="1"/>
                </a:moveTo>
                <a:cubicBezTo>
                  <a:pt x="3480" y="314"/>
                  <a:pt x="3245" y="612"/>
                  <a:pt x="3010" y="926"/>
                </a:cubicBezTo>
                <a:cubicBezTo>
                  <a:pt x="2884" y="1098"/>
                  <a:pt x="2712" y="1302"/>
                  <a:pt x="2492" y="1333"/>
                </a:cubicBezTo>
                <a:cubicBezTo>
                  <a:pt x="2474" y="1335"/>
                  <a:pt x="2455" y="1336"/>
                  <a:pt x="2437" y="1336"/>
                </a:cubicBezTo>
                <a:cubicBezTo>
                  <a:pt x="2193" y="1336"/>
                  <a:pt x="1975" y="1153"/>
                  <a:pt x="1771" y="1051"/>
                </a:cubicBezTo>
                <a:cubicBezTo>
                  <a:pt x="1662" y="988"/>
                  <a:pt x="1270" y="832"/>
                  <a:pt x="1207" y="706"/>
                </a:cubicBezTo>
                <a:lnTo>
                  <a:pt x="1207" y="706"/>
                </a:lnTo>
                <a:cubicBezTo>
                  <a:pt x="1427" y="1176"/>
                  <a:pt x="1771" y="1647"/>
                  <a:pt x="1787" y="2180"/>
                </a:cubicBezTo>
                <a:cubicBezTo>
                  <a:pt x="1803" y="2430"/>
                  <a:pt x="1787" y="2712"/>
                  <a:pt x="1646" y="2948"/>
                </a:cubicBezTo>
                <a:cubicBezTo>
                  <a:pt x="1474" y="3261"/>
                  <a:pt x="1176" y="3245"/>
                  <a:pt x="862" y="3261"/>
                </a:cubicBezTo>
                <a:cubicBezTo>
                  <a:pt x="564" y="3261"/>
                  <a:pt x="282" y="3292"/>
                  <a:pt x="0" y="3292"/>
                </a:cubicBezTo>
                <a:cubicBezTo>
                  <a:pt x="188" y="3292"/>
                  <a:pt x="517" y="3496"/>
                  <a:pt x="690" y="3575"/>
                </a:cubicBezTo>
                <a:cubicBezTo>
                  <a:pt x="972" y="3684"/>
                  <a:pt x="1380" y="3747"/>
                  <a:pt x="1238" y="4139"/>
                </a:cubicBezTo>
                <a:cubicBezTo>
                  <a:pt x="1113" y="4468"/>
                  <a:pt x="909" y="4766"/>
                  <a:pt x="768" y="5095"/>
                </a:cubicBezTo>
                <a:cubicBezTo>
                  <a:pt x="690" y="5267"/>
                  <a:pt x="611" y="5440"/>
                  <a:pt x="533" y="5612"/>
                </a:cubicBezTo>
                <a:cubicBezTo>
                  <a:pt x="517" y="5644"/>
                  <a:pt x="486" y="5785"/>
                  <a:pt x="439" y="5816"/>
                </a:cubicBezTo>
                <a:cubicBezTo>
                  <a:pt x="634" y="5699"/>
                  <a:pt x="1140" y="5249"/>
                  <a:pt x="1469" y="5249"/>
                </a:cubicBezTo>
                <a:cubicBezTo>
                  <a:pt x="1537" y="5249"/>
                  <a:pt x="1597" y="5269"/>
                  <a:pt x="1646" y="5314"/>
                </a:cubicBezTo>
                <a:cubicBezTo>
                  <a:pt x="1709" y="5361"/>
                  <a:pt x="1865" y="6129"/>
                  <a:pt x="1803" y="6161"/>
                </a:cubicBezTo>
                <a:cubicBezTo>
                  <a:pt x="1888" y="6120"/>
                  <a:pt x="1965" y="6103"/>
                  <a:pt x="2037" y="6103"/>
                </a:cubicBezTo>
                <a:cubicBezTo>
                  <a:pt x="2270" y="6103"/>
                  <a:pt x="2449" y="6283"/>
                  <a:pt x="2665" y="6427"/>
                </a:cubicBezTo>
                <a:cubicBezTo>
                  <a:pt x="2649" y="6412"/>
                  <a:pt x="2822" y="6067"/>
                  <a:pt x="2853" y="6051"/>
                </a:cubicBezTo>
                <a:cubicBezTo>
                  <a:pt x="2917" y="5959"/>
                  <a:pt x="2992" y="5921"/>
                  <a:pt x="3075" y="5921"/>
                </a:cubicBezTo>
                <a:cubicBezTo>
                  <a:pt x="3133" y="5921"/>
                  <a:pt x="3196" y="5940"/>
                  <a:pt x="3260" y="5973"/>
                </a:cubicBezTo>
                <a:cubicBezTo>
                  <a:pt x="3903" y="6318"/>
                  <a:pt x="4342" y="6709"/>
                  <a:pt x="4781" y="7289"/>
                </a:cubicBezTo>
                <a:cubicBezTo>
                  <a:pt x="4718" y="6976"/>
                  <a:pt x="4640" y="6662"/>
                  <a:pt x="4608" y="6333"/>
                </a:cubicBezTo>
                <a:cubicBezTo>
                  <a:pt x="4593" y="6145"/>
                  <a:pt x="4452" y="5644"/>
                  <a:pt x="4734" y="5612"/>
                </a:cubicBezTo>
                <a:cubicBezTo>
                  <a:pt x="4747" y="5610"/>
                  <a:pt x="4761" y="5609"/>
                  <a:pt x="4774" y="5609"/>
                </a:cubicBezTo>
                <a:cubicBezTo>
                  <a:pt x="4957" y="5609"/>
                  <a:pt x="5184" y="5790"/>
                  <a:pt x="5329" y="5863"/>
                </a:cubicBezTo>
                <a:cubicBezTo>
                  <a:pt x="5580" y="5973"/>
                  <a:pt x="5847" y="6098"/>
                  <a:pt x="6098" y="6223"/>
                </a:cubicBezTo>
                <a:cubicBezTo>
                  <a:pt x="6003" y="6129"/>
                  <a:pt x="5972" y="5957"/>
                  <a:pt x="5925" y="5832"/>
                </a:cubicBezTo>
                <a:cubicBezTo>
                  <a:pt x="5831" y="5581"/>
                  <a:pt x="5690" y="5330"/>
                  <a:pt x="5737" y="5064"/>
                </a:cubicBezTo>
                <a:cubicBezTo>
                  <a:pt x="5768" y="4844"/>
                  <a:pt x="5941" y="4672"/>
                  <a:pt x="6098" y="4531"/>
                </a:cubicBezTo>
                <a:cubicBezTo>
                  <a:pt x="6254" y="4390"/>
                  <a:pt x="6395" y="4233"/>
                  <a:pt x="6583" y="4123"/>
                </a:cubicBezTo>
                <a:cubicBezTo>
                  <a:pt x="6301" y="3998"/>
                  <a:pt x="5800" y="3872"/>
                  <a:pt x="5815" y="3465"/>
                </a:cubicBezTo>
                <a:cubicBezTo>
                  <a:pt x="5847" y="3057"/>
                  <a:pt x="6333" y="2571"/>
                  <a:pt x="6583" y="2258"/>
                </a:cubicBezTo>
                <a:lnTo>
                  <a:pt x="6583" y="2258"/>
                </a:lnTo>
                <a:cubicBezTo>
                  <a:pt x="6317" y="2407"/>
                  <a:pt x="5964" y="2592"/>
                  <a:pt x="5632" y="2592"/>
                </a:cubicBezTo>
                <a:cubicBezTo>
                  <a:pt x="5475" y="2592"/>
                  <a:pt x="5324" y="2551"/>
                  <a:pt x="5188" y="2446"/>
                </a:cubicBezTo>
                <a:cubicBezTo>
                  <a:pt x="4687" y="2054"/>
                  <a:pt x="5079" y="1004"/>
                  <a:pt x="5439" y="659"/>
                </a:cubicBezTo>
                <a:lnTo>
                  <a:pt x="5439" y="659"/>
                </a:lnTo>
                <a:cubicBezTo>
                  <a:pt x="5204" y="879"/>
                  <a:pt x="4922" y="1302"/>
                  <a:pt x="4608" y="1411"/>
                </a:cubicBezTo>
                <a:cubicBezTo>
                  <a:pt x="4572" y="1424"/>
                  <a:pt x="4542" y="1430"/>
                  <a:pt x="4516" y="1430"/>
                </a:cubicBezTo>
                <a:cubicBezTo>
                  <a:pt x="4195" y="1430"/>
                  <a:pt x="4628" y="508"/>
                  <a:pt x="4671" y="377"/>
                </a:cubicBezTo>
                <a:lnTo>
                  <a:pt x="4671" y="377"/>
                </a:lnTo>
                <a:cubicBezTo>
                  <a:pt x="4577" y="612"/>
                  <a:pt x="4217" y="910"/>
                  <a:pt x="4028" y="1067"/>
                </a:cubicBezTo>
                <a:cubicBezTo>
                  <a:pt x="3964" y="1118"/>
                  <a:pt x="3846" y="1223"/>
                  <a:pt x="3754" y="1223"/>
                </a:cubicBezTo>
                <a:cubicBezTo>
                  <a:pt x="3734" y="1223"/>
                  <a:pt x="3716" y="1219"/>
                  <a:pt x="3699" y="1208"/>
                </a:cubicBezTo>
                <a:cubicBezTo>
                  <a:pt x="3543" y="1114"/>
                  <a:pt x="3621" y="690"/>
                  <a:pt x="3637" y="565"/>
                </a:cubicBezTo>
                <a:cubicBezTo>
                  <a:pt x="3652" y="377"/>
                  <a:pt x="3668" y="189"/>
                  <a:pt x="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8727750" y="2124325"/>
            <a:ext cx="227082" cy="251432"/>
          </a:xfrm>
          <a:custGeom>
            <a:avLst/>
            <a:gdLst/>
            <a:ahLst/>
            <a:cxnLst/>
            <a:rect l="l" t="t" r="r" b="b"/>
            <a:pathLst>
              <a:path w="6584" h="7290" extrusionOk="0">
                <a:moveTo>
                  <a:pt x="3699" y="1"/>
                </a:moveTo>
                <a:cubicBezTo>
                  <a:pt x="3480" y="314"/>
                  <a:pt x="3245" y="612"/>
                  <a:pt x="3010" y="926"/>
                </a:cubicBezTo>
                <a:cubicBezTo>
                  <a:pt x="2884" y="1098"/>
                  <a:pt x="2712" y="1302"/>
                  <a:pt x="2492" y="1333"/>
                </a:cubicBezTo>
                <a:cubicBezTo>
                  <a:pt x="2474" y="1335"/>
                  <a:pt x="2455" y="1336"/>
                  <a:pt x="2437" y="1336"/>
                </a:cubicBezTo>
                <a:cubicBezTo>
                  <a:pt x="2193" y="1336"/>
                  <a:pt x="1975" y="1153"/>
                  <a:pt x="1771" y="1051"/>
                </a:cubicBezTo>
                <a:cubicBezTo>
                  <a:pt x="1662" y="988"/>
                  <a:pt x="1270" y="832"/>
                  <a:pt x="1207" y="706"/>
                </a:cubicBezTo>
                <a:lnTo>
                  <a:pt x="1207" y="706"/>
                </a:lnTo>
                <a:cubicBezTo>
                  <a:pt x="1427" y="1176"/>
                  <a:pt x="1771" y="1647"/>
                  <a:pt x="1787" y="2180"/>
                </a:cubicBezTo>
                <a:cubicBezTo>
                  <a:pt x="1803" y="2430"/>
                  <a:pt x="1787" y="2712"/>
                  <a:pt x="1646" y="2948"/>
                </a:cubicBezTo>
                <a:cubicBezTo>
                  <a:pt x="1474" y="3261"/>
                  <a:pt x="1176" y="3245"/>
                  <a:pt x="862" y="3261"/>
                </a:cubicBezTo>
                <a:cubicBezTo>
                  <a:pt x="564" y="3261"/>
                  <a:pt x="282" y="3292"/>
                  <a:pt x="0" y="3292"/>
                </a:cubicBezTo>
                <a:cubicBezTo>
                  <a:pt x="188" y="3292"/>
                  <a:pt x="517" y="3496"/>
                  <a:pt x="690" y="3575"/>
                </a:cubicBezTo>
                <a:cubicBezTo>
                  <a:pt x="972" y="3684"/>
                  <a:pt x="1380" y="3747"/>
                  <a:pt x="1238" y="4139"/>
                </a:cubicBezTo>
                <a:cubicBezTo>
                  <a:pt x="1113" y="4468"/>
                  <a:pt x="909" y="4766"/>
                  <a:pt x="768" y="5095"/>
                </a:cubicBezTo>
                <a:cubicBezTo>
                  <a:pt x="690" y="5267"/>
                  <a:pt x="611" y="5440"/>
                  <a:pt x="533" y="5612"/>
                </a:cubicBezTo>
                <a:cubicBezTo>
                  <a:pt x="517" y="5644"/>
                  <a:pt x="486" y="5785"/>
                  <a:pt x="439" y="5816"/>
                </a:cubicBezTo>
                <a:cubicBezTo>
                  <a:pt x="634" y="5699"/>
                  <a:pt x="1140" y="5249"/>
                  <a:pt x="1469" y="5249"/>
                </a:cubicBezTo>
                <a:cubicBezTo>
                  <a:pt x="1537" y="5249"/>
                  <a:pt x="1597" y="5269"/>
                  <a:pt x="1646" y="5314"/>
                </a:cubicBezTo>
                <a:cubicBezTo>
                  <a:pt x="1709" y="5361"/>
                  <a:pt x="1865" y="6129"/>
                  <a:pt x="1803" y="6161"/>
                </a:cubicBezTo>
                <a:cubicBezTo>
                  <a:pt x="1888" y="6120"/>
                  <a:pt x="1965" y="6103"/>
                  <a:pt x="2037" y="6103"/>
                </a:cubicBezTo>
                <a:cubicBezTo>
                  <a:pt x="2270" y="6103"/>
                  <a:pt x="2449" y="6283"/>
                  <a:pt x="2665" y="6427"/>
                </a:cubicBezTo>
                <a:cubicBezTo>
                  <a:pt x="2649" y="6412"/>
                  <a:pt x="2822" y="6067"/>
                  <a:pt x="2853" y="6051"/>
                </a:cubicBezTo>
                <a:cubicBezTo>
                  <a:pt x="2917" y="5959"/>
                  <a:pt x="2992" y="5921"/>
                  <a:pt x="3075" y="5921"/>
                </a:cubicBezTo>
                <a:cubicBezTo>
                  <a:pt x="3133" y="5921"/>
                  <a:pt x="3196" y="5940"/>
                  <a:pt x="3260" y="5973"/>
                </a:cubicBezTo>
                <a:cubicBezTo>
                  <a:pt x="3903" y="6318"/>
                  <a:pt x="4342" y="6709"/>
                  <a:pt x="4781" y="7289"/>
                </a:cubicBezTo>
                <a:cubicBezTo>
                  <a:pt x="4718" y="6976"/>
                  <a:pt x="4640" y="6662"/>
                  <a:pt x="4608" y="6333"/>
                </a:cubicBezTo>
                <a:cubicBezTo>
                  <a:pt x="4593" y="6145"/>
                  <a:pt x="4452" y="5644"/>
                  <a:pt x="4734" y="5612"/>
                </a:cubicBezTo>
                <a:cubicBezTo>
                  <a:pt x="4747" y="5610"/>
                  <a:pt x="4761" y="5609"/>
                  <a:pt x="4774" y="5609"/>
                </a:cubicBezTo>
                <a:cubicBezTo>
                  <a:pt x="4957" y="5609"/>
                  <a:pt x="5184" y="5790"/>
                  <a:pt x="5329" y="5863"/>
                </a:cubicBezTo>
                <a:cubicBezTo>
                  <a:pt x="5580" y="5973"/>
                  <a:pt x="5847" y="6098"/>
                  <a:pt x="6098" y="6223"/>
                </a:cubicBezTo>
                <a:cubicBezTo>
                  <a:pt x="6003" y="6129"/>
                  <a:pt x="5972" y="5957"/>
                  <a:pt x="5925" y="5832"/>
                </a:cubicBezTo>
                <a:cubicBezTo>
                  <a:pt x="5831" y="5581"/>
                  <a:pt x="5690" y="5330"/>
                  <a:pt x="5737" y="5064"/>
                </a:cubicBezTo>
                <a:cubicBezTo>
                  <a:pt x="5768" y="4844"/>
                  <a:pt x="5941" y="4672"/>
                  <a:pt x="6098" y="4531"/>
                </a:cubicBezTo>
                <a:cubicBezTo>
                  <a:pt x="6254" y="4390"/>
                  <a:pt x="6395" y="4233"/>
                  <a:pt x="6583" y="4123"/>
                </a:cubicBezTo>
                <a:cubicBezTo>
                  <a:pt x="6301" y="3998"/>
                  <a:pt x="5800" y="3872"/>
                  <a:pt x="5815" y="3465"/>
                </a:cubicBezTo>
                <a:cubicBezTo>
                  <a:pt x="5847" y="3057"/>
                  <a:pt x="6333" y="2571"/>
                  <a:pt x="6583" y="2258"/>
                </a:cubicBezTo>
                <a:lnTo>
                  <a:pt x="6583" y="2258"/>
                </a:lnTo>
                <a:cubicBezTo>
                  <a:pt x="6317" y="2407"/>
                  <a:pt x="5964" y="2592"/>
                  <a:pt x="5632" y="2592"/>
                </a:cubicBezTo>
                <a:cubicBezTo>
                  <a:pt x="5475" y="2592"/>
                  <a:pt x="5324" y="2551"/>
                  <a:pt x="5188" y="2446"/>
                </a:cubicBezTo>
                <a:cubicBezTo>
                  <a:pt x="4687" y="2054"/>
                  <a:pt x="5079" y="1004"/>
                  <a:pt x="5439" y="659"/>
                </a:cubicBezTo>
                <a:lnTo>
                  <a:pt x="5439" y="659"/>
                </a:lnTo>
                <a:cubicBezTo>
                  <a:pt x="5204" y="879"/>
                  <a:pt x="4922" y="1302"/>
                  <a:pt x="4608" y="1411"/>
                </a:cubicBezTo>
                <a:cubicBezTo>
                  <a:pt x="4572" y="1424"/>
                  <a:pt x="4542" y="1430"/>
                  <a:pt x="4516" y="1430"/>
                </a:cubicBezTo>
                <a:cubicBezTo>
                  <a:pt x="4195" y="1430"/>
                  <a:pt x="4628" y="508"/>
                  <a:pt x="4671" y="377"/>
                </a:cubicBezTo>
                <a:lnTo>
                  <a:pt x="4671" y="377"/>
                </a:lnTo>
                <a:cubicBezTo>
                  <a:pt x="4577" y="612"/>
                  <a:pt x="4217" y="910"/>
                  <a:pt x="4028" y="1067"/>
                </a:cubicBezTo>
                <a:cubicBezTo>
                  <a:pt x="3964" y="1118"/>
                  <a:pt x="3846" y="1223"/>
                  <a:pt x="3754" y="1223"/>
                </a:cubicBezTo>
                <a:cubicBezTo>
                  <a:pt x="3734" y="1223"/>
                  <a:pt x="3716" y="1219"/>
                  <a:pt x="3699" y="1208"/>
                </a:cubicBezTo>
                <a:cubicBezTo>
                  <a:pt x="3543" y="1114"/>
                  <a:pt x="3621" y="690"/>
                  <a:pt x="3637" y="565"/>
                </a:cubicBezTo>
                <a:cubicBezTo>
                  <a:pt x="3652" y="377"/>
                  <a:pt x="3668" y="189"/>
                  <a:pt x="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33"/>
          <p:cNvGrpSpPr/>
          <p:nvPr/>
        </p:nvGrpSpPr>
        <p:grpSpPr>
          <a:xfrm>
            <a:off x="306474" y="214313"/>
            <a:ext cx="8083626" cy="1819775"/>
            <a:chOff x="4667325" y="1029925"/>
            <a:chExt cx="8083626" cy="1819775"/>
          </a:xfrm>
        </p:grpSpPr>
        <p:sp>
          <p:nvSpPr>
            <p:cNvPr id="673" name="Google Shape;673;p33"/>
            <p:cNvSpPr/>
            <p:nvPr/>
          </p:nvSpPr>
          <p:spPr>
            <a:xfrm>
              <a:off x="6414750" y="1029925"/>
              <a:ext cx="272374" cy="104949"/>
            </a:xfrm>
            <a:custGeom>
              <a:avLst/>
              <a:gdLst/>
              <a:ahLst/>
              <a:cxnLst/>
              <a:rect l="l" t="t" r="r" b="b"/>
              <a:pathLst>
                <a:path w="2289" h="882" extrusionOk="0">
                  <a:moveTo>
                    <a:pt x="1841" y="0"/>
                  </a:moveTo>
                  <a:cubicBezTo>
                    <a:pt x="1812" y="0"/>
                    <a:pt x="1783" y="2"/>
                    <a:pt x="1756" y="4"/>
                  </a:cubicBezTo>
                  <a:cubicBezTo>
                    <a:pt x="1646" y="20"/>
                    <a:pt x="1536" y="67"/>
                    <a:pt x="1458" y="145"/>
                  </a:cubicBezTo>
                  <a:cubicBezTo>
                    <a:pt x="1364" y="208"/>
                    <a:pt x="1270" y="318"/>
                    <a:pt x="1239" y="427"/>
                  </a:cubicBezTo>
                  <a:cubicBezTo>
                    <a:pt x="1239" y="412"/>
                    <a:pt x="1145" y="380"/>
                    <a:pt x="1129" y="365"/>
                  </a:cubicBezTo>
                  <a:cubicBezTo>
                    <a:pt x="1066" y="349"/>
                    <a:pt x="1019" y="318"/>
                    <a:pt x="941" y="302"/>
                  </a:cubicBezTo>
                  <a:cubicBezTo>
                    <a:pt x="847" y="286"/>
                    <a:pt x="737" y="286"/>
                    <a:pt x="643" y="286"/>
                  </a:cubicBezTo>
                  <a:cubicBezTo>
                    <a:pt x="471" y="302"/>
                    <a:pt x="314" y="365"/>
                    <a:pt x="204" y="474"/>
                  </a:cubicBezTo>
                  <a:cubicBezTo>
                    <a:pt x="157" y="537"/>
                    <a:pt x="110" y="600"/>
                    <a:pt x="79" y="678"/>
                  </a:cubicBezTo>
                  <a:cubicBezTo>
                    <a:pt x="51" y="720"/>
                    <a:pt x="48" y="811"/>
                    <a:pt x="14" y="864"/>
                  </a:cubicBezTo>
                  <a:lnTo>
                    <a:pt x="14" y="864"/>
                  </a:lnTo>
                  <a:cubicBezTo>
                    <a:pt x="178" y="662"/>
                    <a:pt x="422" y="586"/>
                    <a:pt x="669" y="586"/>
                  </a:cubicBezTo>
                  <a:cubicBezTo>
                    <a:pt x="805" y="586"/>
                    <a:pt x="941" y="609"/>
                    <a:pt x="1066" y="647"/>
                  </a:cubicBezTo>
                  <a:cubicBezTo>
                    <a:pt x="1160" y="678"/>
                    <a:pt x="1254" y="710"/>
                    <a:pt x="1348" y="757"/>
                  </a:cubicBezTo>
                  <a:cubicBezTo>
                    <a:pt x="1411" y="584"/>
                    <a:pt x="1505" y="427"/>
                    <a:pt x="1646" y="286"/>
                  </a:cubicBezTo>
                  <a:cubicBezTo>
                    <a:pt x="1819" y="98"/>
                    <a:pt x="2054" y="145"/>
                    <a:pt x="2289" y="130"/>
                  </a:cubicBezTo>
                  <a:cubicBezTo>
                    <a:pt x="2170" y="37"/>
                    <a:pt x="1996" y="0"/>
                    <a:pt x="1841" y="0"/>
                  </a:cubicBezTo>
                  <a:close/>
                  <a:moveTo>
                    <a:pt x="14" y="864"/>
                  </a:moveTo>
                  <a:lnTo>
                    <a:pt x="14" y="864"/>
                  </a:lnTo>
                  <a:cubicBezTo>
                    <a:pt x="10" y="870"/>
                    <a:pt x="5" y="876"/>
                    <a:pt x="0" y="882"/>
                  </a:cubicBezTo>
                  <a:cubicBezTo>
                    <a:pt x="6" y="877"/>
                    <a:pt x="10" y="871"/>
                    <a:pt x="14" y="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rot="2280842">
              <a:off x="9840674" y="1138776"/>
              <a:ext cx="272375" cy="104949"/>
            </a:xfrm>
            <a:custGeom>
              <a:avLst/>
              <a:gdLst/>
              <a:ahLst/>
              <a:cxnLst/>
              <a:rect l="l" t="t" r="r" b="b"/>
              <a:pathLst>
                <a:path w="2289" h="882" extrusionOk="0">
                  <a:moveTo>
                    <a:pt x="1841" y="0"/>
                  </a:moveTo>
                  <a:cubicBezTo>
                    <a:pt x="1812" y="0"/>
                    <a:pt x="1783" y="2"/>
                    <a:pt x="1756" y="4"/>
                  </a:cubicBezTo>
                  <a:cubicBezTo>
                    <a:pt x="1646" y="20"/>
                    <a:pt x="1536" y="67"/>
                    <a:pt x="1458" y="145"/>
                  </a:cubicBezTo>
                  <a:cubicBezTo>
                    <a:pt x="1364" y="208"/>
                    <a:pt x="1270" y="318"/>
                    <a:pt x="1239" y="427"/>
                  </a:cubicBezTo>
                  <a:cubicBezTo>
                    <a:pt x="1239" y="412"/>
                    <a:pt x="1145" y="380"/>
                    <a:pt x="1129" y="365"/>
                  </a:cubicBezTo>
                  <a:cubicBezTo>
                    <a:pt x="1066" y="349"/>
                    <a:pt x="1019" y="318"/>
                    <a:pt x="941" y="302"/>
                  </a:cubicBezTo>
                  <a:cubicBezTo>
                    <a:pt x="847" y="286"/>
                    <a:pt x="737" y="286"/>
                    <a:pt x="643" y="286"/>
                  </a:cubicBezTo>
                  <a:cubicBezTo>
                    <a:pt x="471" y="302"/>
                    <a:pt x="314" y="365"/>
                    <a:pt x="204" y="474"/>
                  </a:cubicBezTo>
                  <a:cubicBezTo>
                    <a:pt x="157" y="537"/>
                    <a:pt x="110" y="600"/>
                    <a:pt x="79" y="678"/>
                  </a:cubicBezTo>
                  <a:cubicBezTo>
                    <a:pt x="51" y="720"/>
                    <a:pt x="48" y="811"/>
                    <a:pt x="14" y="864"/>
                  </a:cubicBezTo>
                  <a:lnTo>
                    <a:pt x="14" y="864"/>
                  </a:lnTo>
                  <a:cubicBezTo>
                    <a:pt x="178" y="662"/>
                    <a:pt x="422" y="586"/>
                    <a:pt x="669" y="586"/>
                  </a:cubicBezTo>
                  <a:cubicBezTo>
                    <a:pt x="805" y="586"/>
                    <a:pt x="941" y="609"/>
                    <a:pt x="1066" y="647"/>
                  </a:cubicBezTo>
                  <a:cubicBezTo>
                    <a:pt x="1160" y="678"/>
                    <a:pt x="1254" y="710"/>
                    <a:pt x="1348" y="757"/>
                  </a:cubicBezTo>
                  <a:cubicBezTo>
                    <a:pt x="1411" y="584"/>
                    <a:pt x="1505" y="427"/>
                    <a:pt x="1646" y="286"/>
                  </a:cubicBezTo>
                  <a:cubicBezTo>
                    <a:pt x="1819" y="98"/>
                    <a:pt x="2054" y="145"/>
                    <a:pt x="2289" y="130"/>
                  </a:cubicBezTo>
                  <a:cubicBezTo>
                    <a:pt x="2170" y="37"/>
                    <a:pt x="1996" y="0"/>
                    <a:pt x="1841" y="0"/>
                  </a:cubicBezTo>
                  <a:close/>
                  <a:moveTo>
                    <a:pt x="14" y="864"/>
                  </a:moveTo>
                  <a:lnTo>
                    <a:pt x="14" y="864"/>
                  </a:lnTo>
                  <a:cubicBezTo>
                    <a:pt x="10" y="870"/>
                    <a:pt x="5" y="876"/>
                    <a:pt x="0" y="882"/>
                  </a:cubicBezTo>
                  <a:cubicBezTo>
                    <a:pt x="6" y="877"/>
                    <a:pt x="10" y="871"/>
                    <a:pt x="14" y="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12572375" y="1066050"/>
              <a:ext cx="178576" cy="68800"/>
            </a:xfrm>
            <a:custGeom>
              <a:avLst/>
              <a:gdLst/>
              <a:ahLst/>
              <a:cxnLst/>
              <a:rect l="l" t="t" r="r" b="b"/>
              <a:pathLst>
                <a:path w="2289" h="882" extrusionOk="0">
                  <a:moveTo>
                    <a:pt x="1841" y="0"/>
                  </a:moveTo>
                  <a:cubicBezTo>
                    <a:pt x="1812" y="0"/>
                    <a:pt x="1783" y="2"/>
                    <a:pt x="1756" y="4"/>
                  </a:cubicBezTo>
                  <a:cubicBezTo>
                    <a:pt x="1646" y="20"/>
                    <a:pt x="1536" y="67"/>
                    <a:pt x="1458" y="145"/>
                  </a:cubicBezTo>
                  <a:cubicBezTo>
                    <a:pt x="1364" y="208"/>
                    <a:pt x="1270" y="318"/>
                    <a:pt x="1239" y="427"/>
                  </a:cubicBezTo>
                  <a:cubicBezTo>
                    <a:pt x="1239" y="412"/>
                    <a:pt x="1145" y="380"/>
                    <a:pt x="1129" y="365"/>
                  </a:cubicBezTo>
                  <a:cubicBezTo>
                    <a:pt x="1066" y="349"/>
                    <a:pt x="1019" y="318"/>
                    <a:pt x="941" y="302"/>
                  </a:cubicBezTo>
                  <a:cubicBezTo>
                    <a:pt x="847" y="286"/>
                    <a:pt x="737" y="286"/>
                    <a:pt x="643" y="286"/>
                  </a:cubicBezTo>
                  <a:cubicBezTo>
                    <a:pt x="471" y="302"/>
                    <a:pt x="314" y="365"/>
                    <a:pt x="204" y="474"/>
                  </a:cubicBezTo>
                  <a:cubicBezTo>
                    <a:pt x="157" y="537"/>
                    <a:pt x="110" y="600"/>
                    <a:pt x="79" y="678"/>
                  </a:cubicBezTo>
                  <a:cubicBezTo>
                    <a:pt x="51" y="720"/>
                    <a:pt x="48" y="811"/>
                    <a:pt x="14" y="864"/>
                  </a:cubicBezTo>
                  <a:lnTo>
                    <a:pt x="14" y="864"/>
                  </a:lnTo>
                  <a:cubicBezTo>
                    <a:pt x="178" y="662"/>
                    <a:pt x="422" y="586"/>
                    <a:pt x="669" y="586"/>
                  </a:cubicBezTo>
                  <a:cubicBezTo>
                    <a:pt x="805" y="586"/>
                    <a:pt x="941" y="609"/>
                    <a:pt x="1066" y="647"/>
                  </a:cubicBezTo>
                  <a:cubicBezTo>
                    <a:pt x="1160" y="678"/>
                    <a:pt x="1254" y="710"/>
                    <a:pt x="1348" y="757"/>
                  </a:cubicBezTo>
                  <a:cubicBezTo>
                    <a:pt x="1411" y="584"/>
                    <a:pt x="1505" y="427"/>
                    <a:pt x="1646" y="286"/>
                  </a:cubicBezTo>
                  <a:cubicBezTo>
                    <a:pt x="1819" y="98"/>
                    <a:pt x="2054" y="145"/>
                    <a:pt x="2289" y="130"/>
                  </a:cubicBezTo>
                  <a:cubicBezTo>
                    <a:pt x="2170" y="37"/>
                    <a:pt x="1996" y="0"/>
                    <a:pt x="1841" y="0"/>
                  </a:cubicBezTo>
                  <a:close/>
                  <a:moveTo>
                    <a:pt x="14" y="864"/>
                  </a:moveTo>
                  <a:lnTo>
                    <a:pt x="14" y="864"/>
                  </a:lnTo>
                  <a:cubicBezTo>
                    <a:pt x="10" y="870"/>
                    <a:pt x="5" y="876"/>
                    <a:pt x="0" y="882"/>
                  </a:cubicBezTo>
                  <a:cubicBezTo>
                    <a:pt x="6" y="877"/>
                    <a:pt x="10" y="871"/>
                    <a:pt x="14" y="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3"/>
            <p:cNvSpPr/>
            <p:nvPr/>
          </p:nvSpPr>
          <p:spPr>
            <a:xfrm>
              <a:off x="4667325" y="2716508"/>
              <a:ext cx="178576" cy="133193"/>
            </a:xfrm>
            <a:custGeom>
              <a:avLst/>
              <a:gdLst/>
              <a:ahLst/>
              <a:cxnLst/>
              <a:rect l="l" t="t" r="r" b="b"/>
              <a:pathLst>
                <a:path w="1208" h="901" extrusionOk="0">
                  <a:moveTo>
                    <a:pt x="125" y="1"/>
                  </a:moveTo>
                  <a:cubicBezTo>
                    <a:pt x="83" y="1"/>
                    <a:pt x="34" y="12"/>
                    <a:pt x="1" y="23"/>
                  </a:cubicBezTo>
                  <a:cubicBezTo>
                    <a:pt x="142" y="101"/>
                    <a:pt x="220" y="243"/>
                    <a:pt x="267" y="399"/>
                  </a:cubicBezTo>
                  <a:cubicBezTo>
                    <a:pt x="299" y="540"/>
                    <a:pt x="283" y="697"/>
                    <a:pt x="267" y="854"/>
                  </a:cubicBezTo>
                  <a:cubicBezTo>
                    <a:pt x="267" y="870"/>
                    <a:pt x="267" y="901"/>
                    <a:pt x="283" y="901"/>
                  </a:cubicBezTo>
                  <a:cubicBezTo>
                    <a:pt x="283" y="885"/>
                    <a:pt x="299" y="885"/>
                    <a:pt x="299" y="885"/>
                  </a:cubicBezTo>
                  <a:cubicBezTo>
                    <a:pt x="486" y="711"/>
                    <a:pt x="752" y="615"/>
                    <a:pt x="1011" y="615"/>
                  </a:cubicBezTo>
                  <a:cubicBezTo>
                    <a:pt x="1078" y="615"/>
                    <a:pt x="1144" y="622"/>
                    <a:pt x="1208" y="634"/>
                  </a:cubicBezTo>
                  <a:cubicBezTo>
                    <a:pt x="1145" y="509"/>
                    <a:pt x="1004" y="415"/>
                    <a:pt x="863" y="399"/>
                  </a:cubicBezTo>
                  <a:cubicBezTo>
                    <a:pt x="850" y="398"/>
                    <a:pt x="838" y="397"/>
                    <a:pt x="826" y="397"/>
                  </a:cubicBezTo>
                  <a:cubicBezTo>
                    <a:pt x="699" y="397"/>
                    <a:pt x="584" y="466"/>
                    <a:pt x="455" y="509"/>
                  </a:cubicBezTo>
                  <a:cubicBezTo>
                    <a:pt x="440" y="384"/>
                    <a:pt x="440" y="243"/>
                    <a:pt x="361" y="133"/>
                  </a:cubicBezTo>
                  <a:cubicBezTo>
                    <a:pt x="314" y="70"/>
                    <a:pt x="252" y="23"/>
                    <a:pt x="173" y="7"/>
                  </a:cubicBezTo>
                  <a:cubicBezTo>
                    <a:pt x="159" y="3"/>
                    <a:pt x="143"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7" name="Google Shape;677;p33"/>
          <p:cNvSpPr/>
          <p:nvPr/>
        </p:nvSpPr>
        <p:spPr>
          <a:xfrm>
            <a:off x="4844075" y="4676147"/>
            <a:ext cx="167876" cy="185859"/>
          </a:xfrm>
          <a:custGeom>
            <a:avLst/>
            <a:gdLst/>
            <a:ahLst/>
            <a:cxnLst/>
            <a:rect l="l" t="t" r="r" b="b"/>
            <a:pathLst>
              <a:path w="6584" h="7290" extrusionOk="0">
                <a:moveTo>
                  <a:pt x="3699" y="1"/>
                </a:moveTo>
                <a:cubicBezTo>
                  <a:pt x="3480" y="314"/>
                  <a:pt x="3245" y="612"/>
                  <a:pt x="3010" y="926"/>
                </a:cubicBezTo>
                <a:cubicBezTo>
                  <a:pt x="2884" y="1098"/>
                  <a:pt x="2712" y="1302"/>
                  <a:pt x="2492" y="1333"/>
                </a:cubicBezTo>
                <a:cubicBezTo>
                  <a:pt x="2474" y="1335"/>
                  <a:pt x="2455" y="1336"/>
                  <a:pt x="2437" y="1336"/>
                </a:cubicBezTo>
                <a:cubicBezTo>
                  <a:pt x="2193" y="1336"/>
                  <a:pt x="1975" y="1153"/>
                  <a:pt x="1771" y="1051"/>
                </a:cubicBezTo>
                <a:cubicBezTo>
                  <a:pt x="1662" y="988"/>
                  <a:pt x="1270" y="832"/>
                  <a:pt x="1207" y="706"/>
                </a:cubicBezTo>
                <a:lnTo>
                  <a:pt x="1207" y="706"/>
                </a:lnTo>
                <a:cubicBezTo>
                  <a:pt x="1427" y="1176"/>
                  <a:pt x="1771" y="1647"/>
                  <a:pt x="1787" y="2180"/>
                </a:cubicBezTo>
                <a:cubicBezTo>
                  <a:pt x="1803" y="2430"/>
                  <a:pt x="1787" y="2712"/>
                  <a:pt x="1646" y="2948"/>
                </a:cubicBezTo>
                <a:cubicBezTo>
                  <a:pt x="1474" y="3261"/>
                  <a:pt x="1176" y="3245"/>
                  <a:pt x="862" y="3261"/>
                </a:cubicBezTo>
                <a:cubicBezTo>
                  <a:pt x="564" y="3261"/>
                  <a:pt x="282" y="3292"/>
                  <a:pt x="0" y="3292"/>
                </a:cubicBezTo>
                <a:cubicBezTo>
                  <a:pt x="188" y="3292"/>
                  <a:pt x="517" y="3496"/>
                  <a:pt x="690" y="3575"/>
                </a:cubicBezTo>
                <a:cubicBezTo>
                  <a:pt x="972" y="3684"/>
                  <a:pt x="1380" y="3747"/>
                  <a:pt x="1238" y="4139"/>
                </a:cubicBezTo>
                <a:cubicBezTo>
                  <a:pt x="1113" y="4468"/>
                  <a:pt x="909" y="4766"/>
                  <a:pt x="768" y="5095"/>
                </a:cubicBezTo>
                <a:cubicBezTo>
                  <a:pt x="690" y="5267"/>
                  <a:pt x="611" y="5440"/>
                  <a:pt x="533" y="5612"/>
                </a:cubicBezTo>
                <a:cubicBezTo>
                  <a:pt x="517" y="5644"/>
                  <a:pt x="486" y="5785"/>
                  <a:pt x="439" y="5816"/>
                </a:cubicBezTo>
                <a:cubicBezTo>
                  <a:pt x="634" y="5699"/>
                  <a:pt x="1140" y="5249"/>
                  <a:pt x="1469" y="5249"/>
                </a:cubicBezTo>
                <a:cubicBezTo>
                  <a:pt x="1537" y="5249"/>
                  <a:pt x="1597" y="5269"/>
                  <a:pt x="1646" y="5314"/>
                </a:cubicBezTo>
                <a:cubicBezTo>
                  <a:pt x="1709" y="5361"/>
                  <a:pt x="1865" y="6129"/>
                  <a:pt x="1803" y="6161"/>
                </a:cubicBezTo>
                <a:cubicBezTo>
                  <a:pt x="1888" y="6120"/>
                  <a:pt x="1965" y="6103"/>
                  <a:pt x="2037" y="6103"/>
                </a:cubicBezTo>
                <a:cubicBezTo>
                  <a:pt x="2270" y="6103"/>
                  <a:pt x="2449" y="6283"/>
                  <a:pt x="2665" y="6427"/>
                </a:cubicBezTo>
                <a:cubicBezTo>
                  <a:pt x="2649" y="6412"/>
                  <a:pt x="2822" y="6067"/>
                  <a:pt x="2853" y="6051"/>
                </a:cubicBezTo>
                <a:cubicBezTo>
                  <a:pt x="2917" y="5959"/>
                  <a:pt x="2992" y="5921"/>
                  <a:pt x="3075" y="5921"/>
                </a:cubicBezTo>
                <a:cubicBezTo>
                  <a:pt x="3133" y="5921"/>
                  <a:pt x="3196" y="5940"/>
                  <a:pt x="3260" y="5973"/>
                </a:cubicBezTo>
                <a:cubicBezTo>
                  <a:pt x="3903" y="6318"/>
                  <a:pt x="4342" y="6709"/>
                  <a:pt x="4781" y="7289"/>
                </a:cubicBezTo>
                <a:cubicBezTo>
                  <a:pt x="4718" y="6976"/>
                  <a:pt x="4640" y="6662"/>
                  <a:pt x="4608" y="6333"/>
                </a:cubicBezTo>
                <a:cubicBezTo>
                  <a:pt x="4593" y="6145"/>
                  <a:pt x="4452" y="5644"/>
                  <a:pt x="4734" y="5612"/>
                </a:cubicBezTo>
                <a:cubicBezTo>
                  <a:pt x="4747" y="5610"/>
                  <a:pt x="4761" y="5609"/>
                  <a:pt x="4774" y="5609"/>
                </a:cubicBezTo>
                <a:cubicBezTo>
                  <a:pt x="4957" y="5609"/>
                  <a:pt x="5184" y="5790"/>
                  <a:pt x="5329" y="5863"/>
                </a:cubicBezTo>
                <a:cubicBezTo>
                  <a:pt x="5580" y="5973"/>
                  <a:pt x="5847" y="6098"/>
                  <a:pt x="6098" y="6223"/>
                </a:cubicBezTo>
                <a:cubicBezTo>
                  <a:pt x="6003" y="6129"/>
                  <a:pt x="5972" y="5957"/>
                  <a:pt x="5925" y="5832"/>
                </a:cubicBezTo>
                <a:cubicBezTo>
                  <a:pt x="5831" y="5581"/>
                  <a:pt x="5690" y="5330"/>
                  <a:pt x="5737" y="5064"/>
                </a:cubicBezTo>
                <a:cubicBezTo>
                  <a:pt x="5768" y="4844"/>
                  <a:pt x="5941" y="4672"/>
                  <a:pt x="6098" y="4531"/>
                </a:cubicBezTo>
                <a:cubicBezTo>
                  <a:pt x="6254" y="4390"/>
                  <a:pt x="6395" y="4233"/>
                  <a:pt x="6583" y="4123"/>
                </a:cubicBezTo>
                <a:cubicBezTo>
                  <a:pt x="6301" y="3998"/>
                  <a:pt x="5800" y="3872"/>
                  <a:pt x="5815" y="3465"/>
                </a:cubicBezTo>
                <a:cubicBezTo>
                  <a:pt x="5847" y="3057"/>
                  <a:pt x="6333" y="2571"/>
                  <a:pt x="6583" y="2258"/>
                </a:cubicBezTo>
                <a:lnTo>
                  <a:pt x="6583" y="2258"/>
                </a:lnTo>
                <a:cubicBezTo>
                  <a:pt x="6317" y="2407"/>
                  <a:pt x="5964" y="2592"/>
                  <a:pt x="5632" y="2592"/>
                </a:cubicBezTo>
                <a:cubicBezTo>
                  <a:pt x="5475" y="2592"/>
                  <a:pt x="5324" y="2551"/>
                  <a:pt x="5188" y="2446"/>
                </a:cubicBezTo>
                <a:cubicBezTo>
                  <a:pt x="4687" y="2054"/>
                  <a:pt x="5079" y="1004"/>
                  <a:pt x="5439" y="659"/>
                </a:cubicBezTo>
                <a:lnTo>
                  <a:pt x="5439" y="659"/>
                </a:lnTo>
                <a:cubicBezTo>
                  <a:pt x="5204" y="879"/>
                  <a:pt x="4922" y="1302"/>
                  <a:pt x="4608" y="1411"/>
                </a:cubicBezTo>
                <a:cubicBezTo>
                  <a:pt x="4572" y="1424"/>
                  <a:pt x="4542" y="1430"/>
                  <a:pt x="4516" y="1430"/>
                </a:cubicBezTo>
                <a:cubicBezTo>
                  <a:pt x="4195" y="1430"/>
                  <a:pt x="4628" y="508"/>
                  <a:pt x="4671" y="377"/>
                </a:cubicBezTo>
                <a:lnTo>
                  <a:pt x="4671" y="377"/>
                </a:lnTo>
                <a:cubicBezTo>
                  <a:pt x="4577" y="612"/>
                  <a:pt x="4217" y="910"/>
                  <a:pt x="4028" y="1067"/>
                </a:cubicBezTo>
                <a:cubicBezTo>
                  <a:pt x="3964" y="1118"/>
                  <a:pt x="3846" y="1223"/>
                  <a:pt x="3754" y="1223"/>
                </a:cubicBezTo>
                <a:cubicBezTo>
                  <a:pt x="3734" y="1223"/>
                  <a:pt x="3716" y="1219"/>
                  <a:pt x="3699" y="1208"/>
                </a:cubicBezTo>
                <a:cubicBezTo>
                  <a:pt x="3543" y="1114"/>
                  <a:pt x="3621" y="690"/>
                  <a:pt x="3637" y="565"/>
                </a:cubicBezTo>
                <a:cubicBezTo>
                  <a:pt x="3652" y="377"/>
                  <a:pt x="3668" y="189"/>
                  <a:pt x="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4421400" y="4708926"/>
            <a:ext cx="227082" cy="251396"/>
          </a:xfrm>
          <a:custGeom>
            <a:avLst/>
            <a:gdLst/>
            <a:ahLst/>
            <a:cxnLst/>
            <a:rect l="l" t="t" r="r" b="b"/>
            <a:pathLst>
              <a:path w="6584" h="7290" extrusionOk="0">
                <a:moveTo>
                  <a:pt x="3699" y="1"/>
                </a:moveTo>
                <a:cubicBezTo>
                  <a:pt x="3480" y="314"/>
                  <a:pt x="3245" y="612"/>
                  <a:pt x="3010" y="926"/>
                </a:cubicBezTo>
                <a:cubicBezTo>
                  <a:pt x="2884" y="1098"/>
                  <a:pt x="2712" y="1302"/>
                  <a:pt x="2492" y="1333"/>
                </a:cubicBezTo>
                <a:cubicBezTo>
                  <a:pt x="2474" y="1335"/>
                  <a:pt x="2455" y="1336"/>
                  <a:pt x="2437" y="1336"/>
                </a:cubicBezTo>
                <a:cubicBezTo>
                  <a:pt x="2193" y="1336"/>
                  <a:pt x="1975" y="1153"/>
                  <a:pt x="1771" y="1051"/>
                </a:cubicBezTo>
                <a:cubicBezTo>
                  <a:pt x="1662" y="988"/>
                  <a:pt x="1270" y="832"/>
                  <a:pt x="1207" y="706"/>
                </a:cubicBezTo>
                <a:lnTo>
                  <a:pt x="1207" y="706"/>
                </a:lnTo>
                <a:cubicBezTo>
                  <a:pt x="1427" y="1176"/>
                  <a:pt x="1771" y="1647"/>
                  <a:pt x="1787" y="2180"/>
                </a:cubicBezTo>
                <a:cubicBezTo>
                  <a:pt x="1803" y="2430"/>
                  <a:pt x="1787" y="2712"/>
                  <a:pt x="1646" y="2948"/>
                </a:cubicBezTo>
                <a:cubicBezTo>
                  <a:pt x="1474" y="3261"/>
                  <a:pt x="1176" y="3245"/>
                  <a:pt x="862" y="3261"/>
                </a:cubicBezTo>
                <a:cubicBezTo>
                  <a:pt x="564" y="3261"/>
                  <a:pt x="282" y="3292"/>
                  <a:pt x="0" y="3292"/>
                </a:cubicBezTo>
                <a:cubicBezTo>
                  <a:pt x="188" y="3292"/>
                  <a:pt x="517" y="3496"/>
                  <a:pt x="690" y="3575"/>
                </a:cubicBezTo>
                <a:cubicBezTo>
                  <a:pt x="972" y="3684"/>
                  <a:pt x="1380" y="3747"/>
                  <a:pt x="1238" y="4139"/>
                </a:cubicBezTo>
                <a:cubicBezTo>
                  <a:pt x="1113" y="4468"/>
                  <a:pt x="909" y="4766"/>
                  <a:pt x="768" y="5095"/>
                </a:cubicBezTo>
                <a:cubicBezTo>
                  <a:pt x="690" y="5267"/>
                  <a:pt x="611" y="5440"/>
                  <a:pt x="533" y="5612"/>
                </a:cubicBezTo>
                <a:cubicBezTo>
                  <a:pt x="517" y="5644"/>
                  <a:pt x="486" y="5785"/>
                  <a:pt x="439" y="5816"/>
                </a:cubicBezTo>
                <a:cubicBezTo>
                  <a:pt x="634" y="5699"/>
                  <a:pt x="1140" y="5249"/>
                  <a:pt x="1469" y="5249"/>
                </a:cubicBezTo>
                <a:cubicBezTo>
                  <a:pt x="1537" y="5249"/>
                  <a:pt x="1597" y="5269"/>
                  <a:pt x="1646" y="5314"/>
                </a:cubicBezTo>
                <a:cubicBezTo>
                  <a:pt x="1709" y="5361"/>
                  <a:pt x="1865" y="6129"/>
                  <a:pt x="1803" y="6161"/>
                </a:cubicBezTo>
                <a:cubicBezTo>
                  <a:pt x="1888" y="6120"/>
                  <a:pt x="1965" y="6103"/>
                  <a:pt x="2037" y="6103"/>
                </a:cubicBezTo>
                <a:cubicBezTo>
                  <a:pt x="2270" y="6103"/>
                  <a:pt x="2449" y="6283"/>
                  <a:pt x="2665" y="6427"/>
                </a:cubicBezTo>
                <a:cubicBezTo>
                  <a:pt x="2649" y="6412"/>
                  <a:pt x="2822" y="6067"/>
                  <a:pt x="2853" y="6051"/>
                </a:cubicBezTo>
                <a:cubicBezTo>
                  <a:pt x="2917" y="5959"/>
                  <a:pt x="2992" y="5921"/>
                  <a:pt x="3075" y="5921"/>
                </a:cubicBezTo>
                <a:cubicBezTo>
                  <a:pt x="3133" y="5921"/>
                  <a:pt x="3196" y="5940"/>
                  <a:pt x="3260" y="5973"/>
                </a:cubicBezTo>
                <a:cubicBezTo>
                  <a:pt x="3903" y="6318"/>
                  <a:pt x="4342" y="6709"/>
                  <a:pt x="4781" y="7289"/>
                </a:cubicBezTo>
                <a:cubicBezTo>
                  <a:pt x="4718" y="6976"/>
                  <a:pt x="4640" y="6662"/>
                  <a:pt x="4608" y="6333"/>
                </a:cubicBezTo>
                <a:cubicBezTo>
                  <a:pt x="4593" y="6145"/>
                  <a:pt x="4452" y="5644"/>
                  <a:pt x="4734" y="5612"/>
                </a:cubicBezTo>
                <a:cubicBezTo>
                  <a:pt x="4747" y="5610"/>
                  <a:pt x="4761" y="5609"/>
                  <a:pt x="4774" y="5609"/>
                </a:cubicBezTo>
                <a:cubicBezTo>
                  <a:pt x="4957" y="5609"/>
                  <a:pt x="5184" y="5790"/>
                  <a:pt x="5329" y="5863"/>
                </a:cubicBezTo>
                <a:cubicBezTo>
                  <a:pt x="5580" y="5973"/>
                  <a:pt x="5847" y="6098"/>
                  <a:pt x="6098" y="6223"/>
                </a:cubicBezTo>
                <a:cubicBezTo>
                  <a:pt x="6003" y="6129"/>
                  <a:pt x="5972" y="5957"/>
                  <a:pt x="5925" y="5832"/>
                </a:cubicBezTo>
                <a:cubicBezTo>
                  <a:pt x="5831" y="5581"/>
                  <a:pt x="5690" y="5330"/>
                  <a:pt x="5737" y="5064"/>
                </a:cubicBezTo>
                <a:cubicBezTo>
                  <a:pt x="5768" y="4844"/>
                  <a:pt x="5941" y="4672"/>
                  <a:pt x="6098" y="4531"/>
                </a:cubicBezTo>
                <a:cubicBezTo>
                  <a:pt x="6254" y="4390"/>
                  <a:pt x="6395" y="4233"/>
                  <a:pt x="6583" y="4123"/>
                </a:cubicBezTo>
                <a:cubicBezTo>
                  <a:pt x="6301" y="3998"/>
                  <a:pt x="5800" y="3872"/>
                  <a:pt x="5815" y="3465"/>
                </a:cubicBezTo>
                <a:cubicBezTo>
                  <a:pt x="5847" y="3057"/>
                  <a:pt x="6333" y="2571"/>
                  <a:pt x="6583" y="2258"/>
                </a:cubicBezTo>
                <a:lnTo>
                  <a:pt x="6583" y="2258"/>
                </a:lnTo>
                <a:cubicBezTo>
                  <a:pt x="6317" y="2407"/>
                  <a:pt x="5964" y="2592"/>
                  <a:pt x="5632" y="2592"/>
                </a:cubicBezTo>
                <a:cubicBezTo>
                  <a:pt x="5475" y="2592"/>
                  <a:pt x="5324" y="2551"/>
                  <a:pt x="5188" y="2446"/>
                </a:cubicBezTo>
                <a:cubicBezTo>
                  <a:pt x="4687" y="2054"/>
                  <a:pt x="5079" y="1004"/>
                  <a:pt x="5439" y="659"/>
                </a:cubicBezTo>
                <a:lnTo>
                  <a:pt x="5439" y="659"/>
                </a:lnTo>
                <a:cubicBezTo>
                  <a:pt x="5204" y="879"/>
                  <a:pt x="4922" y="1302"/>
                  <a:pt x="4608" y="1411"/>
                </a:cubicBezTo>
                <a:cubicBezTo>
                  <a:pt x="4572" y="1424"/>
                  <a:pt x="4542" y="1430"/>
                  <a:pt x="4516" y="1430"/>
                </a:cubicBezTo>
                <a:cubicBezTo>
                  <a:pt x="4195" y="1430"/>
                  <a:pt x="4628" y="508"/>
                  <a:pt x="4671" y="377"/>
                </a:cubicBezTo>
                <a:lnTo>
                  <a:pt x="4671" y="377"/>
                </a:lnTo>
                <a:cubicBezTo>
                  <a:pt x="4577" y="612"/>
                  <a:pt x="4217" y="910"/>
                  <a:pt x="4028" y="1067"/>
                </a:cubicBezTo>
                <a:cubicBezTo>
                  <a:pt x="3964" y="1118"/>
                  <a:pt x="3846" y="1223"/>
                  <a:pt x="3754" y="1223"/>
                </a:cubicBezTo>
                <a:cubicBezTo>
                  <a:pt x="3734" y="1223"/>
                  <a:pt x="3716" y="1219"/>
                  <a:pt x="3699" y="1208"/>
                </a:cubicBezTo>
                <a:cubicBezTo>
                  <a:pt x="3543" y="1114"/>
                  <a:pt x="3621" y="690"/>
                  <a:pt x="3637" y="565"/>
                </a:cubicBezTo>
                <a:cubicBezTo>
                  <a:pt x="3652" y="377"/>
                  <a:pt x="3668" y="189"/>
                  <a:pt x="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9" name="Google Shape;679;p33"/>
          <p:cNvPicPr preferRelativeResize="0"/>
          <p:nvPr/>
        </p:nvPicPr>
        <p:blipFill>
          <a:blip r:embed="rId2">
            <a:alphaModFix/>
          </a:blip>
          <a:stretch>
            <a:fillRect/>
          </a:stretch>
        </p:blipFill>
        <p:spPr>
          <a:xfrm>
            <a:off x="-178725" y="-286700"/>
            <a:ext cx="1491750" cy="5716901"/>
          </a:xfrm>
          <a:prstGeom prst="rect">
            <a:avLst/>
          </a:prstGeom>
          <a:noFill/>
          <a:ln>
            <a:noFill/>
          </a:ln>
        </p:spPr>
      </p:pic>
      <p:pic>
        <p:nvPicPr>
          <p:cNvPr id="680" name="Google Shape;680;p33"/>
          <p:cNvPicPr preferRelativeResize="0"/>
          <p:nvPr/>
        </p:nvPicPr>
        <p:blipFill>
          <a:blip r:embed="rId3">
            <a:alphaModFix/>
          </a:blip>
          <a:stretch>
            <a:fillRect/>
          </a:stretch>
        </p:blipFill>
        <p:spPr>
          <a:xfrm>
            <a:off x="0" y="0"/>
            <a:ext cx="9144003" cy="5143501"/>
          </a:xfrm>
          <a:prstGeom prst="rect">
            <a:avLst/>
          </a:prstGeom>
          <a:noFill/>
          <a:ln>
            <a:noFill/>
          </a:ln>
        </p:spPr>
      </p:pic>
      <p:pic>
        <p:nvPicPr>
          <p:cNvPr id="681" name="Google Shape;681;p33"/>
          <p:cNvPicPr preferRelativeResize="0"/>
          <p:nvPr/>
        </p:nvPicPr>
        <p:blipFill>
          <a:blip r:embed="rId2">
            <a:alphaModFix/>
          </a:blip>
          <a:stretch>
            <a:fillRect/>
          </a:stretch>
        </p:blipFill>
        <p:spPr>
          <a:xfrm flipH="1">
            <a:off x="7830975" y="-286700"/>
            <a:ext cx="1491750" cy="57169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3000"/>
              <a:buFont typeface="Ultra"/>
              <a:buNone/>
              <a:defRPr sz="3000">
                <a:solidFill>
                  <a:schemeClr val="dk1"/>
                </a:solidFill>
                <a:latin typeface="Ultra"/>
                <a:ea typeface="Ultra"/>
                <a:cs typeface="Ultra"/>
                <a:sym typeface="Ultr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1pPr>
            <a:lvl2pPr marL="914400" lvl="1"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2pPr>
            <a:lvl3pPr marL="1371600" lvl="2"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3pPr>
            <a:lvl4pPr marL="1828800" lvl="3"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4pPr>
            <a:lvl5pPr marL="2286000" lvl="4"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5pPr>
            <a:lvl6pPr marL="2743200" lvl="5"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6pPr>
            <a:lvl7pPr marL="3200400" lvl="6"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7pPr>
            <a:lvl8pPr marL="3657600" lvl="7"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8pPr>
            <a:lvl9pPr marL="4114800" lvl="8" indent="-317500">
              <a:lnSpc>
                <a:spcPct val="115000"/>
              </a:lnSpc>
              <a:spcBef>
                <a:spcPts val="1600"/>
              </a:spcBef>
              <a:spcAft>
                <a:spcPts val="1600"/>
              </a:spcAft>
              <a:buClr>
                <a:schemeClr val="dk1"/>
              </a:buClr>
              <a:buSzPts val="1400"/>
              <a:buFont typeface="Actor"/>
              <a:buChar char="■"/>
              <a:defRPr>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8" r:id="rId4"/>
    <p:sldLayoutId id="2147483665" r:id="rId5"/>
    <p:sldLayoutId id="2147483672" r:id="rId6"/>
    <p:sldLayoutId id="2147483673" r:id="rId7"/>
    <p:sldLayoutId id="2147483678" r:id="rId8"/>
    <p:sldLayoutId id="2147483679" r:id="rId9"/>
    <p:sldLayoutId id="2147483680" r:id="rId10"/>
    <p:sldLayoutId id="214748368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38"/>
          <p:cNvSpPr txBox="1">
            <a:spLocks noGrp="1"/>
          </p:cNvSpPr>
          <p:nvPr>
            <p:ph type="ctrTitle" idx="2"/>
          </p:nvPr>
        </p:nvSpPr>
        <p:spPr>
          <a:xfrm>
            <a:off x="713094" y="2622512"/>
            <a:ext cx="4864800" cy="8669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Predicting Customer Churn with Cleaner Customer Profiles</a:t>
            </a:r>
          </a:p>
        </p:txBody>
      </p:sp>
      <p:sp>
        <p:nvSpPr>
          <p:cNvPr id="746" name="Google Shape;746;p38"/>
          <p:cNvSpPr txBox="1">
            <a:spLocks noGrp="1"/>
          </p:cNvSpPr>
          <p:nvPr>
            <p:ph type="ctrTitle"/>
          </p:nvPr>
        </p:nvSpPr>
        <p:spPr>
          <a:xfrm>
            <a:off x="713094" y="980700"/>
            <a:ext cx="4864800" cy="155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2"/>
                </a:solidFill>
              </a:rPr>
              <a:t>Data Wranglers</a:t>
            </a:r>
            <a:endParaRPr sz="3500" dirty="0">
              <a:solidFill>
                <a:schemeClr val="dk1"/>
              </a:solidFill>
            </a:endParaRPr>
          </a:p>
        </p:txBody>
      </p:sp>
      <p:sp>
        <p:nvSpPr>
          <p:cNvPr id="747" name="Google Shape;747;p38"/>
          <p:cNvSpPr txBox="1">
            <a:spLocks noGrp="1"/>
          </p:cNvSpPr>
          <p:nvPr>
            <p:ph type="subTitle" idx="1"/>
          </p:nvPr>
        </p:nvSpPr>
        <p:spPr>
          <a:xfrm>
            <a:off x="713094" y="3489499"/>
            <a:ext cx="4864800" cy="55241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Fred, Monique, Jade, Morgan &amp; Emmanuel</a:t>
            </a:r>
          </a:p>
          <a:p>
            <a:pPr marL="0" lvl="0" indent="0" algn="ctr" rtl="0">
              <a:spcBef>
                <a:spcPts val="0"/>
              </a:spcBef>
              <a:spcAft>
                <a:spcPts val="0"/>
              </a:spcAft>
              <a:buNone/>
            </a:pPr>
            <a:r>
              <a:rPr lang="en" sz="1400" b="1" dirty="0"/>
              <a:t>21-Jun-2025</a:t>
            </a:r>
            <a:endParaRPr sz="1400" b="1" dirty="0"/>
          </a:p>
        </p:txBody>
      </p:sp>
      <p:sp>
        <p:nvSpPr>
          <p:cNvPr id="748" name="Google Shape;748;p38"/>
          <p:cNvSpPr/>
          <p:nvPr/>
        </p:nvSpPr>
        <p:spPr>
          <a:xfrm>
            <a:off x="6497751" y="1881549"/>
            <a:ext cx="1550269" cy="2904078"/>
          </a:xfrm>
          <a:custGeom>
            <a:avLst/>
            <a:gdLst/>
            <a:ahLst/>
            <a:cxnLst/>
            <a:rect l="l" t="t" r="r" b="b"/>
            <a:pathLst>
              <a:path w="66166" h="123947" extrusionOk="0">
                <a:moveTo>
                  <a:pt x="31010" y="32744"/>
                </a:moveTo>
                <a:cubicBezTo>
                  <a:pt x="31120" y="32744"/>
                  <a:pt x="31225" y="32839"/>
                  <a:pt x="31278" y="32946"/>
                </a:cubicBezTo>
                <a:cubicBezTo>
                  <a:pt x="31379" y="32996"/>
                  <a:pt x="31479" y="33071"/>
                  <a:pt x="31454" y="33247"/>
                </a:cubicBezTo>
                <a:cubicBezTo>
                  <a:pt x="31454" y="33347"/>
                  <a:pt x="31454" y="33447"/>
                  <a:pt x="31429" y="33572"/>
                </a:cubicBezTo>
                <a:cubicBezTo>
                  <a:pt x="31529" y="33522"/>
                  <a:pt x="31629" y="33497"/>
                  <a:pt x="31730" y="33472"/>
                </a:cubicBezTo>
                <a:lnTo>
                  <a:pt x="31730" y="33472"/>
                </a:lnTo>
                <a:cubicBezTo>
                  <a:pt x="31228" y="36129"/>
                  <a:pt x="31379" y="38836"/>
                  <a:pt x="32231" y="41417"/>
                </a:cubicBezTo>
                <a:cubicBezTo>
                  <a:pt x="32206" y="41417"/>
                  <a:pt x="32181" y="41442"/>
                  <a:pt x="32156" y="41467"/>
                </a:cubicBezTo>
                <a:cubicBezTo>
                  <a:pt x="32206" y="41592"/>
                  <a:pt x="32181" y="41718"/>
                  <a:pt x="32030" y="41818"/>
                </a:cubicBezTo>
                <a:cubicBezTo>
                  <a:pt x="31905" y="41893"/>
                  <a:pt x="31805" y="41968"/>
                  <a:pt x="31705" y="42044"/>
                </a:cubicBezTo>
                <a:cubicBezTo>
                  <a:pt x="31542" y="42206"/>
                  <a:pt x="31358" y="42347"/>
                  <a:pt x="31192" y="42347"/>
                </a:cubicBezTo>
                <a:cubicBezTo>
                  <a:pt x="31179" y="42347"/>
                  <a:pt x="31166" y="42346"/>
                  <a:pt x="31153" y="42344"/>
                </a:cubicBezTo>
                <a:cubicBezTo>
                  <a:pt x="31000" y="42408"/>
                  <a:pt x="30863" y="42443"/>
                  <a:pt x="30734" y="42443"/>
                </a:cubicBezTo>
                <a:cubicBezTo>
                  <a:pt x="30354" y="42443"/>
                  <a:pt x="30035" y="42146"/>
                  <a:pt x="29549" y="41417"/>
                </a:cubicBezTo>
                <a:cubicBezTo>
                  <a:pt x="27945" y="39111"/>
                  <a:pt x="26441" y="36780"/>
                  <a:pt x="24712" y="34550"/>
                </a:cubicBezTo>
                <a:cubicBezTo>
                  <a:pt x="24523" y="34323"/>
                  <a:pt x="24719" y="34011"/>
                  <a:pt x="24923" y="34011"/>
                </a:cubicBezTo>
                <a:cubicBezTo>
                  <a:pt x="24990" y="34011"/>
                  <a:pt x="25058" y="34044"/>
                  <a:pt x="25113" y="34124"/>
                </a:cubicBezTo>
                <a:cubicBezTo>
                  <a:pt x="25138" y="34124"/>
                  <a:pt x="25138" y="34099"/>
                  <a:pt x="25163" y="34099"/>
                </a:cubicBezTo>
                <a:cubicBezTo>
                  <a:pt x="26065" y="34074"/>
                  <a:pt x="26792" y="33798"/>
                  <a:pt x="27544" y="33221"/>
                </a:cubicBezTo>
                <a:cubicBezTo>
                  <a:pt x="27578" y="33188"/>
                  <a:pt x="27622" y="33174"/>
                  <a:pt x="27670" y="33174"/>
                </a:cubicBezTo>
                <a:cubicBezTo>
                  <a:pt x="27727" y="33174"/>
                  <a:pt x="27790" y="33194"/>
                  <a:pt x="27845" y="33221"/>
                </a:cubicBezTo>
                <a:cubicBezTo>
                  <a:pt x="28003" y="33327"/>
                  <a:pt x="28143" y="33368"/>
                  <a:pt x="28272" y="33368"/>
                </a:cubicBezTo>
                <a:cubicBezTo>
                  <a:pt x="28699" y="33368"/>
                  <a:pt x="29013" y="32922"/>
                  <a:pt x="29474" y="32846"/>
                </a:cubicBezTo>
                <a:cubicBezTo>
                  <a:pt x="29535" y="32834"/>
                  <a:pt x="29593" y="32830"/>
                  <a:pt x="29648" y="32830"/>
                </a:cubicBezTo>
                <a:cubicBezTo>
                  <a:pt x="29935" y="32830"/>
                  <a:pt x="30158" y="32953"/>
                  <a:pt x="30411" y="32953"/>
                </a:cubicBezTo>
                <a:cubicBezTo>
                  <a:pt x="30552" y="32953"/>
                  <a:pt x="30702" y="32915"/>
                  <a:pt x="30877" y="32795"/>
                </a:cubicBezTo>
                <a:cubicBezTo>
                  <a:pt x="30921" y="32759"/>
                  <a:pt x="30966" y="32744"/>
                  <a:pt x="31010" y="32744"/>
                </a:cubicBezTo>
                <a:close/>
                <a:moveTo>
                  <a:pt x="22642" y="34366"/>
                </a:moveTo>
                <a:cubicBezTo>
                  <a:pt x="22728" y="34366"/>
                  <a:pt x="22810" y="34412"/>
                  <a:pt x="22857" y="34525"/>
                </a:cubicBezTo>
                <a:cubicBezTo>
                  <a:pt x="24035" y="36805"/>
                  <a:pt x="25088" y="39111"/>
                  <a:pt x="26742" y="41066"/>
                </a:cubicBezTo>
                <a:cubicBezTo>
                  <a:pt x="28020" y="42595"/>
                  <a:pt x="29298" y="44024"/>
                  <a:pt x="30025" y="45953"/>
                </a:cubicBezTo>
                <a:cubicBezTo>
                  <a:pt x="30118" y="46186"/>
                  <a:pt x="29953" y="46332"/>
                  <a:pt x="29768" y="46332"/>
                </a:cubicBezTo>
                <a:cubicBezTo>
                  <a:pt x="29754" y="46332"/>
                  <a:pt x="29739" y="46331"/>
                  <a:pt x="29725" y="46329"/>
                </a:cubicBezTo>
                <a:lnTo>
                  <a:pt x="29725" y="46329"/>
                </a:lnTo>
                <a:cubicBezTo>
                  <a:pt x="29747" y="46509"/>
                  <a:pt x="29589" y="46688"/>
                  <a:pt x="29412" y="46688"/>
                </a:cubicBezTo>
                <a:cubicBezTo>
                  <a:pt x="29391" y="46688"/>
                  <a:pt x="29370" y="46685"/>
                  <a:pt x="29349" y="46680"/>
                </a:cubicBezTo>
                <a:cubicBezTo>
                  <a:pt x="28973" y="46580"/>
                  <a:pt x="28622" y="46480"/>
                  <a:pt x="28246" y="46379"/>
                </a:cubicBezTo>
                <a:lnTo>
                  <a:pt x="28171" y="46379"/>
                </a:lnTo>
                <a:cubicBezTo>
                  <a:pt x="26911" y="46238"/>
                  <a:pt x="25657" y="46191"/>
                  <a:pt x="24403" y="46191"/>
                </a:cubicBezTo>
                <a:cubicBezTo>
                  <a:pt x="22987" y="46191"/>
                  <a:pt x="21572" y="46251"/>
                  <a:pt x="20151" y="46304"/>
                </a:cubicBezTo>
                <a:cubicBezTo>
                  <a:pt x="20025" y="46304"/>
                  <a:pt x="19900" y="46279"/>
                  <a:pt x="19800" y="46229"/>
                </a:cubicBezTo>
                <a:cubicBezTo>
                  <a:pt x="19574" y="46254"/>
                  <a:pt x="19349" y="46304"/>
                  <a:pt x="19098" y="46354"/>
                </a:cubicBezTo>
                <a:cubicBezTo>
                  <a:pt x="19198" y="42620"/>
                  <a:pt x="19449" y="39111"/>
                  <a:pt x="20426" y="35552"/>
                </a:cubicBezTo>
                <a:cubicBezTo>
                  <a:pt x="20426" y="35452"/>
                  <a:pt x="20451" y="35352"/>
                  <a:pt x="20526" y="35252"/>
                </a:cubicBezTo>
                <a:cubicBezTo>
                  <a:pt x="20526" y="35176"/>
                  <a:pt x="20552" y="35101"/>
                  <a:pt x="20577" y="35026"/>
                </a:cubicBezTo>
                <a:cubicBezTo>
                  <a:pt x="20602" y="35026"/>
                  <a:pt x="20627" y="35051"/>
                  <a:pt x="20652" y="35076"/>
                </a:cubicBezTo>
                <a:cubicBezTo>
                  <a:pt x="20677" y="35051"/>
                  <a:pt x="20677" y="35026"/>
                  <a:pt x="20702" y="35001"/>
                </a:cubicBezTo>
                <a:cubicBezTo>
                  <a:pt x="21113" y="34653"/>
                  <a:pt x="21475" y="34494"/>
                  <a:pt x="21799" y="34494"/>
                </a:cubicBezTo>
                <a:cubicBezTo>
                  <a:pt x="21988" y="34494"/>
                  <a:pt x="22165" y="34548"/>
                  <a:pt x="22331" y="34650"/>
                </a:cubicBezTo>
                <a:cubicBezTo>
                  <a:pt x="22347" y="34493"/>
                  <a:pt x="22499" y="34366"/>
                  <a:pt x="22642" y="34366"/>
                </a:cubicBezTo>
                <a:close/>
                <a:moveTo>
                  <a:pt x="17519" y="68134"/>
                </a:moveTo>
                <a:cubicBezTo>
                  <a:pt x="17669" y="68560"/>
                  <a:pt x="17795" y="68986"/>
                  <a:pt x="17795" y="69412"/>
                </a:cubicBezTo>
                <a:cubicBezTo>
                  <a:pt x="17845" y="70465"/>
                  <a:pt x="17369" y="70816"/>
                  <a:pt x="16617" y="71267"/>
                </a:cubicBezTo>
                <a:cubicBezTo>
                  <a:pt x="15965" y="71643"/>
                  <a:pt x="15313" y="72019"/>
                  <a:pt x="14637" y="72370"/>
                </a:cubicBezTo>
                <a:cubicBezTo>
                  <a:pt x="14862" y="72094"/>
                  <a:pt x="15038" y="71743"/>
                  <a:pt x="15138" y="71317"/>
                </a:cubicBezTo>
                <a:cubicBezTo>
                  <a:pt x="15389" y="70264"/>
                  <a:pt x="15915" y="69838"/>
                  <a:pt x="16617" y="69136"/>
                </a:cubicBezTo>
                <a:cubicBezTo>
                  <a:pt x="16943" y="68811"/>
                  <a:pt x="17243" y="68485"/>
                  <a:pt x="17519" y="68134"/>
                </a:cubicBezTo>
                <a:close/>
                <a:moveTo>
                  <a:pt x="13008" y="74099"/>
                </a:moveTo>
                <a:cubicBezTo>
                  <a:pt x="13190" y="74987"/>
                  <a:pt x="12544" y="75648"/>
                  <a:pt x="11747" y="75648"/>
                </a:cubicBezTo>
                <a:cubicBezTo>
                  <a:pt x="11667" y="75648"/>
                  <a:pt x="11586" y="75641"/>
                  <a:pt x="11504" y="75628"/>
                </a:cubicBezTo>
                <a:lnTo>
                  <a:pt x="11454" y="75628"/>
                </a:lnTo>
                <a:cubicBezTo>
                  <a:pt x="12005" y="75152"/>
                  <a:pt x="12531" y="74625"/>
                  <a:pt x="13008" y="74099"/>
                </a:cubicBezTo>
                <a:close/>
                <a:moveTo>
                  <a:pt x="44461" y="99312"/>
                </a:moveTo>
                <a:cubicBezTo>
                  <a:pt x="44687" y="100340"/>
                  <a:pt x="44938" y="101367"/>
                  <a:pt x="45113" y="102420"/>
                </a:cubicBezTo>
                <a:cubicBezTo>
                  <a:pt x="45439" y="104500"/>
                  <a:pt x="45188" y="105979"/>
                  <a:pt x="45063" y="108059"/>
                </a:cubicBezTo>
                <a:cubicBezTo>
                  <a:pt x="44938" y="109989"/>
                  <a:pt x="46767" y="111668"/>
                  <a:pt x="45965" y="113473"/>
                </a:cubicBezTo>
                <a:cubicBezTo>
                  <a:pt x="45564" y="112445"/>
                  <a:pt x="45690" y="111192"/>
                  <a:pt x="45038" y="110189"/>
                </a:cubicBezTo>
                <a:cubicBezTo>
                  <a:pt x="43785" y="108259"/>
                  <a:pt x="42657" y="107107"/>
                  <a:pt x="43384" y="104500"/>
                </a:cubicBezTo>
                <a:cubicBezTo>
                  <a:pt x="44286" y="102921"/>
                  <a:pt x="43885" y="100991"/>
                  <a:pt x="44461" y="99312"/>
                </a:cubicBezTo>
                <a:close/>
                <a:moveTo>
                  <a:pt x="52256" y="83497"/>
                </a:moveTo>
                <a:cubicBezTo>
                  <a:pt x="52256" y="83522"/>
                  <a:pt x="52256" y="83522"/>
                  <a:pt x="52256" y="83548"/>
                </a:cubicBezTo>
                <a:cubicBezTo>
                  <a:pt x="52832" y="86555"/>
                  <a:pt x="53334" y="89462"/>
                  <a:pt x="53058" y="92570"/>
                </a:cubicBezTo>
                <a:cubicBezTo>
                  <a:pt x="52857" y="95127"/>
                  <a:pt x="52081" y="97658"/>
                  <a:pt x="52406" y="100239"/>
                </a:cubicBezTo>
                <a:cubicBezTo>
                  <a:pt x="52607" y="101743"/>
                  <a:pt x="53233" y="103222"/>
                  <a:pt x="53284" y="104751"/>
                </a:cubicBezTo>
                <a:cubicBezTo>
                  <a:pt x="53309" y="106179"/>
                  <a:pt x="52883" y="107583"/>
                  <a:pt x="52482" y="108936"/>
                </a:cubicBezTo>
                <a:cubicBezTo>
                  <a:pt x="51880" y="110916"/>
                  <a:pt x="51354" y="112696"/>
                  <a:pt x="51730" y="114801"/>
                </a:cubicBezTo>
                <a:cubicBezTo>
                  <a:pt x="51730" y="114826"/>
                  <a:pt x="51730" y="114851"/>
                  <a:pt x="51755" y="114876"/>
                </a:cubicBezTo>
                <a:cubicBezTo>
                  <a:pt x="51504" y="115102"/>
                  <a:pt x="51279" y="115377"/>
                  <a:pt x="51078" y="115653"/>
                </a:cubicBezTo>
                <a:cubicBezTo>
                  <a:pt x="51103" y="115402"/>
                  <a:pt x="51103" y="115152"/>
                  <a:pt x="51028" y="114851"/>
                </a:cubicBezTo>
                <a:cubicBezTo>
                  <a:pt x="50852" y="114124"/>
                  <a:pt x="50276" y="113498"/>
                  <a:pt x="50025" y="112771"/>
                </a:cubicBezTo>
                <a:cubicBezTo>
                  <a:pt x="49649" y="111593"/>
                  <a:pt x="49875" y="110290"/>
                  <a:pt x="49725" y="109087"/>
                </a:cubicBezTo>
                <a:cubicBezTo>
                  <a:pt x="49599" y="107858"/>
                  <a:pt x="49299" y="106931"/>
                  <a:pt x="48497" y="106079"/>
                </a:cubicBezTo>
                <a:cubicBezTo>
                  <a:pt x="48747" y="105001"/>
                  <a:pt x="48873" y="103924"/>
                  <a:pt x="49098" y="102846"/>
                </a:cubicBezTo>
                <a:cubicBezTo>
                  <a:pt x="49122" y="102677"/>
                  <a:pt x="49123" y="102041"/>
                  <a:pt x="49168" y="102041"/>
                </a:cubicBezTo>
                <a:cubicBezTo>
                  <a:pt x="49170" y="102041"/>
                  <a:pt x="49171" y="102042"/>
                  <a:pt x="49173" y="102044"/>
                </a:cubicBezTo>
                <a:cubicBezTo>
                  <a:pt x="49324" y="102194"/>
                  <a:pt x="49574" y="103848"/>
                  <a:pt x="49624" y="103974"/>
                </a:cubicBezTo>
                <a:cubicBezTo>
                  <a:pt x="49646" y="104072"/>
                  <a:pt x="49720" y="104118"/>
                  <a:pt x="49797" y="104118"/>
                </a:cubicBezTo>
                <a:cubicBezTo>
                  <a:pt x="49896" y="104118"/>
                  <a:pt x="50000" y="104040"/>
                  <a:pt x="50000" y="103899"/>
                </a:cubicBezTo>
                <a:cubicBezTo>
                  <a:pt x="50126" y="102144"/>
                  <a:pt x="50201" y="100390"/>
                  <a:pt x="50301" y="98635"/>
                </a:cubicBezTo>
                <a:cubicBezTo>
                  <a:pt x="50326" y="98836"/>
                  <a:pt x="50376" y="99011"/>
                  <a:pt x="50401" y="99187"/>
                </a:cubicBezTo>
                <a:cubicBezTo>
                  <a:pt x="50435" y="99308"/>
                  <a:pt x="50522" y="99362"/>
                  <a:pt x="50610" y="99362"/>
                </a:cubicBezTo>
                <a:cubicBezTo>
                  <a:pt x="50723" y="99362"/>
                  <a:pt x="50838" y="99277"/>
                  <a:pt x="50852" y="99137"/>
                </a:cubicBezTo>
                <a:cubicBezTo>
                  <a:pt x="51429" y="93898"/>
                  <a:pt x="51830" y="88736"/>
                  <a:pt x="52131" y="83497"/>
                </a:cubicBezTo>
                <a:close/>
                <a:moveTo>
                  <a:pt x="43687" y="0"/>
                </a:moveTo>
                <a:cubicBezTo>
                  <a:pt x="41608" y="0"/>
                  <a:pt x="39289" y="704"/>
                  <a:pt x="37845" y="1166"/>
                </a:cubicBezTo>
                <a:cubicBezTo>
                  <a:pt x="37720" y="1191"/>
                  <a:pt x="37619" y="1342"/>
                  <a:pt x="37619" y="1492"/>
                </a:cubicBezTo>
                <a:cubicBezTo>
                  <a:pt x="37644" y="2520"/>
                  <a:pt x="37644" y="3572"/>
                  <a:pt x="37695" y="4600"/>
                </a:cubicBezTo>
                <a:cubicBezTo>
                  <a:pt x="36954" y="4427"/>
                  <a:pt x="36011" y="4267"/>
                  <a:pt x="35095" y="4267"/>
                </a:cubicBezTo>
                <a:cubicBezTo>
                  <a:pt x="33345" y="4267"/>
                  <a:pt x="31688" y="4852"/>
                  <a:pt x="31705" y="7056"/>
                </a:cubicBezTo>
                <a:cubicBezTo>
                  <a:pt x="31718" y="8936"/>
                  <a:pt x="32868" y="9554"/>
                  <a:pt x="34220" y="9554"/>
                </a:cubicBezTo>
                <a:cubicBezTo>
                  <a:pt x="35446" y="9554"/>
                  <a:pt x="36836" y="9046"/>
                  <a:pt x="37695" y="8510"/>
                </a:cubicBezTo>
                <a:lnTo>
                  <a:pt x="37720" y="8560"/>
                </a:lnTo>
                <a:cubicBezTo>
                  <a:pt x="37619" y="8660"/>
                  <a:pt x="37569" y="8810"/>
                  <a:pt x="37695" y="8936"/>
                </a:cubicBezTo>
                <a:cubicBezTo>
                  <a:pt x="38497" y="9688"/>
                  <a:pt x="37444" y="11091"/>
                  <a:pt x="37519" y="12068"/>
                </a:cubicBezTo>
                <a:cubicBezTo>
                  <a:pt x="37594" y="12946"/>
                  <a:pt x="38020" y="13773"/>
                  <a:pt x="38522" y="14474"/>
                </a:cubicBezTo>
                <a:cubicBezTo>
                  <a:pt x="37870" y="14725"/>
                  <a:pt x="37669" y="15201"/>
                  <a:pt x="37143" y="15602"/>
                </a:cubicBezTo>
                <a:cubicBezTo>
                  <a:pt x="36216" y="16304"/>
                  <a:pt x="34963" y="16655"/>
                  <a:pt x="33960" y="17282"/>
                </a:cubicBezTo>
                <a:cubicBezTo>
                  <a:pt x="32882" y="17958"/>
                  <a:pt x="31604" y="18810"/>
                  <a:pt x="31554" y="20239"/>
                </a:cubicBezTo>
                <a:cubicBezTo>
                  <a:pt x="31377" y="19947"/>
                  <a:pt x="31167" y="19830"/>
                  <a:pt x="30945" y="19830"/>
                </a:cubicBezTo>
                <a:cubicBezTo>
                  <a:pt x="30289" y="19830"/>
                  <a:pt x="29523" y="20849"/>
                  <a:pt x="29148" y="21392"/>
                </a:cubicBezTo>
                <a:cubicBezTo>
                  <a:pt x="27319" y="23998"/>
                  <a:pt x="25539" y="27056"/>
                  <a:pt x="22406" y="27958"/>
                </a:cubicBezTo>
                <a:cubicBezTo>
                  <a:pt x="22281" y="27983"/>
                  <a:pt x="22281" y="28109"/>
                  <a:pt x="22306" y="28209"/>
                </a:cubicBezTo>
                <a:cubicBezTo>
                  <a:pt x="22285" y="28199"/>
                  <a:pt x="22260" y="28192"/>
                  <a:pt x="22233" y="28192"/>
                </a:cubicBezTo>
                <a:cubicBezTo>
                  <a:pt x="22194" y="28192"/>
                  <a:pt x="22149" y="28205"/>
                  <a:pt x="22105" y="28234"/>
                </a:cubicBezTo>
                <a:cubicBezTo>
                  <a:pt x="21003" y="28810"/>
                  <a:pt x="19825" y="29587"/>
                  <a:pt x="19349" y="30866"/>
                </a:cubicBezTo>
                <a:cubicBezTo>
                  <a:pt x="19048" y="31668"/>
                  <a:pt x="19023" y="32695"/>
                  <a:pt x="19574" y="33322"/>
                </a:cubicBezTo>
                <a:cubicBezTo>
                  <a:pt x="17820" y="37407"/>
                  <a:pt x="16817" y="42169"/>
                  <a:pt x="17644" y="46630"/>
                </a:cubicBezTo>
                <a:cubicBezTo>
                  <a:pt x="17619" y="46605"/>
                  <a:pt x="17594" y="46605"/>
                  <a:pt x="17569" y="46605"/>
                </a:cubicBezTo>
                <a:cubicBezTo>
                  <a:pt x="16266" y="46806"/>
                  <a:pt x="14963" y="47131"/>
                  <a:pt x="13760" y="47658"/>
                </a:cubicBezTo>
                <a:cubicBezTo>
                  <a:pt x="13634" y="47708"/>
                  <a:pt x="13609" y="47858"/>
                  <a:pt x="13634" y="47958"/>
                </a:cubicBezTo>
                <a:cubicBezTo>
                  <a:pt x="13246" y="47639"/>
                  <a:pt x="12766" y="47497"/>
                  <a:pt x="12278" y="47497"/>
                </a:cubicBezTo>
                <a:cubicBezTo>
                  <a:pt x="11885" y="47497"/>
                  <a:pt x="11486" y="47590"/>
                  <a:pt x="11128" y="47758"/>
                </a:cubicBezTo>
                <a:cubicBezTo>
                  <a:pt x="9850" y="45853"/>
                  <a:pt x="7870" y="44750"/>
                  <a:pt x="5714" y="44525"/>
                </a:cubicBezTo>
                <a:cubicBezTo>
                  <a:pt x="5697" y="44522"/>
                  <a:pt x="5680" y="44520"/>
                  <a:pt x="5664" y="44520"/>
                </a:cubicBezTo>
                <a:cubicBezTo>
                  <a:pt x="5406" y="44520"/>
                  <a:pt x="5347" y="44889"/>
                  <a:pt x="5489" y="45101"/>
                </a:cubicBezTo>
                <a:cubicBezTo>
                  <a:pt x="6216" y="46054"/>
                  <a:pt x="6767" y="47056"/>
                  <a:pt x="7318" y="48109"/>
                </a:cubicBezTo>
                <a:cubicBezTo>
                  <a:pt x="6040" y="47357"/>
                  <a:pt x="4887" y="46430"/>
                  <a:pt x="3860" y="45277"/>
                </a:cubicBezTo>
                <a:cubicBezTo>
                  <a:pt x="3797" y="45214"/>
                  <a:pt x="3717" y="45185"/>
                  <a:pt x="3637" y="45185"/>
                </a:cubicBezTo>
                <a:cubicBezTo>
                  <a:pt x="3463" y="45185"/>
                  <a:pt x="3291" y="45321"/>
                  <a:pt x="3308" y="45527"/>
                </a:cubicBezTo>
                <a:cubicBezTo>
                  <a:pt x="3358" y="47557"/>
                  <a:pt x="3960" y="49562"/>
                  <a:pt x="5263" y="51091"/>
                </a:cubicBezTo>
                <a:cubicBezTo>
                  <a:pt x="4386" y="51993"/>
                  <a:pt x="3759" y="53121"/>
                  <a:pt x="3434" y="54374"/>
                </a:cubicBezTo>
                <a:cubicBezTo>
                  <a:pt x="3401" y="54490"/>
                  <a:pt x="3499" y="54584"/>
                  <a:pt x="3598" y="54584"/>
                </a:cubicBezTo>
                <a:cubicBezTo>
                  <a:pt x="3649" y="54584"/>
                  <a:pt x="3700" y="54559"/>
                  <a:pt x="3734" y="54500"/>
                </a:cubicBezTo>
                <a:cubicBezTo>
                  <a:pt x="4085" y="53848"/>
                  <a:pt x="4561" y="53447"/>
                  <a:pt x="5138" y="53021"/>
                </a:cubicBezTo>
                <a:cubicBezTo>
                  <a:pt x="5163" y="52996"/>
                  <a:pt x="5163" y="52971"/>
                  <a:pt x="5188" y="52946"/>
                </a:cubicBezTo>
                <a:lnTo>
                  <a:pt x="5213" y="52971"/>
                </a:lnTo>
                <a:cubicBezTo>
                  <a:pt x="4612" y="53948"/>
                  <a:pt x="4035" y="55051"/>
                  <a:pt x="3584" y="56129"/>
                </a:cubicBezTo>
                <a:cubicBezTo>
                  <a:pt x="3515" y="56285"/>
                  <a:pt x="3625" y="56417"/>
                  <a:pt x="3750" y="56417"/>
                </a:cubicBezTo>
                <a:cubicBezTo>
                  <a:pt x="3805" y="56417"/>
                  <a:pt x="3864" y="56391"/>
                  <a:pt x="3910" y="56329"/>
                </a:cubicBezTo>
                <a:cubicBezTo>
                  <a:pt x="4085" y="56054"/>
                  <a:pt x="4311" y="55853"/>
                  <a:pt x="4536" y="55678"/>
                </a:cubicBezTo>
                <a:lnTo>
                  <a:pt x="4536" y="55678"/>
                </a:lnTo>
                <a:cubicBezTo>
                  <a:pt x="3734" y="56906"/>
                  <a:pt x="2707" y="58234"/>
                  <a:pt x="2907" y="59738"/>
                </a:cubicBezTo>
                <a:cubicBezTo>
                  <a:pt x="3058" y="60966"/>
                  <a:pt x="3634" y="62044"/>
                  <a:pt x="3684" y="63347"/>
                </a:cubicBezTo>
                <a:cubicBezTo>
                  <a:pt x="3759" y="64876"/>
                  <a:pt x="3459" y="66405"/>
                  <a:pt x="3083" y="67883"/>
                </a:cubicBezTo>
                <a:cubicBezTo>
                  <a:pt x="2206" y="71167"/>
                  <a:pt x="0" y="75101"/>
                  <a:pt x="1930" y="78385"/>
                </a:cubicBezTo>
                <a:cubicBezTo>
                  <a:pt x="1988" y="78482"/>
                  <a:pt x="2077" y="78519"/>
                  <a:pt x="2160" y="78519"/>
                </a:cubicBezTo>
                <a:cubicBezTo>
                  <a:pt x="2184" y="78519"/>
                  <a:pt x="2208" y="78516"/>
                  <a:pt x="2231" y="78510"/>
                </a:cubicBezTo>
                <a:lnTo>
                  <a:pt x="2231" y="78510"/>
                </a:lnTo>
                <a:cubicBezTo>
                  <a:pt x="1880" y="79738"/>
                  <a:pt x="2506" y="81116"/>
                  <a:pt x="3609" y="81643"/>
                </a:cubicBezTo>
                <a:cubicBezTo>
                  <a:pt x="3950" y="81805"/>
                  <a:pt x="4310" y="81882"/>
                  <a:pt x="4666" y="81882"/>
                </a:cubicBezTo>
                <a:cubicBezTo>
                  <a:pt x="5464" y="81882"/>
                  <a:pt x="6247" y="81499"/>
                  <a:pt x="6767" y="80841"/>
                </a:cubicBezTo>
                <a:cubicBezTo>
                  <a:pt x="7117" y="81080"/>
                  <a:pt x="7505" y="81195"/>
                  <a:pt x="7889" y="81195"/>
                </a:cubicBezTo>
                <a:cubicBezTo>
                  <a:pt x="8548" y="81195"/>
                  <a:pt x="9196" y="80857"/>
                  <a:pt x="9624" y="80239"/>
                </a:cubicBezTo>
                <a:cubicBezTo>
                  <a:pt x="9724" y="80114"/>
                  <a:pt x="9674" y="79989"/>
                  <a:pt x="9574" y="79913"/>
                </a:cubicBezTo>
                <a:lnTo>
                  <a:pt x="9599" y="79863"/>
                </a:lnTo>
                <a:cubicBezTo>
                  <a:pt x="9620" y="79884"/>
                  <a:pt x="9654" y="79896"/>
                  <a:pt x="9688" y="79896"/>
                </a:cubicBezTo>
                <a:cubicBezTo>
                  <a:pt x="9736" y="79896"/>
                  <a:pt x="9785" y="79872"/>
                  <a:pt x="9800" y="79813"/>
                </a:cubicBezTo>
                <a:cubicBezTo>
                  <a:pt x="10025" y="78786"/>
                  <a:pt x="10351" y="77808"/>
                  <a:pt x="10577" y="76781"/>
                </a:cubicBezTo>
                <a:cubicBezTo>
                  <a:pt x="10602" y="76705"/>
                  <a:pt x="10577" y="76630"/>
                  <a:pt x="10526" y="76580"/>
                </a:cubicBezTo>
                <a:lnTo>
                  <a:pt x="10526" y="76580"/>
                </a:lnTo>
                <a:cubicBezTo>
                  <a:pt x="10892" y="76789"/>
                  <a:pt x="11302" y="76889"/>
                  <a:pt x="11710" y="76889"/>
                </a:cubicBezTo>
                <a:cubicBezTo>
                  <a:pt x="12867" y="76889"/>
                  <a:pt x="14005" y="76084"/>
                  <a:pt x="14060" y="74675"/>
                </a:cubicBezTo>
                <a:cubicBezTo>
                  <a:pt x="14060" y="74700"/>
                  <a:pt x="14085" y="74700"/>
                  <a:pt x="14135" y="74700"/>
                </a:cubicBezTo>
                <a:cubicBezTo>
                  <a:pt x="15439" y="74675"/>
                  <a:pt x="16767" y="74575"/>
                  <a:pt x="18070" y="74375"/>
                </a:cubicBezTo>
                <a:cubicBezTo>
                  <a:pt x="18146" y="74375"/>
                  <a:pt x="18171" y="74324"/>
                  <a:pt x="18196" y="74299"/>
                </a:cubicBezTo>
                <a:lnTo>
                  <a:pt x="18296" y="74375"/>
                </a:lnTo>
                <a:cubicBezTo>
                  <a:pt x="17544" y="75152"/>
                  <a:pt x="16842" y="75954"/>
                  <a:pt x="16141" y="76756"/>
                </a:cubicBezTo>
                <a:cubicBezTo>
                  <a:pt x="15464" y="77507"/>
                  <a:pt x="14612" y="78284"/>
                  <a:pt x="14085" y="79137"/>
                </a:cubicBezTo>
                <a:cubicBezTo>
                  <a:pt x="13684" y="79763"/>
                  <a:pt x="13609" y="80690"/>
                  <a:pt x="14311" y="80941"/>
                </a:cubicBezTo>
                <a:cubicBezTo>
                  <a:pt x="13985" y="81417"/>
                  <a:pt x="14010" y="82044"/>
                  <a:pt x="14236" y="82645"/>
                </a:cubicBezTo>
                <a:cubicBezTo>
                  <a:pt x="15439" y="84325"/>
                  <a:pt x="17719" y="84726"/>
                  <a:pt x="19750" y="84951"/>
                </a:cubicBezTo>
                <a:cubicBezTo>
                  <a:pt x="20075" y="84926"/>
                  <a:pt x="20376" y="84876"/>
                  <a:pt x="20677" y="84801"/>
                </a:cubicBezTo>
                <a:cubicBezTo>
                  <a:pt x="21504" y="84600"/>
                  <a:pt x="22256" y="84249"/>
                  <a:pt x="23033" y="83949"/>
                </a:cubicBezTo>
                <a:cubicBezTo>
                  <a:pt x="23033" y="83898"/>
                  <a:pt x="23058" y="83848"/>
                  <a:pt x="23058" y="83798"/>
                </a:cubicBezTo>
                <a:cubicBezTo>
                  <a:pt x="23133" y="83823"/>
                  <a:pt x="23208" y="83848"/>
                  <a:pt x="23283" y="83873"/>
                </a:cubicBezTo>
                <a:cubicBezTo>
                  <a:pt x="23684" y="83723"/>
                  <a:pt x="24085" y="83598"/>
                  <a:pt x="24511" y="83522"/>
                </a:cubicBezTo>
                <a:cubicBezTo>
                  <a:pt x="24522" y="83521"/>
                  <a:pt x="24533" y="83521"/>
                  <a:pt x="24543" y="83521"/>
                </a:cubicBezTo>
                <a:cubicBezTo>
                  <a:pt x="24775" y="83521"/>
                  <a:pt x="24910" y="83781"/>
                  <a:pt x="24862" y="83949"/>
                </a:cubicBezTo>
                <a:lnTo>
                  <a:pt x="24938" y="83949"/>
                </a:lnTo>
                <a:cubicBezTo>
                  <a:pt x="26517" y="88059"/>
                  <a:pt x="29273" y="91944"/>
                  <a:pt x="29198" y="96530"/>
                </a:cubicBezTo>
                <a:cubicBezTo>
                  <a:pt x="29148" y="99863"/>
                  <a:pt x="28346" y="103297"/>
                  <a:pt x="30351" y="106229"/>
                </a:cubicBezTo>
                <a:cubicBezTo>
                  <a:pt x="30401" y="106280"/>
                  <a:pt x="30451" y="106330"/>
                  <a:pt x="30527" y="106330"/>
                </a:cubicBezTo>
                <a:cubicBezTo>
                  <a:pt x="30652" y="108911"/>
                  <a:pt x="31629" y="112320"/>
                  <a:pt x="30552" y="114701"/>
                </a:cubicBezTo>
                <a:cubicBezTo>
                  <a:pt x="30126" y="115578"/>
                  <a:pt x="29750" y="116179"/>
                  <a:pt x="30602" y="117006"/>
                </a:cubicBezTo>
                <a:cubicBezTo>
                  <a:pt x="30639" y="117063"/>
                  <a:pt x="30691" y="117091"/>
                  <a:pt x="30736" y="117091"/>
                </a:cubicBezTo>
                <a:cubicBezTo>
                  <a:pt x="30751" y="117091"/>
                  <a:pt x="30765" y="117088"/>
                  <a:pt x="30777" y="117082"/>
                </a:cubicBezTo>
                <a:lnTo>
                  <a:pt x="30777" y="117082"/>
                </a:lnTo>
                <a:cubicBezTo>
                  <a:pt x="30201" y="118184"/>
                  <a:pt x="29198" y="118861"/>
                  <a:pt x="28597" y="119939"/>
                </a:cubicBezTo>
                <a:cubicBezTo>
                  <a:pt x="28070" y="120941"/>
                  <a:pt x="28070" y="122219"/>
                  <a:pt x="28171" y="123322"/>
                </a:cubicBezTo>
                <a:cubicBezTo>
                  <a:pt x="28171" y="123522"/>
                  <a:pt x="28309" y="123624"/>
                  <a:pt x="28447" y="123624"/>
                </a:cubicBezTo>
                <a:cubicBezTo>
                  <a:pt x="28550" y="123624"/>
                  <a:pt x="28654" y="123566"/>
                  <a:pt x="28697" y="123448"/>
                </a:cubicBezTo>
                <a:lnTo>
                  <a:pt x="28772" y="123473"/>
                </a:lnTo>
                <a:cubicBezTo>
                  <a:pt x="28747" y="123523"/>
                  <a:pt x="28772" y="123573"/>
                  <a:pt x="28822" y="123598"/>
                </a:cubicBezTo>
                <a:cubicBezTo>
                  <a:pt x="29516" y="123835"/>
                  <a:pt x="30224" y="123946"/>
                  <a:pt x="30929" y="123946"/>
                </a:cubicBezTo>
                <a:cubicBezTo>
                  <a:pt x="32313" y="123946"/>
                  <a:pt x="33684" y="123518"/>
                  <a:pt x="34913" y="122771"/>
                </a:cubicBezTo>
                <a:cubicBezTo>
                  <a:pt x="35013" y="122721"/>
                  <a:pt x="35063" y="122620"/>
                  <a:pt x="35088" y="122545"/>
                </a:cubicBezTo>
                <a:cubicBezTo>
                  <a:pt x="35101" y="122549"/>
                  <a:pt x="35114" y="122552"/>
                  <a:pt x="35129" y="122552"/>
                </a:cubicBezTo>
                <a:cubicBezTo>
                  <a:pt x="35201" y="122552"/>
                  <a:pt x="35288" y="122499"/>
                  <a:pt x="35288" y="122395"/>
                </a:cubicBezTo>
                <a:cubicBezTo>
                  <a:pt x="35314" y="120716"/>
                  <a:pt x="34712" y="118911"/>
                  <a:pt x="33885" y="117533"/>
                </a:cubicBezTo>
                <a:lnTo>
                  <a:pt x="33860" y="117533"/>
                </a:lnTo>
                <a:cubicBezTo>
                  <a:pt x="33885" y="117533"/>
                  <a:pt x="33910" y="117508"/>
                  <a:pt x="33935" y="117483"/>
                </a:cubicBezTo>
                <a:cubicBezTo>
                  <a:pt x="34837" y="116254"/>
                  <a:pt x="34887" y="115026"/>
                  <a:pt x="34687" y="113498"/>
                </a:cubicBezTo>
                <a:cubicBezTo>
                  <a:pt x="34361" y="110866"/>
                  <a:pt x="33785" y="108234"/>
                  <a:pt x="33334" y="105628"/>
                </a:cubicBezTo>
                <a:cubicBezTo>
                  <a:pt x="33334" y="105603"/>
                  <a:pt x="33334" y="105603"/>
                  <a:pt x="33334" y="105603"/>
                </a:cubicBezTo>
                <a:cubicBezTo>
                  <a:pt x="34587" y="103673"/>
                  <a:pt x="34161" y="101568"/>
                  <a:pt x="33684" y="99437"/>
                </a:cubicBezTo>
                <a:cubicBezTo>
                  <a:pt x="32933" y="96004"/>
                  <a:pt x="33810" y="92620"/>
                  <a:pt x="33233" y="89212"/>
                </a:cubicBezTo>
                <a:cubicBezTo>
                  <a:pt x="33208" y="89187"/>
                  <a:pt x="33208" y="89162"/>
                  <a:pt x="33208" y="89162"/>
                </a:cubicBezTo>
                <a:cubicBezTo>
                  <a:pt x="33233" y="89137"/>
                  <a:pt x="33258" y="89086"/>
                  <a:pt x="33258" y="89061"/>
                </a:cubicBezTo>
                <a:cubicBezTo>
                  <a:pt x="33729" y="87540"/>
                  <a:pt x="34921" y="86918"/>
                  <a:pt x="36225" y="86918"/>
                </a:cubicBezTo>
                <a:cubicBezTo>
                  <a:pt x="37908" y="86918"/>
                  <a:pt x="39778" y="87955"/>
                  <a:pt x="40527" y="89437"/>
                </a:cubicBezTo>
                <a:cubicBezTo>
                  <a:pt x="40577" y="89487"/>
                  <a:pt x="40627" y="89538"/>
                  <a:pt x="40677" y="89538"/>
                </a:cubicBezTo>
                <a:cubicBezTo>
                  <a:pt x="40602" y="93698"/>
                  <a:pt x="38998" y="97307"/>
                  <a:pt x="38321" y="101342"/>
                </a:cubicBezTo>
                <a:cubicBezTo>
                  <a:pt x="37970" y="103523"/>
                  <a:pt x="38446" y="105352"/>
                  <a:pt x="40376" y="106405"/>
                </a:cubicBezTo>
                <a:cubicBezTo>
                  <a:pt x="40419" y="106426"/>
                  <a:pt x="40456" y="106434"/>
                  <a:pt x="40490" y="106434"/>
                </a:cubicBezTo>
                <a:cubicBezTo>
                  <a:pt x="40536" y="106434"/>
                  <a:pt x="40573" y="106419"/>
                  <a:pt x="40602" y="106405"/>
                </a:cubicBezTo>
                <a:lnTo>
                  <a:pt x="40627" y="106505"/>
                </a:lnTo>
                <a:cubicBezTo>
                  <a:pt x="40527" y="106530"/>
                  <a:pt x="40451" y="106630"/>
                  <a:pt x="40451" y="106756"/>
                </a:cubicBezTo>
                <a:cubicBezTo>
                  <a:pt x="40677" y="107884"/>
                  <a:pt x="40928" y="109036"/>
                  <a:pt x="40978" y="110214"/>
                </a:cubicBezTo>
                <a:cubicBezTo>
                  <a:pt x="41053" y="111342"/>
                  <a:pt x="40777" y="112420"/>
                  <a:pt x="40777" y="113523"/>
                </a:cubicBezTo>
                <a:cubicBezTo>
                  <a:pt x="40777" y="114400"/>
                  <a:pt x="41253" y="114876"/>
                  <a:pt x="42030" y="115077"/>
                </a:cubicBezTo>
                <a:cubicBezTo>
                  <a:pt x="42051" y="115083"/>
                  <a:pt x="42071" y="115086"/>
                  <a:pt x="42091" y="115086"/>
                </a:cubicBezTo>
                <a:cubicBezTo>
                  <a:pt x="42146" y="115086"/>
                  <a:pt x="42201" y="115063"/>
                  <a:pt x="42256" y="115026"/>
                </a:cubicBezTo>
                <a:lnTo>
                  <a:pt x="42281" y="115127"/>
                </a:lnTo>
                <a:cubicBezTo>
                  <a:pt x="42256" y="115152"/>
                  <a:pt x="42206" y="115152"/>
                  <a:pt x="42181" y="115177"/>
                </a:cubicBezTo>
                <a:cubicBezTo>
                  <a:pt x="41329" y="115954"/>
                  <a:pt x="41228" y="117057"/>
                  <a:pt x="41629" y="118134"/>
                </a:cubicBezTo>
                <a:cubicBezTo>
                  <a:pt x="42005" y="119112"/>
                  <a:pt x="42958" y="120691"/>
                  <a:pt x="43960" y="121041"/>
                </a:cubicBezTo>
                <a:cubicBezTo>
                  <a:pt x="44146" y="121108"/>
                  <a:pt x="44345" y="121138"/>
                  <a:pt x="44552" y="121138"/>
                </a:cubicBezTo>
                <a:cubicBezTo>
                  <a:pt x="45431" y="121138"/>
                  <a:pt x="46439" y="120601"/>
                  <a:pt x="47068" y="120114"/>
                </a:cubicBezTo>
                <a:cubicBezTo>
                  <a:pt x="47820" y="119538"/>
                  <a:pt x="48246" y="118711"/>
                  <a:pt x="48171" y="117783"/>
                </a:cubicBezTo>
                <a:lnTo>
                  <a:pt x="48171" y="117783"/>
                </a:lnTo>
                <a:cubicBezTo>
                  <a:pt x="48268" y="117793"/>
                  <a:pt x="48367" y="117797"/>
                  <a:pt x="48465" y="117797"/>
                </a:cubicBezTo>
                <a:cubicBezTo>
                  <a:pt x="49152" y="117797"/>
                  <a:pt x="49847" y="117570"/>
                  <a:pt x="50351" y="117132"/>
                </a:cubicBezTo>
                <a:lnTo>
                  <a:pt x="50351" y="117132"/>
                </a:lnTo>
                <a:cubicBezTo>
                  <a:pt x="50101" y="117783"/>
                  <a:pt x="49950" y="118460"/>
                  <a:pt x="49875" y="119162"/>
                </a:cubicBezTo>
                <a:cubicBezTo>
                  <a:pt x="49708" y="120427"/>
                  <a:pt x="49677" y="121147"/>
                  <a:pt x="50867" y="121147"/>
                </a:cubicBezTo>
                <a:cubicBezTo>
                  <a:pt x="50926" y="121147"/>
                  <a:pt x="50988" y="121145"/>
                  <a:pt x="51053" y="121142"/>
                </a:cubicBezTo>
                <a:cubicBezTo>
                  <a:pt x="52281" y="121092"/>
                  <a:pt x="54662" y="121092"/>
                  <a:pt x="55489" y="119939"/>
                </a:cubicBezTo>
                <a:cubicBezTo>
                  <a:pt x="56116" y="119087"/>
                  <a:pt x="55790" y="117432"/>
                  <a:pt x="55439" y="116179"/>
                </a:cubicBezTo>
                <a:cubicBezTo>
                  <a:pt x="55464" y="116179"/>
                  <a:pt x="55464" y="116154"/>
                  <a:pt x="55489" y="116129"/>
                </a:cubicBezTo>
                <a:cubicBezTo>
                  <a:pt x="56091" y="114876"/>
                  <a:pt x="56191" y="113698"/>
                  <a:pt x="56040" y="112270"/>
                </a:cubicBezTo>
                <a:cubicBezTo>
                  <a:pt x="55740" y="109638"/>
                  <a:pt x="55113" y="107432"/>
                  <a:pt x="56015" y="104776"/>
                </a:cubicBezTo>
                <a:cubicBezTo>
                  <a:pt x="57319" y="100966"/>
                  <a:pt x="57494" y="97783"/>
                  <a:pt x="56943" y="93773"/>
                </a:cubicBezTo>
                <a:cubicBezTo>
                  <a:pt x="57870" y="92620"/>
                  <a:pt x="58522" y="91342"/>
                  <a:pt x="58923" y="89964"/>
                </a:cubicBezTo>
                <a:cubicBezTo>
                  <a:pt x="58973" y="89813"/>
                  <a:pt x="58998" y="89663"/>
                  <a:pt x="59048" y="89513"/>
                </a:cubicBezTo>
                <a:cubicBezTo>
                  <a:pt x="59274" y="88435"/>
                  <a:pt x="59223" y="87382"/>
                  <a:pt x="59324" y="86304"/>
                </a:cubicBezTo>
                <a:cubicBezTo>
                  <a:pt x="59324" y="86279"/>
                  <a:pt x="59324" y="86229"/>
                  <a:pt x="59324" y="86204"/>
                </a:cubicBezTo>
                <a:cubicBezTo>
                  <a:pt x="59524" y="84500"/>
                  <a:pt x="59950" y="82746"/>
                  <a:pt x="60527" y="81142"/>
                </a:cubicBezTo>
                <a:cubicBezTo>
                  <a:pt x="60527" y="81142"/>
                  <a:pt x="60527" y="81116"/>
                  <a:pt x="60502" y="81116"/>
                </a:cubicBezTo>
                <a:cubicBezTo>
                  <a:pt x="60527" y="81091"/>
                  <a:pt x="60527" y="81066"/>
                  <a:pt x="60527" y="81041"/>
                </a:cubicBezTo>
                <a:cubicBezTo>
                  <a:pt x="62156" y="74400"/>
                  <a:pt x="66166" y="65227"/>
                  <a:pt x="61880" y="58760"/>
                </a:cubicBezTo>
                <a:cubicBezTo>
                  <a:pt x="62206" y="56856"/>
                  <a:pt x="60677" y="54700"/>
                  <a:pt x="59675" y="53272"/>
                </a:cubicBezTo>
                <a:cubicBezTo>
                  <a:pt x="58396" y="51492"/>
                  <a:pt x="56842" y="49913"/>
                  <a:pt x="54988" y="48861"/>
                </a:cubicBezTo>
                <a:cubicBezTo>
                  <a:pt x="55013" y="48785"/>
                  <a:pt x="55013" y="48710"/>
                  <a:pt x="54988" y="48635"/>
                </a:cubicBezTo>
                <a:cubicBezTo>
                  <a:pt x="53910" y="46831"/>
                  <a:pt x="51479" y="45753"/>
                  <a:pt x="52131" y="43247"/>
                </a:cubicBezTo>
                <a:cubicBezTo>
                  <a:pt x="52456" y="43247"/>
                  <a:pt x="52832" y="43171"/>
                  <a:pt x="53133" y="43046"/>
                </a:cubicBezTo>
                <a:cubicBezTo>
                  <a:pt x="53208" y="43021"/>
                  <a:pt x="53259" y="42946"/>
                  <a:pt x="53259" y="42871"/>
                </a:cubicBezTo>
                <a:cubicBezTo>
                  <a:pt x="56817" y="37908"/>
                  <a:pt x="56542" y="31643"/>
                  <a:pt x="56015" y="25728"/>
                </a:cubicBezTo>
                <a:cubicBezTo>
                  <a:pt x="55539" y="20189"/>
                  <a:pt x="52657" y="17081"/>
                  <a:pt x="47970" y="14901"/>
                </a:cubicBezTo>
                <a:cubicBezTo>
                  <a:pt x="48020" y="13773"/>
                  <a:pt x="47519" y="12770"/>
                  <a:pt x="46617" y="12219"/>
                </a:cubicBezTo>
                <a:lnTo>
                  <a:pt x="46592" y="12219"/>
                </a:lnTo>
                <a:cubicBezTo>
                  <a:pt x="47068" y="11492"/>
                  <a:pt x="47369" y="10464"/>
                  <a:pt x="47193" y="9587"/>
                </a:cubicBezTo>
                <a:lnTo>
                  <a:pt x="47193" y="9587"/>
                </a:lnTo>
                <a:cubicBezTo>
                  <a:pt x="47967" y="10158"/>
                  <a:pt x="48875" y="10458"/>
                  <a:pt x="49799" y="10458"/>
                </a:cubicBezTo>
                <a:cubicBezTo>
                  <a:pt x="50133" y="10458"/>
                  <a:pt x="50470" y="10419"/>
                  <a:pt x="50802" y="10339"/>
                </a:cubicBezTo>
                <a:cubicBezTo>
                  <a:pt x="51705" y="10139"/>
                  <a:pt x="52807" y="9612"/>
                  <a:pt x="52807" y="8484"/>
                </a:cubicBezTo>
                <a:cubicBezTo>
                  <a:pt x="52782" y="7281"/>
                  <a:pt x="51629" y="6229"/>
                  <a:pt x="50852" y="5577"/>
                </a:cubicBezTo>
                <a:cubicBezTo>
                  <a:pt x="49775" y="4675"/>
                  <a:pt x="48597" y="4099"/>
                  <a:pt x="47294" y="3848"/>
                </a:cubicBezTo>
                <a:cubicBezTo>
                  <a:pt x="47369" y="3121"/>
                  <a:pt x="47444" y="2394"/>
                  <a:pt x="47519" y="1692"/>
                </a:cubicBezTo>
                <a:cubicBezTo>
                  <a:pt x="47544" y="1617"/>
                  <a:pt x="47519" y="1567"/>
                  <a:pt x="47469" y="1542"/>
                </a:cubicBezTo>
                <a:cubicBezTo>
                  <a:pt x="47444" y="1517"/>
                  <a:pt x="47444" y="1517"/>
                  <a:pt x="47444" y="1517"/>
                </a:cubicBezTo>
                <a:cubicBezTo>
                  <a:pt x="46616" y="381"/>
                  <a:pt x="45216" y="0"/>
                  <a:pt x="43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9" name="Google Shape;749;p38"/>
          <p:cNvGrpSpPr/>
          <p:nvPr/>
        </p:nvGrpSpPr>
        <p:grpSpPr>
          <a:xfrm>
            <a:off x="6139624" y="1227400"/>
            <a:ext cx="2470976" cy="1008575"/>
            <a:chOff x="5848925" y="1029925"/>
            <a:chExt cx="2470976" cy="1008575"/>
          </a:xfrm>
        </p:grpSpPr>
        <p:sp>
          <p:nvSpPr>
            <p:cNvPr id="750" name="Google Shape;750;p38"/>
            <p:cNvSpPr/>
            <p:nvPr/>
          </p:nvSpPr>
          <p:spPr>
            <a:xfrm>
              <a:off x="6414750" y="1029925"/>
              <a:ext cx="272374" cy="104949"/>
            </a:xfrm>
            <a:custGeom>
              <a:avLst/>
              <a:gdLst/>
              <a:ahLst/>
              <a:cxnLst/>
              <a:rect l="l" t="t" r="r" b="b"/>
              <a:pathLst>
                <a:path w="2289" h="882" extrusionOk="0">
                  <a:moveTo>
                    <a:pt x="1841" y="0"/>
                  </a:moveTo>
                  <a:cubicBezTo>
                    <a:pt x="1812" y="0"/>
                    <a:pt x="1783" y="2"/>
                    <a:pt x="1756" y="4"/>
                  </a:cubicBezTo>
                  <a:cubicBezTo>
                    <a:pt x="1646" y="20"/>
                    <a:pt x="1536" y="67"/>
                    <a:pt x="1458" y="145"/>
                  </a:cubicBezTo>
                  <a:cubicBezTo>
                    <a:pt x="1364" y="208"/>
                    <a:pt x="1270" y="318"/>
                    <a:pt x="1239" y="427"/>
                  </a:cubicBezTo>
                  <a:cubicBezTo>
                    <a:pt x="1239" y="412"/>
                    <a:pt x="1145" y="380"/>
                    <a:pt x="1129" y="365"/>
                  </a:cubicBezTo>
                  <a:cubicBezTo>
                    <a:pt x="1066" y="349"/>
                    <a:pt x="1019" y="318"/>
                    <a:pt x="941" y="302"/>
                  </a:cubicBezTo>
                  <a:cubicBezTo>
                    <a:pt x="847" y="286"/>
                    <a:pt x="737" y="286"/>
                    <a:pt x="643" y="286"/>
                  </a:cubicBezTo>
                  <a:cubicBezTo>
                    <a:pt x="471" y="302"/>
                    <a:pt x="314" y="365"/>
                    <a:pt x="204" y="474"/>
                  </a:cubicBezTo>
                  <a:cubicBezTo>
                    <a:pt x="157" y="537"/>
                    <a:pt x="110" y="600"/>
                    <a:pt x="79" y="678"/>
                  </a:cubicBezTo>
                  <a:cubicBezTo>
                    <a:pt x="51" y="720"/>
                    <a:pt x="48" y="811"/>
                    <a:pt x="14" y="864"/>
                  </a:cubicBezTo>
                  <a:lnTo>
                    <a:pt x="14" y="864"/>
                  </a:lnTo>
                  <a:cubicBezTo>
                    <a:pt x="178" y="662"/>
                    <a:pt x="422" y="586"/>
                    <a:pt x="669" y="586"/>
                  </a:cubicBezTo>
                  <a:cubicBezTo>
                    <a:pt x="805" y="586"/>
                    <a:pt x="941" y="609"/>
                    <a:pt x="1066" y="647"/>
                  </a:cubicBezTo>
                  <a:cubicBezTo>
                    <a:pt x="1160" y="678"/>
                    <a:pt x="1254" y="710"/>
                    <a:pt x="1348" y="757"/>
                  </a:cubicBezTo>
                  <a:cubicBezTo>
                    <a:pt x="1411" y="584"/>
                    <a:pt x="1505" y="427"/>
                    <a:pt x="1646" y="286"/>
                  </a:cubicBezTo>
                  <a:cubicBezTo>
                    <a:pt x="1819" y="98"/>
                    <a:pt x="2054" y="145"/>
                    <a:pt x="2289" y="130"/>
                  </a:cubicBezTo>
                  <a:cubicBezTo>
                    <a:pt x="2170" y="37"/>
                    <a:pt x="1996" y="0"/>
                    <a:pt x="1841" y="0"/>
                  </a:cubicBezTo>
                  <a:close/>
                  <a:moveTo>
                    <a:pt x="14" y="864"/>
                  </a:moveTo>
                  <a:lnTo>
                    <a:pt x="14" y="864"/>
                  </a:lnTo>
                  <a:cubicBezTo>
                    <a:pt x="10" y="870"/>
                    <a:pt x="5" y="876"/>
                    <a:pt x="0" y="882"/>
                  </a:cubicBezTo>
                  <a:cubicBezTo>
                    <a:pt x="6" y="877"/>
                    <a:pt x="10" y="871"/>
                    <a:pt x="14" y="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8"/>
            <p:cNvSpPr/>
            <p:nvPr/>
          </p:nvSpPr>
          <p:spPr>
            <a:xfrm rot="2280842">
              <a:off x="7399249" y="1401051"/>
              <a:ext cx="272375" cy="104949"/>
            </a:xfrm>
            <a:custGeom>
              <a:avLst/>
              <a:gdLst/>
              <a:ahLst/>
              <a:cxnLst/>
              <a:rect l="l" t="t" r="r" b="b"/>
              <a:pathLst>
                <a:path w="2289" h="882" extrusionOk="0">
                  <a:moveTo>
                    <a:pt x="1841" y="0"/>
                  </a:moveTo>
                  <a:cubicBezTo>
                    <a:pt x="1812" y="0"/>
                    <a:pt x="1783" y="2"/>
                    <a:pt x="1756" y="4"/>
                  </a:cubicBezTo>
                  <a:cubicBezTo>
                    <a:pt x="1646" y="20"/>
                    <a:pt x="1536" y="67"/>
                    <a:pt x="1458" y="145"/>
                  </a:cubicBezTo>
                  <a:cubicBezTo>
                    <a:pt x="1364" y="208"/>
                    <a:pt x="1270" y="318"/>
                    <a:pt x="1239" y="427"/>
                  </a:cubicBezTo>
                  <a:cubicBezTo>
                    <a:pt x="1239" y="412"/>
                    <a:pt x="1145" y="380"/>
                    <a:pt x="1129" y="365"/>
                  </a:cubicBezTo>
                  <a:cubicBezTo>
                    <a:pt x="1066" y="349"/>
                    <a:pt x="1019" y="318"/>
                    <a:pt x="941" y="302"/>
                  </a:cubicBezTo>
                  <a:cubicBezTo>
                    <a:pt x="847" y="286"/>
                    <a:pt x="737" y="286"/>
                    <a:pt x="643" y="286"/>
                  </a:cubicBezTo>
                  <a:cubicBezTo>
                    <a:pt x="471" y="302"/>
                    <a:pt x="314" y="365"/>
                    <a:pt x="204" y="474"/>
                  </a:cubicBezTo>
                  <a:cubicBezTo>
                    <a:pt x="157" y="537"/>
                    <a:pt x="110" y="600"/>
                    <a:pt x="79" y="678"/>
                  </a:cubicBezTo>
                  <a:cubicBezTo>
                    <a:pt x="51" y="720"/>
                    <a:pt x="48" y="811"/>
                    <a:pt x="14" y="864"/>
                  </a:cubicBezTo>
                  <a:lnTo>
                    <a:pt x="14" y="864"/>
                  </a:lnTo>
                  <a:cubicBezTo>
                    <a:pt x="178" y="662"/>
                    <a:pt x="422" y="586"/>
                    <a:pt x="669" y="586"/>
                  </a:cubicBezTo>
                  <a:cubicBezTo>
                    <a:pt x="805" y="586"/>
                    <a:pt x="941" y="609"/>
                    <a:pt x="1066" y="647"/>
                  </a:cubicBezTo>
                  <a:cubicBezTo>
                    <a:pt x="1160" y="678"/>
                    <a:pt x="1254" y="710"/>
                    <a:pt x="1348" y="757"/>
                  </a:cubicBezTo>
                  <a:cubicBezTo>
                    <a:pt x="1411" y="584"/>
                    <a:pt x="1505" y="427"/>
                    <a:pt x="1646" y="286"/>
                  </a:cubicBezTo>
                  <a:cubicBezTo>
                    <a:pt x="1819" y="98"/>
                    <a:pt x="2054" y="145"/>
                    <a:pt x="2289" y="130"/>
                  </a:cubicBezTo>
                  <a:cubicBezTo>
                    <a:pt x="2170" y="37"/>
                    <a:pt x="1996" y="0"/>
                    <a:pt x="1841" y="0"/>
                  </a:cubicBezTo>
                  <a:close/>
                  <a:moveTo>
                    <a:pt x="14" y="864"/>
                  </a:moveTo>
                  <a:lnTo>
                    <a:pt x="14" y="864"/>
                  </a:lnTo>
                  <a:cubicBezTo>
                    <a:pt x="10" y="870"/>
                    <a:pt x="5" y="876"/>
                    <a:pt x="0" y="882"/>
                  </a:cubicBezTo>
                  <a:cubicBezTo>
                    <a:pt x="6" y="877"/>
                    <a:pt x="10" y="871"/>
                    <a:pt x="14" y="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8"/>
            <p:cNvSpPr/>
            <p:nvPr/>
          </p:nvSpPr>
          <p:spPr>
            <a:xfrm>
              <a:off x="8141325" y="1969700"/>
              <a:ext cx="178576" cy="68800"/>
            </a:xfrm>
            <a:custGeom>
              <a:avLst/>
              <a:gdLst/>
              <a:ahLst/>
              <a:cxnLst/>
              <a:rect l="l" t="t" r="r" b="b"/>
              <a:pathLst>
                <a:path w="2289" h="882" extrusionOk="0">
                  <a:moveTo>
                    <a:pt x="1841" y="0"/>
                  </a:moveTo>
                  <a:cubicBezTo>
                    <a:pt x="1812" y="0"/>
                    <a:pt x="1783" y="2"/>
                    <a:pt x="1756" y="4"/>
                  </a:cubicBezTo>
                  <a:cubicBezTo>
                    <a:pt x="1646" y="20"/>
                    <a:pt x="1536" y="67"/>
                    <a:pt x="1458" y="145"/>
                  </a:cubicBezTo>
                  <a:cubicBezTo>
                    <a:pt x="1364" y="208"/>
                    <a:pt x="1270" y="318"/>
                    <a:pt x="1239" y="427"/>
                  </a:cubicBezTo>
                  <a:cubicBezTo>
                    <a:pt x="1239" y="412"/>
                    <a:pt x="1145" y="380"/>
                    <a:pt x="1129" y="365"/>
                  </a:cubicBezTo>
                  <a:cubicBezTo>
                    <a:pt x="1066" y="349"/>
                    <a:pt x="1019" y="318"/>
                    <a:pt x="941" y="302"/>
                  </a:cubicBezTo>
                  <a:cubicBezTo>
                    <a:pt x="847" y="286"/>
                    <a:pt x="737" y="286"/>
                    <a:pt x="643" y="286"/>
                  </a:cubicBezTo>
                  <a:cubicBezTo>
                    <a:pt x="471" y="302"/>
                    <a:pt x="314" y="365"/>
                    <a:pt x="204" y="474"/>
                  </a:cubicBezTo>
                  <a:cubicBezTo>
                    <a:pt x="157" y="537"/>
                    <a:pt x="110" y="600"/>
                    <a:pt x="79" y="678"/>
                  </a:cubicBezTo>
                  <a:cubicBezTo>
                    <a:pt x="51" y="720"/>
                    <a:pt x="48" y="811"/>
                    <a:pt x="14" y="864"/>
                  </a:cubicBezTo>
                  <a:lnTo>
                    <a:pt x="14" y="864"/>
                  </a:lnTo>
                  <a:cubicBezTo>
                    <a:pt x="178" y="662"/>
                    <a:pt x="422" y="586"/>
                    <a:pt x="669" y="586"/>
                  </a:cubicBezTo>
                  <a:cubicBezTo>
                    <a:pt x="805" y="586"/>
                    <a:pt x="941" y="609"/>
                    <a:pt x="1066" y="647"/>
                  </a:cubicBezTo>
                  <a:cubicBezTo>
                    <a:pt x="1160" y="678"/>
                    <a:pt x="1254" y="710"/>
                    <a:pt x="1348" y="757"/>
                  </a:cubicBezTo>
                  <a:cubicBezTo>
                    <a:pt x="1411" y="584"/>
                    <a:pt x="1505" y="427"/>
                    <a:pt x="1646" y="286"/>
                  </a:cubicBezTo>
                  <a:cubicBezTo>
                    <a:pt x="1819" y="98"/>
                    <a:pt x="2054" y="145"/>
                    <a:pt x="2289" y="130"/>
                  </a:cubicBezTo>
                  <a:cubicBezTo>
                    <a:pt x="2170" y="37"/>
                    <a:pt x="1996" y="0"/>
                    <a:pt x="1841" y="0"/>
                  </a:cubicBezTo>
                  <a:close/>
                  <a:moveTo>
                    <a:pt x="14" y="864"/>
                  </a:moveTo>
                  <a:lnTo>
                    <a:pt x="14" y="864"/>
                  </a:lnTo>
                  <a:cubicBezTo>
                    <a:pt x="10" y="870"/>
                    <a:pt x="5" y="876"/>
                    <a:pt x="0" y="882"/>
                  </a:cubicBezTo>
                  <a:cubicBezTo>
                    <a:pt x="6" y="877"/>
                    <a:pt x="10" y="871"/>
                    <a:pt x="14" y="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8"/>
            <p:cNvSpPr/>
            <p:nvPr/>
          </p:nvSpPr>
          <p:spPr>
            <a:xfrm>
              <a:off x="5848925" y="1836508"/>
              <a:ext cx="178576" cy="133193"/>
            </a:xfrm>
            <a:custGeom>
              <a:avLst/>
              <a:gdLst/>
              <a:ahLst/>
              <a:cxnLst/>
              <a:rect l="l" t="t" r="r" b="b"/>
              <a:pathLst>
                <a:path w="1208" h="901" extrusionOk="0">
                  <a:moveTo>
                    <a:pt x="125" y="1"/>
                  </a:moveTo>
                  <a:cubicBezTo>
                    <a:pt x="83" y="1"/>
                    <a:pt x="34" y="12"/>
                    <a:pt x="1" y="23"/>
                  </a:cubicBezTo>
                  <a:cubicBezTo>
                    <a:pt x="142" y="101"/>
                    <a:pt x="220" y="243"/>
                    <a:pt x="267" y="399"/>
                  </a:cubicBezTo>
                  <a:cubicBezTo>
                    <a:pt x="299" y="540"/>
                    <a:pt x="283" y="697"/>
                    <a:pt x="267" y="854"/>
                  </a:cubicBezTo>
                  <a:cubicBezTo>
                    <a:pt x="267" y="870"/>
                    <a:pt x="267" y="901"/>
                    <a:pt x="283" y="901"/>
                  </a:cubicBezTo>
                  <a:cubicBezTo>
                    <a:pt x="283" y="885"/>
                    <a:pt x="299" y="885"/>
                    <a:pt x="299" y="885"/>
                  </a:cubicBezTo>
                  <a:cubicBezTo>
                    <a:pt x="486" y="711"/>
                    <a:pt x="752" y="615"/>
                    <a:pt x="1011" y="615"/>
                  </a:cubicBezTo>
                  <a:cubicBezTo>
                    <a:pt x="1078" y="615"/>
                    <a:pt x="1144" y="622"/>
                    <a:pt x="1208" y="634"/>
                  </a:cubicBezTo>
                  <a:cubicBezTo>
                    <a:pt x="1145" y="509"/>
                    <a:pt x="1004" y="415"/>
                    <a:pt x="863" y="399"/>
                  </a:cubicBezTo>
                  <a:cubicBezTo>
                    <a:pt x="850" y="398"/>
                    <a:pt x="838" y="397"/>
                    <a:pt x="826" y="397"/>
                  </a:cubicBezTo>
                  <a:cubicBezTo>
                    <a:pt x="699" y="397"/>
                    <a:pt x="584" y="466"/>
                    <a:pt x="455" y="509"/>
                  </a:cubicBezTo>
                  <a:cubicBezTo>
                    <a:pt x="440" y="384"/>
                    <a:pt x="440" y="243"/>
                    <a:pt x="361" y="133"/>
                  </a:cubicBezTo>
                  <a:cubicBezTo>
                    <a:pt x="314" y="70"/>
                    <a:pt x="252" y="23"/>
                    <a:pt x="173" y="7"/>
                  </a:cubicBezTo>
                  <a:cubicBezTo>
                    <a:pt x="159" y="3"/>
                    <a:pt x="143"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54" name="Google Shape;754;p38"/>
          <p:cNvPicPr preferRelativeResize="0"/>
          <p:nvPr/>
        </p:nvPicPr>
        <p:blipFill rotWithShape="1">
          <a:blip r:embed="rId3">
            <a:alphaModFix/>
          </a:blip>
          <a:srcRect l="44790" t="25061" r="31625" b="7999"/>
          <a:stretch/>
        </p:blipFill>
        <p:spPr>
          <a:xfrm>
            <a:off x="6139625" y="1758450"/>
            <a:ext cx="2092901" cy="33410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43"/>
          <p:cNvSpPr txBox="1">
            <a:spLocks noGrp="1"/>
          </p:cNvSpPr>
          <p:nvPr>
            <p:ph type="title"/>
          </p:nvPr>
        </p:nvSpPr>
        <p:spPr>
          <a:xfrm>
            <a:off x="720000" y="329871"/>
            <a:ext cx="6960960" cy="58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The Mess We Were Handed</a:t>
            </a:r>
            <a:endParaRPr dirty="0"/>
          </a:p>
        </p:txBody>
      </p:sp>
      <p:sp>
        <p:nvSpPr>
          <p:cNvPr id="813" name="Google Shape;813;p43"/>
          <p:cNvSpPr txBox="1">
            <a:spLocks noGrp="1"/>
          </p:cNvSpPr>
          <p:nvPr>
            <p:ph type="body" idx="1"/>
          </p:nvPr>
        </p:nvSpPr>
        <p:spPr>
          <a:xfrm>
            <a:off x="720000" y="1082071"/>
            <a:ext cx="5843360" cy="1642753"/>
          </a:xfrm>
          <a:prstGeom prst="rect">
            <a:avLst/>
          </a:prstGeom>
        </p:spPr>
        <p:txBody>
          <a:bodyPr spcFirstLastPara="1" wrap="square" lIns="91425" tIns="91425" rIns="91425" bIns="91425" anchor="ctr" anchorCtr="0">
            <a:noAutofit/>
          </a:bodyPr>
          <a:lstStyle/>
          <a:p>
            <a:pPr marL="241300" lvl="0" indent="-228600" algn="l" rtl="0">
              <a:spcBef>
                <a:spcPts val="1600"/>
              </a:spcBef>
              <a:spcAft>
                <a:spcPts val="0"/>
              </a:spcAft>
              <a:buSzPts val="1600"/>
              <a:buChar char="●"/>
            </a:pPr>
            <a:r>
              <a:rPr lang="en-US" dirty="0">
                <a:solidFill>
                  <a:schemeClr val="dk1"/>
                </a:solidFill>
              </a:rPr>
              <a:t>We’re trying to predict “churn,” but the data’s messy</a:t>
            </a:r>
          </a:p>
          <a:p>
            <a:pPr marL="241300" lvl="0" indent="-228600" algn="l" rtl="0">
              <a:spcBef>
                <a:spcPts val="1600"/>
              </a:spcBef>
              <a:spcAft>
                <a:spcPts val="0"/>
              </a:spcAft>
              <a:buSzPts val="1600"/>
              <a:buChar char="●"/>
            </a:pPr>
            <a:r>
              <a:rPr lang="en-US" dirty="0">
                <a:solidFill>
                  <a:schemeClr val="dk1"/>
                </a:solidFill>
              </a:rPr>
              <a:t>Customer profiles = key info, but it's full of problems</a:t>
            </a:r>
          </a:p>
          <a:p>
            <a:pPr marL="241300" lvl="0" indent="-228600" algn="l" rtl="0">
              <a:spcBef>
                <a:spcPts val="1600"/>
              </a:spcBef>
              <a:spcAft>
                <a:spcPts val="0"/>
              </a:spcAft>
              <a:buSzPts val="1600"/>
              <a:buChar char="●"/>
            </a:pPr>
            <a:r>
              <a:rPr lang="en-US" dirty="0">
                <a:solidFill>
                  <a:schemeClr val="dk1"/>
                </a:solidFill>
              </a:rPr>
              <a:t>Deep learning needs clean, consistent data to work well</a:t>
            </a:r>
          </a:p>
        </p:txBody>
      </p:sp>
      <p:grpSp>
        <p:nvGrpSpPr>
          <p:cNvPr id="814" name="Google Shape;814;p43"/>
          <p:cNvGrpSpPr/>
          <p:nvPr/>
        </p:nvGrpSpPr>
        <p:grpSpPr>
          <a:xfrm>
            <a:off x="6780525" y="870450"/>
            <a:ext cx="1650376" cy="1092175"/>
            <a:chOff x="6490950" y="877525"/>
            <a:chExt cx="1650376" cy="1092175"/>
          </a:xfrm>
        </p:grpSpPr>
        <p:sp>
          <p:nvSpPr>
            <p:cNvPr id="815" name="Google Shape;815;p43"/>
            <p:cNvSpPr/>
            <p:nvPr/>
          </p:nvSpPr>
          <p:spPr>
            <a:xfrm>
              <a:off x="6490950" y="877525"/>
              <a:ext cx="272374" cy="104949"/>
            </a:xfrm>
            <a:custGeom>
              <a:avLst/>
              <a:gdLst/>
              <a:ahLst/>
              <a:cxnLst/>
              <a:rect l="l" t="t" r="r" b="b"/>
              <a:pathLst>
                <a:path w="2289" h="882" extrusionOk="0">
                  <a:moveTo>
                    <a:pt x="1841" y="0"/>
                  </a:moveTo>
                  <a:cubicBezTo>
                    <a:pt x="1812" y="0"/>
                    <a:pt x="1783" y="2"/>
                    <a:pt x="1756" y="4"/>
                  </a:cubicBezTo>
                  <a:cubicBezTo>
                    <a:pt x="1646" y="20"/>
                    <a:pt x="1536" y="67"/>
                    <a:pt x="1458" y="145"/>
                  </a:cubicBezTo>
                  <a:cubicBezTo>
                    <a:pt x="1364" y="208"/>
                    <a:pt x="1270" y="318"/>
                    <a:pt x="1239" y="427"/>
                  </a:cubicBezTo>
                  <a:cubicBezTo>
                    <a:pt x="1239" y="412"/>
                    <a:pt x="1145" y="380"/>
                    <a:pt x="1129" y="365"/>
                  </a:cubicBezTo>
                  <a:cubicBezTo>
                    <a:pt x="1066" y="349"/>
                    <a:pt x="1019" y="318"/>
                    <a:pt x="941" y="302"/>
                  </a:cubicBezTo>
                  <a:cubicBezTo>
                    <a:pt x="847" y="286"/>
                    <a:pt x="737" y="286"/>
                    <a:pt x="643" y="286"/>
                  </a:cubicBezTo>
                  <a:cubicBezTo>
                    <a:pt x="471" y="302"/>
                    <a:pt x="314" y="365"/>
                    <a:pt x="204" y="474"/>
                  </a:cubicBezTo>
                  <a:cubicBezTo>
                    <a:pt x="157" y="537"/>
                    <a:pt x="110" y="600"/>
                    <a:pt x="79" y="678"/>
                  </a:cubicBezTo>
                  <a:cubicBezTo>
                    <a:pt x="51" y="720"/>
                    <a:pt x="48" y="811"/>
                    <a:pt x="14" y="864"/>
                  </a:cubicBezTo>
                  <a:lnTo>
                    <a:pt x="14" y="864"/>
                  </a:lnTo>
                  <a:cubicBezTo>
                    <a:pt x="178" y="662"/>
                    <a:pt x="422" y="586"/>
                    <a:pt x="669" y="586"/>
                  </a:cubicBezTo>
                  <a:cubicBezTo>
                    <a:pt x="805" y="586"/>
                    <a:pt x="941" y="609"/>
                    <a:pt x="1066" y="647"/>
                  </a:cubicBezTo>
                  <a:cubicBezTo>
                    <a:pt x="1160" y="678"/>
                    <a:pt x="1254" y="710"/>
                    <a:pt x="1348" y="757"/>
                  </a:cubicBezTo>
                  <a:cubicBezTo>
                    <a:pt x="1411" y="584"/>
                    <a:pt x="1505" y="427"/>
                    <a:pt x="1646" y="286"/>
                  </a:cubicBezTo>
                  <a:cubicBezTo>
                    <a:pt x="1819" y="98"/>
                    <a:pt x="2054" y="145"/>
                    <a:pt x="2289" y="130"/>
                  </a:cubicBezTo>
                  <a:cubicBezTo>
                    <a:pt x="2170" y="37"/>
                    <a:pt x="1996" y="0"/>
                    <a:pt x="1841" y="0"/>
                  </a:cubicBezTo>
                  <a:close/>
                  <a:moveTo>
                    <a:pt x="14" y="864"/>
                  </a:moveTo>
                  <a:lnTo>
                    <a:pt x="14" y="864"/>
                  </a:lnTo>
                  <a:cubicBezTo>
                    <a:pt x="10" y="870"/>
                    <a:pt x="5" y="876"/>
                    <a:pt x="0" y="882"/>
                  </a:cubicBezTo>
                  <a:cubicBezTo>
                    <a:pt x="6" y="877"/>
                    <a:pt x="10" y="871"/>
                    <a:pt x="14" y="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3"/>
            <p:cNvSpPr/>
            <p:nvPr/>
          </p:nvSpPr>
          <p:spPr>
            <a:xfrm>
              <a:off x="7151275" y="1190300"/>
              <a:ext cx="272374" cy="104949"/>
            </a:xfrm>
            <a:custGeom>
              <a:avLst/>
              <a:gdLst/>
              <a:ahLst/>
              <a:cxnLst/>
              <a:rect l="l" t="t" r="r" b="b"/>
              <a:pathLst>
                <a:path w="2289" h="882" extrusionOk="0">
                  <a:moveTo>
                    <a:pt x="1841" y="0"/>
                  </a:moveTo>
                  <a:cubicBezTo>
                    <a:pt x="1812" y="0"/>
                    <a:pt x="1783" y="2"/>
                    <a:pt x="1756" y="4"/>
                  </a:cubicBezTo>
                  <a:cubicBezTo>
                    <a:pt x="1646" y="20"/>
                    <a:pt x="1536" y="67"/>
                    <a:pt x="1458" y="145"/>
                  </a:cubicBezTo>
                  <a:cubicBezTo>
                    <a:pt x="1364" y="208"/>
                    <a:pt x="1270" y="318"/>
                    <a:pt x="1239" y="427"/>
                  </a:cubicBezTo>
                  <a:cubicBezTo>
                    <a:pt x="1239" y="412"/>
                    <a:pt x="1145" y="380"/>
                    <a:pt x="1129" y="365"/>
                  </a:cubicBezTo>
                  <a:cubicBezTo>
                    <a:pt x="1066" y="349"/>
                    <a:pt x="1019" y="318"/>
                    <a:pt x="941" y="302"/>
                  </a:cubicBezTo>
                  <a:cubicBezTo>
                    <a:pt x="847" y="286"/>
                    <a:pt x="737" y="286"/>
                    <a:pt x="643" y="286"/>
                  </a:cubicBezTo>
                  <a:cubicBezTo>
                    <a:pt x="471" y="302"/>
                    <a:pt x="314" y="365"/>
                    <a:pt x="204" y="474"/>
                  </a:cubicBezTo>
                  <a:cubicBezTo>
                    <a:pt x="157" y="537"/>
                    <a:pt x="110" y="600"/>
                    <a:pt x="79" y="678"/>
                  </a:cubicBezTo>
                  <a:cubicBezTo>
                    <a:pt x="51" y="720"/>
                    <a:pt x="48" y="811"/>
                    <a:pt x="14" y="864"/>
                  </a:cubicBezTo>
                  <a:lnTo>
                    <a:pt x="14" y="864"/>
                  </a:lnTo>
                  <a:cubicBezTo>
                    <a:pt x="178" y="662"/>
                    <a:pt x="422" y="586"/>
                    <a:pt x="669" y="586"/>
                  </a:cubicBezTo>
                  <a:cubicBezTo>
                    <a:pt x="805" y="586"/>
                    <a:pt x="941" y="609"/>
                    <a:pt x="1066" y="647"/>
                  </a:cubicBezTo>
                  <a:cubicBezTo>
                    <a:pt x="1160" y="678"/>
                    <a:pt x="1254" y="710"/>
                    <a:pt x="1348" y="757"/>
                  </a:cubicBezTo>
                  <a:cubicBezTo>
                    <a:pt x="1411" y="584"/>
                    <a:pt x="1505" y="427"/>
                    <a:pt x="1646" y="286"/>
                  </a:cubicBezTo>
                  <a:cubicBezTo>
                    <a:pt x="1819" y="98"/>
                    <a:pt x="2054" y="145"/>
                    <a:pt x="2289" y="130"/>
                  </a:cubicBezTo>
                  <a:cubicBezTo>
                    <a:pt x="2170" y="37"/>
                    <a:pt x="1996" y="0"/>
                    <a:pt x="1841" y="0"/>
                  </a:cubicBezTo>
                  <a:close/>
                  <a:moveTo>
                    <a:pt x="14" y="864"/>
                  </a:moveTo>
                  <a:lnTo>
                    <a:pt x="14" y="864"/>
                  </a:lnTo>
                  <a:cubicBezTo>
                    <a:pt x="10" y="870"/>
                    <a:pt x="5" y="876"/>
                    <a:pt x="0" y="882"/>
                  </a:cubicBezTo>
                  <a:cubicBezTo>
                    <a:pt x="6" y="877"/>
                    <a:pt x="10" y="871"/>
                    <a:pt x="14" y="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3"/>
            <p:cNvSpPr/>
            <p:nvPr/>
          </p:nvSpPr>
          <p:spPr>
            <a:xfrm>
              <a:off x="7962750" y="1868700"/>
              <a:ext cx="178576" cy="68800"/>
            </a:xfrm>
            <a:custGeom>
              <a:avLst/>
              <a:gdLst/>
              <a:ahLst/>
              <a:cxnLst/>
              <a:rect l="l" t="t" r="r" b="b"/>
              <a:pathLst>
                <a:path w="2289" h="882" extrusionOk="0">
                  <a:moveTo>
                    <a:pt x="1841" y="0"/>
                  </a:moveTo>
                  <a:cubicBezTo>
                    <a:pt x="1812" y="0"/>
                    <a:pt x="1783" y="2"/>
                    <a:pt x="1756" y="4"/>
                  </a:cubicBezTo>
                  <a:cubicBezTo>
                    <a:pt x="1646" y="20"/>
                    <a:pt x="1536" y="67"/>
                    <a:pt x="1458" y="145"/>
                  </a:cubicBezTo>
                  <a:cubicBezTo>
                    <a:pt x="1364" y="208"/>
                    <a:pt x="1270" y="318"/>
                    <a:pt x="1239" y="427"/>
                  </a:cubicBezTo>
                  <a:cubicBezTo>
                    <a:pt x="1239" y="412"/>
                    <a:pt x="1145" y="380"/>
                    <a:pt x="1129" y="365"/>
                  </a:cubicBezTo>
                  <a:cubicBezTo>
                    <a:pt x="1066" y="349"/>
                    <a:pt x="1019" y="318"/>
                    <a:pt x="941" y="302"/>
                  </a:cubicBezTo>
                  <a:cubicBezTo>
                    <a:pt x="847" y="286"/>
                    <a:pt x="737" y="286"/>
                    <a:pt x="643" y="286"/>
                  </a:cubicBezTo>
                  <a:cubicBezTo>
                    <a:pt x="471" y="302"/>
                    <a:pt x="314" y="365"/>
                    <a:pt x="204" y="474"/>
                  </a:cubicBezTo>
                  <a:cubicBezTo>
                    <a:pt x="157" y="537"/>
                    <a:pt x="110" y="600"/>
                    <a:pt x="79" y="678"/>
                  </a:cubicBezTo>
                  <a:cubicBezTo>
                    <a:pt x="51" y="720"/>
                    <a:pt x="48" y="811"/>
                    <a:pt x="14" y="864"/>
                  </a:cubicBezTo>
                  <a:lnTo>
                    <a:pt x="14" y="864"/>
                  </a:lnTo>
                  <a:cubicBezTo>
                    <a:pt x="178" y="662"/>
                    <a:pt x="422" y="586"/>
                    <a:pt x="669" y="586"/>
                  </a:cubicBezTo>
                  <a:cubicBezTo>
                    <a:pt x="805" y="586"/>
                    <a:pt x="941" y="609"/>
                    <a:pt x="1066" y="647"/>
                  </a:cubicBezTo>
                  <a:cubicBezTo>
                    <a:pt x="1160" y="678"/>
                    <a:pt x="1254" y="710"/>
                    <a:pt x="1348" y="757"/>
                  </a:cubicBezTo>
                  <a:cubicBezTo>
                    <a:pt x="1411" y="584"/>
                    <a:pt x="1505" y="427"/>
                    <a:pt x="1646" y="286"/>
                  </a:cubicBezTo>
                  <a:cubicBezTo>
                    <a:pt x="1819" y="98"/>
                    <a:pt x="2054" y="145"/>
                    <a:pt x="2289" y="130"/>
                  </a:cubicBezTo>
                  <a:cubicBezTo>
                    <a:pt x="2170" y="37"/>
                    <a:pt x="1996" y="0"/>
                    <a:pt x="1841" y="0"/>
                  </a:cubicBezTo>
                  <a:close/>
                  <a:moveTo>
                    <a:pt x="14" y="864"/>
                  </a:moveTo>
                  <a:lnTo>
                    <a:pt x="14" y="864"/>
                  </a:lnTo>
                  <a:cubicBezTo>
                    <a:pt x="10" y="870"/>
                    <a:pt x="5" y="876"/>
                    <a:pt x="0" y="882"/>
                  </a:cubicBezTo>
                  <a:cubicBezTo>
                    <a:pt x="6" y="877"/>
                    <a:pt x="10" y="871"/>
                    <a:pt x="14" y="86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3"/>
            <p:cNvSpPr/>
            <p:nvPr/>
          </p:nvSpPr>
          <p:spPr>
            <a:xfrm>
              <a:off x="6763325" y="1836508"/>
              <a:ext cx="178576" cy="133193"/>
            </a:xfrm>
            <a:custGeom>
              <a:avLst/>
              <a:gdLst/>
              <a:ahLst/>
              <a:cxnLst/>
              <a:rect l="l" t="t" r="r" b="b"/>
              <a:pathLst>
                <a:path w="1208" h="901" extrusionOk="0">
                  <a:moveTo>
                    <a:pt x="125" y="1"/>
                  </a:moveTo>
                  <a:cubicBezTo>
                    <a:pt x="83" y="1"/>
                    <a:pt x="34" y="12"/>
                    <a:pt x="1" y="23"/>
                  </a:cubicBezTo>
                  <a:cubicBezTo>
                    <a:pt x="142" y="101"/>
                    <a:pt x="220" y="243"/>
                    <a:pt x="267" y="399"/>
                  </a:cubicBezTo>
                  <a:cubicBezTo>
                    <a:pt x="299" y="540"/>
                    <a:pt x="283" y="697"/>
                    <a:pt x="267" y="854"/>
                  </a:cubicBezTo>
                  <a:cubicBezTo>
                    <a:pt x="267" y="870"/>
                    <a:pt x="267" y="901"/>
                    <a:pt x="283" y="901"/>
                  </a:cubicBezTo>
                  <a:cubicBezTo>
                    <a:pt x="283" y="885"/>
                    <a:pt x="299" y="885"/>
                    <a:pt x="299" y="885"/>
                  </a:cubicBezTo>
                  <a:cubicBezTo>
                    <a:pt x="486" y="711"/>
                    <a:pt x="752" y="615"/>
                    <a:pt x="1011" y="615"/>
                  </a:cubicBezTo>
                  <a:cubicBezTo>
                    <a:pt x="1078" y="615"/>
                    <a:pt x="1144" y="622"/>
                    <a:pt x="1208" y="634"/>
                  </a:cubicBezTo>
                  <a:cubicBezTo>
                    <a:pt x="1145" y="509"/>
                    <a:pt x="1004" y="415"/>
                    <a:pt x="863" y="399"/>
                  </a:cubicBezTo>
                  <a:cubicBezTo>
                    <a:pt x="850" y="398"/>
                    <a:pt x="838" y="397"/>
                    <a:pt x="826" y="397"/>
                  </a:cubicBezTo>
                  <a:cubicBezTo>
                    <a:pt x="699" y="397"/>
                    <a:pt x="584" y="466"/>
                    <a:pt x="455" y="509"/>
                  </a:cubicBezTo>
                  <a:cubicBezTo>
                    <a:pt x="440" y="384"/>
                    <a:pt x="440" y="243"/>
                    <a:pt x="361" y="133"/>
                  </a:cubicBezTo>
                  <a:cubicBezTo>
                    <a:pt x="314" y="70"/>
                    <a:pt x="252" y="23"/>
                    <a:pt x="173" y="7"/>
                  </a:cubicBezTo>
                  <a:cubicBezTo>
                    <a:pt x="159" y="3"/>
                    <a:pt x="143"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 name="Google Shape;819;p43"/>
          <p:cNvSpPr/>
          <p:nvPr/>
        </p:nvSpPr>
        <p:spPr>
          <a:xfrm flipH="1">
            <a:off x="6294786" y="3095156"/>
            <a:ext cx="1911289" cy="2037918"/>
          </a:xfrm>
          <a:custGeom>
            <a:avLst/>
            <a:gdLst/>
            <a:ahLst/>
            <a:cxnLst/>
            <a:rect l="l" t="t" r="r" b="b"/>
            <a:pathLst>
              <a:path w="15953" h="17011" extrusionOk="0">
                <a:moveTo>
                  <a:pt x="700" y="9501"/>
                </a:moveTo>
                <a:lnTo>
                  <a:pt x="700" y="9501"/>
                </a:lnTo>
                <a:cubicBezTo>
                  <a:pt x="701" y="9506"/>
                  <a:pt x="701" y="9510"/>
                  <a:pt x="701" y="9515"/>
                </a:cubicBezTo>
                <a:cubicBezTo>
                  <a:pt x="701" y="9510"/>
                  <a:pt x="701" y="9505"/>
                  <a:pt x="700" y="9501"/>
                </a:cubicBezTo>
                <a:close/>
                <a:moveTo>
                  <a:pt x="278" y="10487"/>
                </a:moveTo>
                <a:lnTo>
                  <a:pt x="278" y="10487"/>
                </a:lnTo>
                <a:cubicBezTo>
                  <a:pt x="278" y="10487"/>
                  <a:pt x="269" y="10505"/>
                  <a:pt x="265" y="10527"/>
                </a:cubicBezTo>
                <a:lnTo>
                  <a:pt x="265" y="10527"/>
                </a:lnTo>
                <a:cubicBezTo>
                  <a:pt x="269" y="10496"/>
                  <a:pt x="278" y="10487"/>
                  <a:pt x="278" y="10487"/>
                </a:cubicBezTo>
                <a:close/>
                <a:moveTo>
                  <a:pt x="734" y="8761"/>
                </a:moveTo>
                <a:cubicBezTo>
                  <a:pt x="741" y="8761"/>
                  <a:pt x="748" y="8767"/>
                  <a:pt x="748" y="8779"/>
                </a:cubicBezTo>
                <a:cubicBezTo>
                  <a:pt x="764" y="8810"/>
                  <a:pt x="764" y="8841"/>
                  <a:pt x="780" y="8857"/>
                </a:cubicBezTo>
                <a:cubicBezTo>
                  <a:pt x="795" y="8873"/>
                  <a:pt x="811" y="8888"/>
                  <a:pt x="811" y="8920"/>
                </a:cubicBezTo>
                <a:cubicBezTo>
                  <a:pt x="811" y="8935"/>
                  <a:pt x="811" y="8951"/>
                  <a:pt x="811" y="8967"/>
                </a:cubicBezTo>
                <a:cubicBezTo>
                  <a:pt x="905" y="9312"/>
                  <a:pt x="968" y="9672"/>
                  <a:pt x="1030" y="10033"/>
                </a:cubicBezTo>
                <a:cubicBezTo>
                  <a:pt x="1062" y="10221"/>
                  <a:pt x="1093" y="10424"/>
                  <a:pt x="1062" y="10612"/>
                </a:cubicBezTo>
                <a:cubicBezTo>
                  <a:pt x="1030" y="10801"/>
                  <a:pt x="952" y="10957"/>
                  <a:pt x="842" y="11114"/>
                </a:cubicBezTo>
                <a:cubicBezTo>
                  <a:pt x="842" y="11119"/>
                  <a:pt x="840" y="11121"/>
                  <a:pt x="836" y="11121"/>
                </a:cubicBezTo>
                <a:cubicBezTo>
                  <a:pt x="827" y="11121"/>
                  <a:pt x="811" y="11109"/>
                  <a:pt x="811" y="11098"/>
                </a:cubicBezTo>
                <a:cubicBezTo>
                  <a:pt x="811" y="11083"/>
                  <a:pt x="811" y="11083"/>
                  <a:pt x="795" y="11083"/>
                </a:cubicBezTo>
                <a:cubicBezTo>
                  <a:pt x="764" y="10942"/>
                  <a:pt x="701" y="10816"/>
                  <a:pt x="639" y="10691"/>
                </a:cubicBezTo>
                <a:cubicBezTo>
                  <a:pt x="639" y="10675"/>
                  <a:pt x="639" y="10675"/>
                  <a:pt x="639" y="10659"/>
                </a:cubicBezTo>
                <a:cubicBezTo>
                  <a:pt x="639" y="10644"/>
                  <a:pt x="654" y="10628"/>
                  <a:pt x="670" y="10628"/>
                </a:cubicBezTo>
                <a:cubicBezTo>
                  <a:pt x="686" y="10644"/>
                  <a:pt x="701" y="10644"/>
                  <a:pt x="717" y="10659"/>
                </a:cubicBezTo>
                <a:cubicBezTo>
                  <a:pt x="717" y="10644"/>
                  <a:pt x="717" y="10644"/>
                  <a:pt x="717" y="10644"/>
                </a:cubicBezTo>
                <a:cubicBezTo>
                  <a:pt x="639" y="10534"/>
                  <a:pt x="576" y="10409"/>
                  <a:pt x="560" y="10268"/>
                </a:cubicBezTo>
                <a:cubicBezTo>
                  <a:pt x="549" y="10257"/>
                  <a:pt x="562" y="10245"/>
                  <a:pt x="575" y="10245"/>
                </a:cubicBezTo>
                <a:cubicBezTo>
                  <a:pt x="581" y="10245"/>
                  <a:pt x="587" y="10247"/>
                  <a:pt x="592" y="10252"/>
                </a:cubicBezTo>
                <a:cubicBezTo>
                  <a:pt x="623" y="10283"/>
                  <a:pt x="654" y="10330"/>
                  <a:pt x="686" y="10362"/>
                </a:cubicBezTo>
                <a:cubicBezTo>
                  <a:pt x="670" y="10236"/>
                  <a:pt x="623" y="10111"/>
                  <a:pt x="623" y="9970"/>
                </a:cubicBezTo>
                <a:cubicBezTo>
                  <a:pt x="623" y="9961"/>
                  <a:pt x="628" y="9952"/>
                  <a:pt x="636" y="9952"/>
                </a:cubicBezTo>
                <a:cubicBezTo>
                  <a:pt x="641" y="9952"/>
                  <a:pt x="648" y="9957"/>
                  <a:pt x="654" y="9970"/>
                </a:cubicBezTo>
                <a:cubicBezTo>
                  <a:pt x="670" y="10001"/>
                  <a:pt x="686" y="10033"/>
                  <a:pt x="717" y="10064"/>
                </a:cubicBezTo>
                <a:cubicBezTo>
                  <a:pt x="686" y="9860"/>
                  <a:pt x="639" y="9672"/>
                  <a:pt x="639" y="9468"/>
                </a:cubicBezTo>
                <a:cubicBezTo>
                  <a:pt x="639" y="9450"/>
                  <a:pt x="649" y="9442"/>
                  <a:pt x="661" y="9442"/>
                </a:cubicBezTo>
                <a:cubicBezTo>
                  <a:pt x="670" y="9442"/>
                  <a:pt x="679" y="9446"/>
                  <a:pt x="686" y="9453"/>
                </a:cubicBezTo>
                <a:cubicBezTo>
                  <a:pt x="686" y="9466"/>
                  <a:pt x="697" y="9479"/>
                  <a:pt x="700" y="9501"/>
                </a:cubicBezTo>
                <a:lnTo>
                  <a:pt x="700" y="9501"/>
                </a:lnTo>
                <a:cubicBezTo>
                  <a:pt x="683" y="9301"/>
                  <a:pt x="639" y="9088"/>
                  <a:pt x="670" y="8904"/>
                </a:cubicBezTo>
                <a:cubicBezTo>
                  <a:pt x="670" y="8888"/>
                  <a:pt x="686" y="8888"/>
                  <a:pt x="686" y="8873"/>
                </a:cubicBezTo>
                <a:cubicBezTo>
                  <a:pt x="686" y="8841"/>
                  <a:pt x="701" y="8826"/>
                  <a:pt x="717" y="8794"/>
                </a:cubicBezTo>
                <a:cubicBezTo>
                  <a:pt x="707" y="8775"/>
                  <a:pt x="722" y="8761"/>
                  <a:pt x="734" y="8761"/>
                </a:cubicBezTo>
                <a:close/>
                <a:moveTo>
                  <a:pt x="6720" y="1"/>
                </a:moveTo>
                <a:cubicBezTo>
                  <a:pt x="6658" y="1"/>
                  <a:pt x="6595" y="1"/>
                  <a:pt x="6532" y="32"/>
                </a:cubicBezTo>
                <a:cubicBezTo>
                  <a:pt x="6360" y="111"/>
                  <a:pt x="6360" y="346"/>
                  <a:pt x="6281" y="518"/>
                </a:cubicBezTo>
                <a:lnTo>
                  <a:pt x="6078" y="518"/>
                </a:lnTo>
                <a:cubicBezTo>
                  <a:pt x="5999" y="534"/>
                  <a:pt x="5921" y="550"/>
                  <a:pt x="5858" y="565"/>
                </a:cubicBezTo>
                <a:cubicBezTo>
                  <a:pt x="5858" y="581"/>
                  <a:pt x="5858" y="581"/>
                  <a:pt x="5858" y="581"/>
                </a:cubicBezTo>
                <a:cubicBezTo>
                  <a:pt x="5811" y="597"/>
                  <a:pt x="5780" y="612"/>
                  <a:pt x="5764" y="644"/>
                </a:cubicBezTo>
                <a:cubicBezTo>
                  <a:pt x="5764" y="659"/>
                  <a:pt x="5748" y="675"/>
                  <a:pt x="5733" y="691"/>
                </a:cubicBezTo>
                <a:cubicBezTo>
                  <a:pt x="5733" y="706"/>
                  <a:pt x="5733" y="706"/>
                  <a:pt x="5733" y="722"/>
                </a:cubicBezTo>
                <a:cubicBezTo>
                  <a:pt x="5733" y="738"/>
                  <a:pt x="5733" y="753"/>
                  <a:pt x="5733" y="769"/>
                </a:cubicBezTo>
                <a:cubicBezTo>
                  <a:pt x="5858" y="847"/>
                  <a:pt x="5984" y="910"/>
                  <a:pt x="6109" y="926"/>
                </a:cubicBezTo>
                <a:cubicBezTo>
                  <a:pt x="6062" y="988"/>
                  <a:pt x="6015" y="1067"/>
                  <a:pt x="5952" y="1130"/>
                </a:cubicBezTo>
                <a:cubicBezTo>
                  <a:pt x="5937" y="1145"/>
                  <a:pt x="5952" y="1177"/>
                  <a:pt x="5968" y="1177"/>
                </a:cubicBezTo>
                <a:lnTo>
                  <a:pt x="6031" y="1177"/>
                </a:lnTo>
                <a:cubicBezTo>
                  <a:pt x="5937" y="1255"/>
                  <a:pt x="5858" y="1365"/>
                  <a:pt x="5827" y="1506"/>
                </a:cubicBezTo>
                <a:cubicBezTo>
                  <a:pt x="5827" y="1521"/>
                  <a:pt x="5842" y="1521"/>
                  <a:pt x="5842" y="1521"/>
                </a:cubicBezTo>
                <a:cubicBezTo>
                  <a:pt x="5874" y="1521"/>
                  <a:pt x="5905" y="1521"/>
                  <a:pt x="5921" y="1506"/>
                </a:cubicBezTo>
                <a:lnTo>
                  <a:pt x="5921" y="1506"/>
                </a:lnTo>
                <a:cubicBezTo>
                  <a:pt x="5905" y="1537"/>
                  <a:pt x="5890" y="1584"/>
                  <a:pt x="5874" y="1631"/>
                </a:cubicBezTo>
                <a:cubicBezTo>
                  <a:pt x="5842" y="1662"/>
                  <a:pt x="5795" y="1694"/>
                  <a:pt x="5748" y="1725"/>
                </a:cubicBezTo>
                <a:cubicBezTo>
                  <a:pt x="5733" y="1725"/>
                  <a:pt x="5748" y="1756"/>
                  <a:pt x="5764" y="1756"/>
                </a:cubicBezTo>
                <a:lnTo>
                  <a:pt x="5795" y="1772"/>
                </a:lnTo>
                <a:cubicBezTo>
                  <a:pt x="5780" y="1772"/>
                  <a:pt x="5764" y="1788"/>
                  <a:pt x="5748" y="1788"/>
                </a:cubicBezTo>
                <a:cubicBezTo>
                  <a:pt x="5733" y="1788"/>
                  <a:pt x="5733" y="1804"/>
                  <a:pt x="5733" y="1804"/>
                </a:cubicBezTo>
                <a:lnTo>
                  <a:pt x="5717" y="1804"/>
                </a:lnTo>
                <a:cubicBezTo>
                  <a:pt x="5701" y="1804"/>
                  <a:pt x="5701" y="1819"/>
                  <a:pt x="5701" y="1819"/>
                </a:cubicBezTo>
                <a:cubicBezTo>
                  <a:pt x="5670" y="1835"/>
                  <a:pt x="5639" y="1866"/>
                  <a:pt x="5592" y="1898"/>
                </a:cubicBezTo>
                <a:cubicBezTo>
                  <a:pt x="5513" y="1960"/>
                  <a:pt x="5419" y="2023"/>
                  <a:pt x="5341" y="2086"/>
                </a:cubicBezTo>
                <a:cubicBezTo>
                  <a:pt x="5278" y="2148"/>
                  <a:pt x="5216" y="2211"/>
                  <a:pt x="5168" y="2274"/>
                </a:cubicBezTo>
                <a:cubicBezTo>
                  <a:pt x="5027" y="2587"/>
                  <a:pt x="4980" y="2963"/>
                  <a:pt x="4965" y="3293"/>
                </a:cubicBezTo>
                <a:cubicBezTo>
                  <a:pt x="4949" y="3559"/>
                  <a:pt x="4949" y="3825"/>
                  <a:pt x="4933" y="4092"/>
                </a:cubicBezTo>
                <a:cubicBezTo>
                  <a:pt x="4965" y="4327"/>
                  <a:pt x="5012" y="4547"/>
                  <a:pt x="5137" y="4750"/>
                </a:cubicBezTo>
                <a:cubicBezTo>
                  <a:pt x="5137" y="4766"/>
                  <a:pt x="5153" y="4766"/>
                  <a:pt x="5153" y="4782"/>
                </a:cubicBezTo>
                <a:cubicBezTo>
                  <a:pt x="5168" y="4782"/>
                  <a:pt x="5168" y="4782"/>
                  <a:pt x="5184" y="4766"/>
                </a:cubicBezTo>
                <a:cubicBezTo>
                  <a:pt x="5184" y="4782"/>
                  <a:pt x="5184" y="4797"/>
                  <a:pt x="5184" y="4813"/>
                </a:cubicBezTo>
                <a:cubicBezTo>
                  <a:pt x="5184" y="4829"/>
                  <a:pt x="5200" y="4844"/>
                  <a:pt x="5216" y="4860"/>
                </a:cubicBezTo>
                <a:cubicBezTo>
                  <a:pt x="5216" y="4860"/>
                  <a:pt x="5231" y="4876"/>
                  <a:pt x="5231" y="4876"/>
                </a:cubicBezTo>
                <a:cubicBezTo>
                  <a:pt x="5247" y="4891"/>
                  <a:pt x="5247" y="4907"/>
                  <a:pt x="5231" y="4923"/>
                </a:cubicBezTo>
                <a:cubicBezTo>
                  <a:pt x="5247" y="4954"/>
                  <a:pt x="5231" y="4985"/>
                  <a:pt x="5231" y="5017"/>
                </a:cubicBezTo>
                <a:cubicBezTo>
                  <a:pt x="5247" y="5095"/>
                  <a:pt x="5231" y="5173"/>
                  <a:pt x="5231" y="5236"/>
                </a:cubicBezTo>
                <a:cubicBezTo>
                  <a:pt x="5216" y="5252"/>
                  <a:pt x="5216" y="5268"/>
                  <a:pt x="5216" y="5268"/>
                </a:cubicBezTo>
                <a:cubicBezTo>
                  <a:pt x="5216" y="5299"/>
                  <a:pt x="5216" y="5315"/>
                  <a:pt x="5216" y="5330"/>
                </a:cubicBezTo>
                <a:cubicBezTo>
                  <a:pt x="5200" y="5346"/>
                  <a:pt x="5184" y="5346"/>
                  <a:pt x="5168" y="5346"/>
                </a:cubicBezTo>
                <a:cubicBezTo>
                  <a:pt x="5074" y="5440"/>
                  <a:pt x="4965" y="5565"/>
                  <a:pt x="4933" y="5722"/>
                </a:cubicBezTo>
                <a:cubicBezTo>
                  <a:pt x="4933" y="5769"/>
                  <a:pt x="4933" y="5832"/>
                  <a:pt x="4949" y="5879"/>
                </a:cubicBezTo>
                <a:cubicBezTo>
                  <a:pt x="4965" y="5942"/>
                  <a:pt x="4965" y="6004"/>
                  <a:pt x="4980" y="6067"/>
                </a:cubicBezTo>
                <a:cubicBezTo>
                  <a:pt x="4980" y="6083"/>
                  <a:pt x="4996" y="6083"/>
                  <a:pt x="4996" y="6098"/>
                </a:cubicBezTo>
                <a:cubicBezTo>
                  <a:pt x="4965" y="6114"/>
                  <a:pt x="4949" y="6114"/>
                  <a:pt x="4918" y="6130"/>
                </a:cubicBezTo>
                <a:cubicBezTo>
                  <a:pt x="4333" y="5896"/>
                  <a:pt x="3690" y="5691"/>
                  <a:pt x="3063" y="5691"/>
                </a:cubicBezTo>
                <a:cubicBezTo>
                  <a:pt x="2766" y="5691"/>
                  <a:pt x="2473" y="5737"/>
                  <a:pt x="2190" y="5847"/>
                </a:cubicBezTo>
                <a:cubicBezTo>
                  <a:pt x="2190" y="5847"/>
                  <a:pt x="2175" y="5847"/>
                  <a:pt x="2175" y="5863"/>
                </a:cubicBezTo>
                <a:cubicBezTo>
                  <a:pt x="2124" y="5847"/>
                  <a:pt x="2075" y="5840"/>
                  <a:pt x="2026" y="5840"/>
                </a:cubicBezTo>
                <a:cubicBezTo>
                  <a:pt x="1738" y="5840"/>
                  <a:pt x="1471" y="6081"/>
                  <a:pt x="1203" y="6161"/>
                </a:cubicBezTo>
                <a:cubicBezTo>
                  <a:pt x="1172" y="6161"/>
                  <a:pt x="1172" y="6192"/>
                  <a:pt x="1203" y="6192"/>
                </a:cubicBezTo>
                <a:cubicBezTo>
                  <a:pt x="1297" y="6224"/>
                  <a:pt x="1281" y="6208"/>
                  <a:pt x="1234" y="6239"/>
                </a:cubicBezTo>
                <a:cubicBezTo>
                  <a:pt x="1187" y="6286"/>
                  <a:pt x="1125" y="6302"/>
                  <a:pt x="1093" y="6333"/>
                </a:cubicBezTo>
                <a:cubicBezTo>
                  <a:pt x="1030" y="6380"/>
                  <a:pt x="968" y="6443"/>
                  <a:pt x="921" y="6490"/>
                </a:cubicBezTo>
                <a:cubicBezTo>
                  <a:pt x="780" y="6631"/>
                  <a:pt x="670" y="6788"/>
                  <a:pt x="576" y="6960"/>
                </a:cubicBezTo>
                <a:cubicBezTo>
                  <a:pt x="576" y="6976"/>
                  <a:pt x="592" y="6992"/>
                  <a:pt x="592" y="6992"/>
                </a:cubicBezTo>
                <a:cubicBezTo>
                  <a:pt x="639" y="6960"/>
                  <a:pt x="670" y="6945"/>
                  <a:pt x="717" y="6929"/>
                </a:cubicBezTo>
                <a:lnTo>
                  <a:pt x="717" y="6929"/>
                </a:lnTo>
                <a:cubicBezTo>
                  <a:pt x="717" y="6945"/>
                  <a:pt x="701" y="6945"/>
                  <a:pt x="701" y="6960"/>
                </a:cubicBezTo>
                <a:cubicBezTo>
                  <a:pt x="686" y="6976"/>
                  <a:pt x="654" y="7023"/>
                  <a:pt x="639" y="7054"/>
                </a:cubicBezTo>
                <a:cubicBezTo>
                  <a:pt x="560" y="7148"/>
                  <a:pt x="498" y="7274"/>
                  <a:pt x="451" y="7399"/>
                </a:cubicBezTo>
                <a:cubicBezTo>
                  <a:pt x="356" y="7634"/>
                  <a:pt x="309" y="7885"/>
                  <a:pt x="262" y="8152"/>
                </a:cubicBezTo>
                <a:cubicBezTo>
                  <a:pt x="262" y="8167"/>
                  <a:pt x="278" y="8183"/>
                  <a:pt x="294" y="8183"/>
                </a:cubicBezTo>
                <a:cubicBezTo>
                  <a:pt x="90" y="8590"/>
                  <a:pt x="43" y="9092"/>
                  <a:pt x="12" y="9547"/>
                </a:cubicBezTo>
                <a:cubicBezTo>
                  <a:pt x="1" y="9558"/>
                  <a:pt x="13" y="9569"/>
                  <a:pt x="27" y="9569"/>
                </a:cubicBezTo>
                <a:cubicBezTo>
                  <a:pt x="32" y="9569"/>
                  <a:pt x="38" y="9567"/>
                  <a:pt x="43" y="9562"/>
                </a:cubicBezTo>
                <a:cubicBezTo>
                  <a:pt x="59" y="9515"/>
                  <a:pt x="74" y="9484"/>
                  <a:pt x="106" y="9437"/>
                </a:cubicBezTo>
                <a:lnTo>
                  <a:pt x="106" y="9437"/>
                </a:lnTo>
                <a:cubicBezTo>
                  <a:pt x="106" y="9468"/>
                  <a:pt x="106" y="9484"/>
                  <a:pt x="90" y="9500"/>
                </a:cubicBezTo>
                <a:cubicBezTo>
                  <a:pt x="90" y="9531"/>
                  <a:pt x="90" y="9578"/>
                  <a:pt x="90" y="9609"/>
                </a:cubicBezTo>
                <a:cubicBezTo>
                  <a:pt x="90" y="9688"/>
                  <a:pt x="90" y="9766"/>
                  <a:pt x="106" y="9844"/>
                </a:cubicBezTo>
                <a:cubicBezTo>
                  <a:pt x="137" y="10080"/>
                  <a:pt x="184" y="10315"/>
                  <a:pt x="231" y="10565"/>
                </a:cubicBezTo>
                <a:cubicBezTo>
                  <a:pt x="231" y="10573"/>
                  <a:pt x="239" y="10577"/>
                  <a:pt x="247" y="10577"/>
                </a:cubicBezTo>
                <a:cubicBezTo>
                  <a:pt x="255" y="10577"/>
                  <a:pt x="262" y="10573"/>
                  <a:pt x="262" y="10565"/>
                </a:cubicBezTo>
                <a:cubicBezTo>
                  <a:pt x="262" y="10563"/>
                  <a:pt x="262" y="10561"/>
                  <a:pt x="262" y="10559"/>
                </a:cubicBezTo>
                <a:lnTo>
                  <a:pt x="262" y="10559"/>
                </a:lnTo>
                <a:cubicBezTo>
                  <a:pt x="264" y="10634"/>
                  <a:pt x="279" y="10709"/>
                  <a:pt x="294" y="10769"/>
                </a:cubicBezTo>
                <a:cubicBezTo>
                  <a:pt x="294" y="10910"/>
                  <a:pt x="309" y="11036"/>
                  <a:pt x="325" y="11177"/>
                </a:cubicBezTo>
                <a:cubicBezTo>
                  <a:pt x="356" y="11365"/>
                  <a:pt x="388" y="11490"/>
                  <a:pt x="498" y="11631"/>
                </a:cubicBezTo>
                <a:cubicBezTo>
                  <a:pt x="419" y="11741"/>
                  <a:pt x="466" y="11866"/>
                  <a:pt x="529" y="11992"/>
                </a:cubicBezTo>
                <a:cubicBezTo>
                  <a:pt x="670" y="12211"/>
                  <a:pt x="780" y="12399"/>
                  <a:pt x="842" y="12650"/>
                </a:cubicBezTo>
                <a:cubicBezTo>
                  <a:pt x="889" y="12870"/>
                  <a:pt x="921" y="13105"/>
                  <a:pt x="983" y="13340"/>
                </a:cubicBezTo>
                <a:cubicBezTo>
                  <a:pt x="1046" y="13591"/>
                  <a:pt x="1297" y="13967"/>
                  <a:pt x="1125" y="14202"/>
                </a:cubicBezTo>
                <a:cubicBezTo>
                  <a:pt x="1109" y="14218"/>
                  <a:pt x="1109" y="14233"/>
                  <a:pt x="1125" y="14233"/>
                </a:cubicBezTo>
                <a:lnTo>
                  <a:pt x="1109" y="14233"/>
                </a:lnTo>
                <a:cubicBezTo>
                  <a:pt x="1109" y="14229"/>
                  <a:pt x="1106" y="14227"/>
                  <a:pt x="1102" y="14227"/>
                </a:cubicBezTo>
                <a:cubicBezTo>
                  <a:pt x="1093" y="14227"/>
                  <a:pt x="1077" y="14238"/>
                  <a:pt x="1077" y="14249"/>
                </a:cubicBezTo>
                <a:cubicBezTo>
                  <a:pt x="1109" y="14453"/>
                  <a:pt x="1250" y="14625"/>
                  <a:pt x="1234" y="14829"/>
                </a:cubicBezTo>
                <a:cubicBezTo>
                  <a:pt x="1219" y="14986"/>
                  <a:pt x="1172" y="15111"/>
                  <a:pt x="1234" y="15252"/>
                </a:cubicBezTo>
                <a:cubicBezTo>
                  <a:pt x="1313" y="15409"/>
                  <a:pt x="1438" y="15550"/>
                  <a:pt x="1532" y="15675"/>
                </a:cubicBezTo>
                <a:cubicBezTo>
                  <a:pt x="1577" y="15742"/>
                  <a:pt x="1613" y="15761"/>
                  <a:pt x="1670" y="15761"/>
                </a:cubicBezTo>
                <a:cubicBezTo>
                  <a:pt x="1693" y="15761"/>
                  <a:pt x="1720" y="15758"/>
                  <a:pt x="1751" y="15754"/>
                </a:cubicBezTo>
                <a:cubicBezTo>
                  <a:pt x="1924" y="15738"/>
                  <a:pt x="2316" y="15628"/>
                  <a:pt x="2347" y="15393"/>
                </a:cubicBezTo>
                <a:cubicBezTo>
                  <a:pt x="2363" y="15283"/>
                  <a:pt x="2269" y="15174"/>
                  <a:pt x="2206" y="15095"/>
                </a:cubicBezTo>
                <a:cubicBezTo>
                  <a:pt x="2175" y="15064"/>
                  <a:pt x="2143" y="15033"/>
                  <a:pt x="2128" y="15001"/>
                </a:cubicBezTo>
                <a:cubicBezTo>
                  <a:pt x="2034" y="14907"/>
                  <a:pt x="1940" y="14829"/>
                  <a:pt x="1846" y="14750"/>
                </a:cubicBezTo>
                <a:cubicBezTo>
                  <a:pt x="1846" y="14743"/>
                  <a:pt x="1842" y="14739"/>
                  <a:pt x="1836" y="14739"/>
                </a:cubicBezTo>
                <a:cubicBezTo>
                  <a:pt x="1830" y="14739"/>
                  <a:pt x="1822" y="14743"/>
                  <a:pt x="1814" y="14750"/>
                </a:cubicBezTo>
                <a:cubicBezTo>
                  <a:pt x="1767" y="14233"/>
                  <a:pt x="1595" y="13747"/>
                  <a:pt x="1454" y="13277"/>
                </a:cubicBezTo>
                <a:cubicBezTo>
                  <a:pt x="1375" y="13011"/>
                  <a:pt x="1266" y="12729"/>
                  <a:pt x="1250" y="12446"/>
                </a:cubicBezTo>
                <a:cubicBezTo>
                  <a:pt x="1219" y="12149"/>
                  <a:pt x="1375" y="11913"/>
                  <a:pt x="1516" y="11694"/>
                </a:cubicBezTo>
                <a:cubicBezTo>
                  <a:pt x="1548" y="11757"/>
                  <a:pt x="1579" y="11804"/>
                  <a:pt x="1610" y="11866"/>
                </a:cubicBezTo>
                <a:cubicBezTo>
                  <a:pt x="1657" y="11945"/>
                  <a:pt x="1689" y="12023"/>
                  <a:pt x="1720" y="12102"/>
                </a:cubicBezTo>
                <a:cubicBezTo>
                  <a:pt x="1736" y="12102"/>
                  <a:pt x="1736" y="12102"/>
                  <a:pt x="1736" y="12117"/>
                </a:cubicBezTo>
                <a:cubicBezTo>
                  <a:pt x="1720" y="12776"/>
                  <a:pt x="1783" y="13450"/>
                  <a:pt x="1830" y="14108"/>
                </a:cubicBezTo>
                <a:cubicBezTo>
                  <a:pt x="1830" y="14124"/>
                  <a:pt x="1830" y="14124"/>
                  <a:pt x="1846" y="14124"/>
                </a:cubicBezTo>
                <a:cubicBezTo>
                  <a:pt x="1830" y="14139"/>
                  <a:pt x="1830" y="14139"/>
                  <a:pt x="1846" y="14139"/>
                </a:cubicBezTo>
                <a:cubicBezTo>
                  <a:pt x="2081" y="14406"/>
                  <a:pt x="2347" y="14578"/>
                  <a:pt x="2206" y="14986"/>
                </a:cubicBezTo>
                <a:cubicBezTo>
                  <a:pt x="2206" y="15001"/>
                  <a:pt x="2206" y="15001"/>
                  <a:pt x="2206" y="15001"/>
                </a:cubicBezTo>
                <a:cubicBezTo>
                  <a:pt x="2206" y="15012"/>
                  <a:pt x="2214" y="15023"/>
                  <a:pt x="2224" y="15023"/>
                </a:cubicBezTo>
                <a:cubicBezTo>
                  <a:pt x="2228" y="15023"/>
                  <a:pt x="2233" y="15022"/>
                  <a:pt x="2237" y="15017"/>
                </a:cubicBezTo>
                <a:cubicBezTo>
                  <a:pt x="2375" y="15109"/>
                  <a:pt x="2680" y="15238"/>
                  <a:pt x="2924" y="15238"/>
                </a:cubicBezTo>
                <a:cubicBezTo>
                  <a:pt x="3097" y="15238"/>
                  <a:pt x="3239" y="15174"/>
                  <a:pt x="3272" y="14986"/>
                </a:cubicBezTo>
                <a:cubicBezTo>
                  <a:pt x="3350" y="14547"/>
                  <a:pt x="2817" y="14280"/>
                  <a:pt x="2535" y="14124"/>
                </a:cubicBezTo>
                <a:cubicBezTo>
                  <a:pt x="2457" y="13497"/>
                  <a:pt x="2441" y="12854"/>
                  <a:pt x="2363" y="12211"/>
                </a:cubicBezTo>
                <a:lnTo>
                  <a:pt x="2378" y="12211"/>
                </a:lnTo>
                <a:cubicBezTo>
                  <a:pt x="2598" y="12086"/>
                  <a:pt x="2723" y="11772"/>
                  <a:pt x="2629" y="11522"/>
                </a:cubicBezTo>
                <a:cubicBezTo>
                  <a:pt x="2927" y="11365"/>
                  <a:pt x="3178" y="11114"/>
                  <a:pt x="3382" y="10832"/>
                </a:cubicBezTo>
                <a:cubicBezTo>
                  <a:pt x="3554" y="10597"/>
                  <a:pt x="3773" y="10268"/>
                  <a:pt x="3773" y="9954"/>
                </a:cubicBezTo>
                <a:cubicBezTo>
                  <a:pt x="4118" y="10142"/>
                  <a:pt x="4479" y="10346"/>
                  <a:pt x="4839" y="10456"/>
                </a:cubicBezTo>
                <a:cubicBezTo>
                  <a:pt x="4730" y="10612"/>
                  <a:pt x="5059" y="10675"/>
                  <a:pt x="5168" y="10691"/>
                </a:cubicBezTo>
                <a:cubicBezTo>
                  <a:pt x="5168" y="10707"/>
                  <a:pt x="5184" y="10722"/>
                  <a:pt x="5184" y="10722"/>
                </a:cubicBezTo>
                <a:cubicBezTo>
                  <a:pt x="5183" y="10722"/>
                  <a:pt x="5182" y="10722"/>
                  <a:pt x="5181" y="10722"/>
                </a:cubicBezTo>
                <a:cubicBezTo>
                  <a:pt x="5116" y="10722"/>
                  <a:pt x="4949" y="11178"/>
                  <a:pt x="4933" y="11255"/>
                </a:cubicBezTo>
                <a:cubicBezTo>
                  <a:pt x="4902" y="11333"/>
                  <a:pt x="4808" y="11553"/>
                  <a:pt x="4871" y="11647"/>
                </a:cubicBezTo>
                <a:cubicBezTo>
                  <a:pt x="4899" y="11704"/>
                  <a:pt x="5071" y="11774"/>
                  <a:pt x="5149" y="11774"/>
                </a:cubicBezTo>
                <a:cubicBezTo>
                  <a:pt x="5156" y="11774"/>
                  <a:pt x="5163" y="11774"/>
                  <a:pt x="5168" y="11772"/>
                </a:cubicBezTo>
                <a:cubicBezTo>
                  <a:pt x="5265" y="11751"/>
                  <a:pt x="5251" y="11707"/>
                  <a:pt x="5274" y="11707"/>
                </a:cubicBezTo>
                <a:cubicBezTo>
                  <a:pt x="5284" y="11707"/>
                  <a:pt x="5302" y="11716"/>
                  <a:pt x="5341" y="11741"/>
                </a:cubicBezTo>
                <a:cubicBezTo>
                  <a:pt x="5341" y="11851"/>
                  <a:pt x="5325" y="11976"/>
                  <a:pt x="5404" y="12039"/>
                </a:cubicBezTo>
                <a:cubicBezTo>
                  <a:pt x="5513" y="12133"/>
                  <a:pt x="5686" y="12149"/>
                  <a:pt x="5811" y="12196"/>
                </a:cubicBezTo>
                <a:cubicBezTo>
                  <a:pt x="5873" y="12220"/>
                  <a:pt x="6002" y="12293"/>
                  <a:pt x="6100" y="12293"/>
                </a:cubicBezTo>
                <a:cubicBezTo>
                  <a:pt x="6127" y="12293"/>
                  <a:pt x="6151" y="12287"/>
                  <a:pt x="6172" y="12274"/>
                </a:cubicBezTo>
                <a:cubicBezTo>
                  <a:pt x="6234" y="12227"/>
                  <a:pt x="6266" y="12102"/>
                  <a:pt x="6281" y="12007"/>
                </a:cubicBezTo>
                <a:cubicBezTo>
                  <a:pt x="6408" y="12030"/>
                  <a:pt x="6525" y="12045"/>
                  <a:pt x="6647" y="12045"/>
                </a:cubicBezTo>
                <a:cubicBezTo>
                  <a:pt x="6692" y="12045"/>
                  <a:pt x="6737" y="12043"/>
                  <a:pt x="6783" y="12039"/>
                </a:cubicBezTo>
                <a:cubicBezTo>
                  <a:pt x="6830" y="12023"/>
                  <a:pt x="6908" y="12007"/>
                  <a:pt x="6908" y="11929"/>
                </a:cubicBezTo>
                <a:cubicBezTo>
                  <a:pt x="6924" y="11835"/>
                  <a:pt x="6799" y="11725"/>
                  <a:pt x="6736" y="11678"/>
                </a:cubicBezTo>
                <a:cubicBezTo>
                  <a:pt x="6689" y="11647"/>
                  <a:pt x="6658" y="11647"/>
                  <a:pt x="6611" y="11631"/>
                </a:cubicBezTo>
                <a:cubicBezTo>
                  <a:pt x="6485" y="11584"/>
                  <a:pt x="6422" y="11522"/>
                  <a:pt x="6344" y="11443"/>
                </a:cubicBezTo>
                <a:cubicBezTo>
                  <a:pt x="6344" y="11428"/>
                  <a:pt x="6344" y="11428"/>
                  <a:pt x="6344" y="11412"/>
                </a:cubicBezTo>
                <a:cubicBezTo>
                  <a:pt x="6328" y="11318"/>
                  <a:pt x="6313" y="11224"/>
                  <a:pt x="6313" y="11130"/>
                </a:cubicBezTo>
                <a:lnTo>
                  <a:pt x="6313" y="11130"/>
                </a:lnTo>
                <a:cubicBezTo>
                  <a:pt x="6501" y="11208"/>
                  <a:pt x="6673" y="11286"/>
                  <a:pt x="6861" y="11365"/>
                </a:cubicBezTo>
                <a:cubicBezTo>
                  <a:pt x="6846" y="11443"/>
                  <a:pt x="6830" y="11490"/>
                  <a:pt x="6861" y="11569"/>
                </a:cubicBezTo>
                <a:cubicBezTo>
                  <a:pt x="6924" y="11678"/>
                  <a:pt x="7081" y="11772"/>
                  <a:pt x="7159" y="11851"/>
                </a:cubicBezTo>
                <a:cubicBezTo>
                  <a:pt x="7332" y="12007"/>
                  <a:pt x="7535" y="12023"/>
                  <a:pt x="7755" y="12039"/>
                </a:cubicBezTo>
                <a:cubicBezTo>
                  <a:pt x="7755" y="12274"/>
                  <a:pt x="7755" y="12509"/>
                  <a:pt x="7755" y="12744"/>
                </a:cubicBezTo>
                <a:cubicBezTo>
                  <a:pt x="7755" y="12917"/>
                  <a:pt x="7755" y="13105"/>
                  <a:pt x="7770" y="13277"/>
                </a:cubicBezTo>
                <a:cubicBezTo>
                  <a:pt x="7755" y="13293"/>
                  <a:pt x="7755" y="13308"/>
                  <a:pt x="7770" y="13308"/>
                </a:cubicBezTo>
                <a:cubicBezTo>
                  <a:pt x="8256" y="13998"/>
                  <a:pt x="7833" y="14845"/>
                  <a:pt x="7927" y="15613"/>
                </a:cubicBezTo>
                <a:cubicBezTo>
                  <a:pt x="7927" y="15613"/>
                  <a:pt x="7927" y="15628"/>
                  <a:pt x="7927" y="15644"/>
                </a:cubicBezTo>
                <a:cubicBezTo>
                  <a:pt x="8021" y="15785"/>
                  <a:pt x="8147" y="15910"/>
                  <a:pt x="8241" y="16067"/>
                </a:cubicBezTo>
                <a:cubicBezTo>
                  <a:pt x="8366" y="16302"/>
                  <a:pt x="8303" y="16569"/>
                  <a:pt x="8225" y="16804"/>
                </a:cubicBezTo>
                <a:cubicBezTo>
                  <a:pt x="8225" y="16820"/>
                  <a:pt x="8225" y="16835"/>
                  <a:pt x="8241" y="16851"/>
                </a:cubicBezTo>
                <a:cubicBezTo>
                  <a:pt x="8419" y="16961"/>
                  <a:pt x="8622" y="17011"/>
                  <a:pt x="8828" y="17011"/>
                </a:cubicBezTo>
                <a:cubicBezTo>
                  <a:pt x="8857" y="17011"/>
                  <a:pt x="8886" y="17010"/>
                  <a:pt x="8915" y="17008"/>
                </a:cubicBezTo>
                <a:cubicBezTo>
                  <a:pt x="9071" y="16992"/>
                  <a:pt x="9307" y="16961"/>
                  <a:pt x="9369" y="16788"/>
                </a:cubicBezTo>
                <a:cubicBezTo>
                  <a:pt x="9369" y="16772"/>
                  <a:pt x="9369" y="16772"/>
                  <a:pt x="9369" y="16772"/>
                </a:cubicBezTo>
                <a:cubicBezTo>
                  <a:pt x="9385" y="16772"/>
                  <a:pt x="9385" y="16757"/>
                  <a:pt x="9385" y="16741"/>
                </a:cubicBezTo>
                <a:cubicBezTo>
                  <a:pt x="9338" y="16522"/>
                  <a:pt x="9228" y="16334"/>
                  <a:pt x="9087" y="16177"/>
                </a:cubicBezTo>
                <a:cubicBezTo>
                  <a:pt x="8868" y="15895"/>
                  <a:pt x="8585" y="15660"/>
                  <a:pt x="8554" y="15283"/>
                </a:cubicBezTo>
                <a:cubicBezTo>
                  <a:pt x="8538" y="15048"/>
                  <a:pt x="8585" y="14798"/>
                  <a:pt x="8601" y="14578"/>
                </a:cubicBezTo>
                <a:cubicBezTo>
                  <a:pt x="8633" y="14359"/>
                  <a:pt x="8633" y="14124"/>
                  <a:pt x="8695" y="13920"/>
                </a:cubicBezTo>
                <a:cubicBezTo>
                  <a:pt x="8742" y="13747"/>
                  <a:pt x="8805" y="13591"/>
                  <a:pt x="8821" y="13418"/>
                </a:cubicBezTo>
                <a:cubicBezTo>
                  <a:pt x="8836" y="13214"/>
                  <a:pt x="8821" y="13011"/>
                  <a:pt x="8805" y="12807"/>
                </a:cubicBezTo>
                <a:lnTo>
                  <a:pt x="8821" y="12807"/>
                </a:lnTo>
                <a:cubicBezTo>
                  <a:pt x="9009" y="12681"/>
                  <a:pt x="9165" y="12540"/>
                  <a:pt x="9307" y="12384"/>
                </a:cubicBezTo>
                <a:cubicBezTo>
                  <a:pt x="9322" y="12650"/>
                  <a:pt x="9401" y="12901"/>
                  <a:pt x="9557" y="13120"/>
                </a:cubicBezTo>
                <a:cubicBezTo>
                  <a:pt x="9542" y="13120"/>
                  <a:pt x="9542" y="13136"/>
                  <a:pt x="9542" y="13136"/>
                </a:cubicBezTo>
                <a:cubicBezTo>
                  <a:pt x="9557" y="13669"/>
                  <a:pt x="9573" y="14202"/>
                  <a:pt x="9385" y="14719"/>
                </a:cubicBezTo>
                <a:cubicBezTo>
                  <a:pt x="9307" y="14923"/>
                  <a:pt x="9259" y="15080"/>
                  <a:pt x="9338" y="15315"/>
                </a:cubicBezTo>
                <a:cubicBezTo>
                  <a:pt x="9385" y="15456"/>
                  <a:pt x="9448" y="15581"/>
                  <a:pt x="9369" y="15754"/>
                </a:cubicBezTo>
                <a:cubicBezTo>
                  <a:pt x="9322" y="15863"/>
                  <a:pt x="9228" y="15957"/>
                  <a:pt x="9150" y="16051"/>
                </a:cubicBezTo>
                <a:cubicBezTo>
                  <a:pt x="9137" y="16064"/>
                  <a:pt x="9145" y="16087"/>
                  <a:pt x="9157" y="16087"/>
                </a:cubicBezTo>
                <a:cubicBezTo>
                  <a:pt x="9159" y="16087"/>
                  <a:pt x="9162" y="16086"/>
                  <a:pt x="9165" y="16083"/>
                </a:cubicBezTo>
                <a:lnTo>
                  <a:pt x="9181" y="16083"/>
                </a:lnTo>
                <a:cubicBezTo>
                  <a:pt x="9150" y="16098"/>
                  <a:pt x="9150" y="16130"/>
                  <a:pt x="9165" y="16146"/>
                </a:cubicBezTo>
                <a:cubicBezTo>
                  <a:pt x="9369" y="16302"/>
                  <a:pt x="9589" y="16412"/>
                  <a:pt x="9824" y="16443"/>
                </a:cubicBezTo>
                <a:cubicBezTo>
                  <a:pt x="9886" y="16459"/>
                  <a:pt x="9965" y="16479"/>
                  <a:pt x="10037" y="16479"/>
                </a:cubicBezTo>
                <a:cubicBezTo>
                  <a:pt x="10110" y="16479"/>
                  <a:pt x="10176" y="16459"/>
                  <a:pt x="10216" y="16396"/>
                </a:cubicBezTo>
                <a:cubicBezTo>
                  <a:pt x="10294" y="16271"/>
                  <a:pt x="10263" y="16036"/>
                  <a:pt x="10216" y="15910"/>
                </a:cubicBezTo>
                <a:cubicBezTo>
                  <a:pt x="10169" y="15816"/>
                  <a:pt x="10122" y="15738"/>
                  <a:pt x="10043" y="15660"/>
                </a:cubicBezTo>
                <a:cubicBezTo>
                  <a:pt x="9918" y="15503"/>
                  <a:pt x="9933" y="15424"/>
                  <a:pt x="9933" y="15236"/>
                </a:cubicBezTo>
                <a:cubicBezTo>
                  <a:pt x="9949" y="14923"/>
                  <a:pt x="9965" y="14609"/>
                  <a:pt x="9981" y="14296"/>
                </a:cubicBezTo>
                <a:cubicBezTo>
                  <a:pt x="9981" y="13982"/>
                  <a:pt x="9996" y="13685"/>
                  <a:pt x="10137" y="13387"/>
                </a:cubicBezTo>
                <a:cubicBezTo>
                  <a:pt x="10231" y="13199"/>
                  <a:pt x="10357" y="13011"/>
                  <a:pt x="10372" y="12791"/>
                </a:cubicBezTo>
                <a:cubicBezTo>
                  <a:pt x="10372" y="12556"/>
                  <a:pt x="10294" y="12337"/>
                  <a:pt x="10200" y="12149"/>
                </a:cubicBezTo>
                <a:cubicBezTo>
                  <a:pt x="10404" y="12102"/>
                  <a:pt x="10560" y="11898"/>
                  <a:pt x="10670" y="11710"/>
                </a:cubicBezTo>
                <a:cubicBezTo>
                  <a:pt x="10827" y="11443"/>
                  <a:pt x="10984" y="11161"/>
                  <a:pt x="11125" y="10879"/>
                </a:cubicBezTo>
                <a:cubicBezTo>
                  <a:pt x="11125" y="10910"/>
                  <a:pt x="11125" y="10957"/>
                  <a:pt x="11140" y="10973"/>
                </a:cubicBezTo>
                <a:cubicBezTo>
                  <a:pt x="11151" y="10989"/>
                  <a:pt x="11165" y="10994"/>
                  <a:pt x="11180" y="10994"/>
                </a:cubicBezTo>
                <a:cubicBezTo>
                  <a:pt x="11212" y="10994"/>
                  <a:pt x="11250" y="10973"/>
                  <a:pt x="11281" y="10973"/>
                </a:cubicBezTo>
                <a:cubicBezTo>
                  <a:pt x="11219" y="11004"/>
                  <a:pt x="11140" y="11083"/>
                  <a:pt x="11172" y="11130"/>
                </a:cubicBezTo>
                <a:cubicBezTo>
                  <a:pt x="11172" y="11145"/>
                  <a:pt x="11187" y="11145"/>
                  <a:pt x="11203" y="11161"/>
                </a:cubicBezTo>
                <a:lnTo>
                  <a:pt x="11376" y="11161"/>
                </a:lnTo>
                <a:cubicBezTo>
                  <a:pt x="11344" y="11192"/>
                  <a:pt x="11313" y="11224"/>
                  <a:pt x="11281" y="11255"/>
                </a:cubicBezTo>
                <a:cubicBezTo>
                  <a:pt x="11266" y="11255"/>
                  <a:pt x="11266" y="11286"/>
                  <a:pt x="11281" y="11286"/>
                </a:cubicBezTo>
                <a:cubicBezTo>
                  <a:pt x="11321" y="11294"/>
                  <a:pt x="11360" y="11298"/>
                  <a:pt x="11399" y="11298"/>
                </a:cubicBezTo>
                <a:cubicBezTo>
                  <a:pt x="11438" y="11298"/>
                  <a:pt x="11477" y="11294"/>
                  <a:pt x="11517" y="11286"/>
                </a:cubicBezTo>
                <a:lnTo>
                  <a:pt x="11517" y="11286"/>
                </a:lnTo>
                <a:cubicBezTo>
                  <a:pt x="11517" y="11286"/>
                  <a:pt x="11501" y="11302"/>
                  <a:pt x="11517" y="11318"/>
                </a:cubicBezTo>
                <a:cubicBezTo>
                  <a:pt x="11548" y="11365"/>
                  <a:pt x="11579" y="11412"/>
                  <a:pt x="11626" y="11459"/>
                </a:cubicBezTo>
                <a:cubicBezTo>
                  <a:pt x="11579" y="11506"/>
                  <a:pt x="11485" y="11584"/>
                  <a:pt x="11532" y="11647"/>
                </a:cubicBezTo>
                <a:cubicBezTo>
                  <a:pt x="11548" y="11663"/>
                  <a:pt x="11579" y="11663"/>
                  <a:pt x="11595" y="11678"/>
                </a:cubicBezTo>
                <a:lnTo>
                  <a:pt x="11814" y="11678"/>
                </a:lnTo>
                <a:cubicBezTo>
                  <a:pt x="11783" y="11725"/>
                  <a:pt x="11752" y="11757"/>
                  <a:pt x="11736" y="11804"/>
                </a:cubicBezTo>
                <a:cubicBezTo>
                  <a:pt x="11736" y="11819"/>
                  <a:pt x="11736" y="11851"/>
                  <a:pt x="11752" y="11851"/>
                </a:cubicBezTo>
                <a:cubicBezTo>
                  <a:pt x="11829" y="11862"/>
                  <a:pt x="11915" y="11873"/>
                  <a:pt x="11997" y="11873"/>
                </a:cubicBezTo>
                <a:cubicBezTo>
                  <a:pt x="12031" y="11873"/>
                  <a:pt x="12064" y="11871"/>
                  <a:pt x="12097" y="11866"/>
                </a:cubicBezTo>
                <a:lnTo>
                  <a:pt x="12097" y="11866"/>
                </a:lnTo>
                <a:lnTo>
                  <a:pt x="11987" y="11976"/>
                </a:lnTo>
                <a:cubicBezTo>
                  <a:pt x="11971" y="11992"/>
                  <a:pt x="11987" y="12023"/>
                  <a:pt x="12002" y="12023"/>
                </a:cubicBezTo>
                <a:cubicBezTo>
                  <a:pt x="12050" y="12039"/>
                  <a:pt x="12269" y="12039"/>
                  <a:pt x="12112" y="12117"/>
                </a:cubicBezTo>
                <a:cubicBezTo>
                  <a:pt x="12097" y="12133"/>
                  <a:pt x="12112" y="12149"/>
                  <a:pt x="12128" y="12164"/>
                </a:cubicBezTo>
                <a:cubicBezTo>
                  <a:pt x="12144" y="12164"/>
                  <a:pt x="12238" y="12196"/>
                  <a:pt x="12238" y="12211"/>
                </a:cubicBezTo>
                <a:cubicBezTo>
                  <a:pt x="12238" y="12243"/>
                  <a:pt x="12112" y="12274"/>
                  <a:pt x="12081" y="12290"/>
                </a:cubicBezTo>
                <a:cubicBezTo>
                  <a:pt x="12065" y="12290"/>
                  <a:pt x="12065" y="12321"/>
                  <a:pt x="12081" y="12321"/>
                </a:cubicBezTo>
                <a:cubicBezTo>
                  <a:pt x="12206" y="12399"/>
                  <a:pt x="12363" y="12462"/>
                  <a:pt x="12504" y="12493"/>
                </a:cubicBezTo>
                <a:cubicBezTo>
                  <a:pt x="12488" y="12509"/>
                  <a:pt x="12473" y="12525"/>
                  <a:pt x="12457" y="12556"/>
                </a:cubicBezTo>
                <a:cubicBezTo>
                  <a:pt x="12488" y="12540"/>
                  <a:pt x="12504" y="12540"/>
                  <a:pt x="12535" y="12540"/>
                </a:cubicBezTo>
                <a:cubicBezTo>
                  <a:pt x="12645" y="12525"/>
                  <a:pt x="12771" y="12493"/>
                  <a:pt x="12880" y="12462"/>
                </a:cubicBezTo>
                <a:cubicBezTo>
                  <a:pt x="12885" y="12460"/>
                  <a:pt x="12890" y="12460"/>
                  <a:pt x="12896" y="12460"/>
                </a:cubicBezTo>
                <a:cubicBezTo>
                  <a:pt x="12940" y="12460"/>
                  <a:pt x="12988" y="12516"/>
                  <a:pt x="12974" y="12572"/>
                </a:cubicBezTo>
                <a:cubicBezTo>
                  <a:pt x="12865" y="12901"/>
                  <a:pt x="12990" y="13214"/>
                  <a:pt x="13100" y="13544"/>
                </a:cubicBezTo>
                <a:cubicBezTo>
                  <a:pt x="13178" y="13826"/>
                  <a:pt x="13225" y="14092"/>
                  <a:pt x="13241" y="14390"/>
                </a:cubicBezTo>
                <a:cubicBezTo>
                  <a:pt x="13241" y="14578"/>
                  <a:pt x="13241" y="14750"/>
                  <a:pt x="13241" y="14939"/>
                </a:cubicBezTo>
                <a:cubicBezTo>
                  <a:pt x="13241" y="14954"/>
                  <a:pt x="13241" y="14986"/>
                  <a:pt x="13225" y="15017"/>
                </a:cubicBezTo>
                <a:cubicBezTo>
                  <a:pt x="13225" y="15048"/>
                  <a:pt x="13225" y="15064"/>
                  <a:pt x="13225" y="15095"/>
                </a:cubicBezTo>
                <a:cubicBezTo>
                  <a:pt x="13225" y="15268"/>
                  <a:pt x="13225" y="15472"/>
                  <a:pt x="13319" y="15597"/>
                </a:cubicBezTo>
                <a:cubicBezTo>
                  <a:pt x="13350" y="15628"/>
                  <a:pt x="13382" y="15660"/>
                  <a:pt x="13429" y="15675"/>
                </a:cubicBezTo>
                <a:cubicBezTo>
                  <a:pt x="13445" y="15691"/>
                  <a:pt x="13460" y="15691"/>
                  <a:pt x="13460" y="15707"/>
                </a:cubicBezTo>
                <a:cubicBezTo>
                  <a:pt x="13476" y="15722"/>
                  <a:pt x="13476" y="15738"/>
                  <a:pt x="13476" y="15754"/>
                </a:cubicBezTo>
                <a:cubicBezTo>
                  <a:pt x="13476" y="15738"/>
                  <a:pt x="13476" y="15738"/>
                  <a:pt x="13492" y="15738"/>
                </a:cubicBezTo>
                <a:cubicBezTo>
                  <a:pt x="13492" y="15957"/>
                  <a:pt x="13554" y="16067"/>
                  <a:pt x="13758" y="16067"/>
                </a:cubicBezTo>
                <a:cubicBezTo>
                  <a:pt x="14024" y="16067"/>
                  <a:pt x="14291" y="16036"/>
                  <a:pt x="14463" y="15801"/>
                </a:cubicBezTo>
                <a:cubicBezTo>
                  <a:pt x="14761" y="15424"/>
                  <a:pt x="14981" y="14892"/>
                  <a:pt x="15106" y="14374"/>
                </a:cubicBezTo>
                <a:cubicBezTo>
                  <a:pt x="15106" y="14382"/>
                  <a:pt x="15110" y="14386"/>
                  <a:pt x="15116" y="14386"/>
                </a:cubicBezTo>
                <a:cubicBezTo>
                  <a:pt x="15122" y="14386"/>
                  <a:pt x="15130" y="14382"/>
                  <a:pt x="15137" y="14374"/>
                </a:cubicBezTo>
                <a:cubicBezTo>
                  <a:pt x="15153" y="14359"/>
                  <a:pt x="15325" y="14171"/>
                  <a:pt x="15357" y="14076"/>
                </a:cubicBezTo>
                <a:cubicBezTo>
                  <a:pt x="15357" y="14108"/>
                  <a:pt x="15372" y="14155"/>
                  <a:pt x="15388" y="14155"/>
                </a:cubicBezTo>
                <a:cubicBezTo>
                  <a:pt x="15404" y="14202"/>
                  <a:pt x="15435" y="14218"/>
                  <a:pt x="15467" y="14249"/>
                </a:cubicBezTo>
                <a:cubicBezTo>
                  <a:pt x="15471" y="14254"/>
                  <a:pt x="15477" y="14255"/>
                  <a:pt x="15483" y="14255"/>
                </a:cubicBezTo>
                <a:cubicBezTo>
                  <a:pt x="15498" y="14255"/>
                  <a:pt x="15514" y="14244"/>
                  <a:pt x="15514" y="14233"/>
                </a:cubicBezTo>
                <a:cubicBezTo>
                  <a:pt x="15498" y="13935"/>
                  <a:pt x="15514" y="13653"/>
                  <a:pt x="15545" y="13355"/>
                </a:cubicBezTo>
                <a:cubicBezTo>
                  <a:pt x="15592" y="13434"/>
                  <a:pt x="15639" y="13512"/>
                  <a:pt x="15686" y="13591"/>
                </a:cubicBezTo>
                <a:cubicBezTo>
                  <a:pt x="15692" y="13597"/>
                  <a:pt x="15699" y="13601"/>
                  <a:pt x="15704" y="13601"/>
                </a:cubicBezTo>
                <a:cubicBezTo>
                  <a:pt x="15712" y="13601"/>
                  <a:pt x="15717" y="13593"/>
                  <a:pt x="15717" y="13575"/>
                </a:cubicBezTo>
                <a:cubicBezTo>
                  <a:pt x="15717" y="13402"/>
                  <a:pt x="15702" y="13230"/>
                  <a:pt x="15670" y="13042"/>
                </a:cubicBezTo>
                <a:cubicBezTo>
                  <a:pt x="15670" y="13026"/>
                  <a:pt x="15639" y="12807"/>
                  <a:pt x="15639" y="12807"/>
                </a:cubicBezTo>
                <a:lnTo>
                  <a:pt x="15639" y="12807"/>
                </a:lnTo>
                <a:cubicBezTo>
                  <a:pt x="15655" y="12807"/>
                  <a:pt x="15764" y="12932"/>
                  <a:pt x="15796" y="12948"/>
                </a:cubicBezTo>
                <a:cubicBezTo>
                  <a:pt x="15796" y="12948"/>
                  <a:pt x="15811" y="12932"/>
                  <a:pt x="15811" y="12917"/>
                </a:cubicBezTo>
                <a:cubicBezTo>
                  <a:pt x="15749" y="12744"/>
                  <a:pt x="15686" y="12556"/>
                  <a:pt x="15608" y="12384"/>
                </a:cubicBezTo>
                <a:cubicBezTo>
                  <a:pt x="15843" y="12039"/>
                  <a:pt x="15952" y="11600"/>
                  <a:pt x="15952" y="11161"/>
                </a:cubicBezTo>
                <a:cubicBezTo>
                  <a:pt x="15952" y="11150"/>
                  <a:pt x="15937" y="11139"/>
                  <a:pt x="15928" y="11139"/>
                </a:cubicBezTo>
                <a:cubicBezTo>
                  <a:pt x="15924" y="11139"/>
                  <a:pt x="15921" y="11141"/>
                  <a:pt x="15921" y="11145"/>
                </a:cubicBezTo>
                <a:cubicBezTo>
                  <a:pt x="15702" y="11318"/>
                  <a:pt x="15435" y="11412"/>
                  <a:pt x="15278" y="11647"/>
                </a:cubicBezTo>
                <a:cubicBezTo>
                  <a:pt x="14934" y="11208"/>
                  <a:pt x="14479" y="10879"/>
                  <a:pt x="14072" y="10503"/>
                </a:cubicBezTo>
                <a:cubicBezTo>
                  <a:pt x="13680" y="10127"/>
                  <a:pt x="13303" y="9719"/>
                  <a:pt x="13084" y="9186"/>
                </a:cubicBezTo>
                <a:cubicBezTo>
                  <a:pt x="13084" y="9182"/>
                  <a:pt x="13081" y="9180"/>
                  <a:pt x="13078" y="9180"/>
                </a:cubicBezTo>
                <a:cubicBezTo>
                  <a:pt x="13068" y="9180"/>
                  <a:pt x="13053" y="9191"/>
                  <a:pt x="13053" y="9202"/>
                </a:cubicBezTo>
                <a:lnTo>
                  <a:pt x="13053" y="9249"/>
                </a:lnTo>
                <a:cubicBezTo>
                  <a:pt x="12661" y="8528"/>
                  <a:pt x="12112" y="7932"/>
                  <a:pt x="11438" y="7525"/>
                </a:cubicBezTo>
                <a:cubicBezTo>
                  <a:pt x="11434" y="7522"/>
                  <a:pt x="11430" y="7521"/>
                  <a:pt x="11426" y="7521"/>
                </a:cubicBezTo>
                <a:cubicBezTo>
                  <a:pt x="11403" y="7521"/>
                  <a:pt x="11393" y="7558"/>
                  <a:pt x="11407" y="7572"/>
                </a:cubicBezTo>
                <a:cubicBezTo>
                  <a:pt x="11423" y="7603"/>
                  <a:pt x="11423" y="7619"/>
                  <a:pt x="11423" y="7634"/>
                </a:cubicBezTo>
                <a:cubicBezTo>
                  <a:pt x="11140" y="7337"/>
                  <a:pt x="10827" y="7070"/>
                  <a:pt x="10482" y="6866"/>
                </a:cubicBezTo>
                <a:cubicBezTo>
                  <a:pt x="10205" y="6715"/>
                  <a:pt x="9856" y="6533"/>
                  <a:pt x="9527" y="6533"/>
                </a:cubicBezTo>
                <a:cubicBezTo>
                  <a:pt x="9446" y="6533"/>
                  <a:pt x="9367" y="6544"/>
                  <a:pt x="9291" y="6568"/>
                </a:cubicBezTo>
                <a:cubicBezTo>
                  <a:pt x="9275" y="6568"/>
                  <a:pt x="9275" y="6584"/>
                  <a:pt x="9275" y="6600"/>
                </a:cubicBezTo>
                <a:cubicBezTo>
                  <a:pt x="9291" y="6600"/>
                  <a:pt x="9291" y="6616"/>
                  <a:pt x="9291" y="6616"/>
                </a:cubicBezTo>
                <a:lnTo>
                  <a:pt x="9291" y="6631"/>
                </a:lnTo>
                <a:cubicBezTo>
                  <a:pt x="9307" y="6631"/>
                  <a:pt x="9322" y="6647"/>
                  <a:pt x="9338" y="6663"/>
                </a:cubicBezTo>
                <a:lnTo>
                  <a:pt x="9259" y="6663"/>
                </a:lnTo>
                <a:cubicBezTo>
                  <a:pt x="9197" y="6663"/>
                  <a:pt x="9118" y="6678"/>
                  <a:pt x="9056" y="6678"/>
                </a:cubicBezTo>
                <a:cubicBezTo>
                  <a:pt x="8993" y="6678"/>
                  <a:pt x="8930" y="6678"/>
                  <a:pt x="8868" y="6663"/>
                </a:cubicBezTo>
                <a:cubicBezTo>
                  <a:pt x="8868" y="6663"/>
                  <a:pt x="8868" y="6663"/>
                  <a:pt x="8852" y="6647"/>
                </a:cubicBezTo>
                <a:cubicBezTo>
                  <a:pt x="8789" y="6631"/>
                  <a:pt x="8758" y="6568"/>
                  <a:pt x="8727" y="6506"/>
                </a:cubicBezTo>
                <a:cubicBezTo>
                  <a:pt x="8711" y="6474"/>
                  <a:pt x="8680" y="6427"/>
                  <a:pt x="8648" y="6380"/>
                </a:cubicBezTo>
                <a:cubicBezTo>
                  <a:pt x="8550" y="6228"/>
                  <a:pt x="8415" y="6069"/>
                  <a:pt x="8278" y="6069"/>
                </a:cubicBezTo>
                <a:cubicBezTo>
                  <a:pt x="8218" y="6069"/>
                  <a:pt x="8157" y="6100"/>
                  <a:pt x="8100" y="6177"/>
                </a:cubicBezTo>
                <a:cubicBezTo>
                  <a:pt x="8100" y="6177"/>
                  <a:pt x="8100" y="6192"/>
                  <a:pt x="8084" y="6192"/>
                </a:cubicBezTo>
                <a:cubicBezTo>
                  <a:pt x="8084" y="6208"/>
                  <a:pt x="8084" y="6208"/>
                  <a:pt x="8084" y="6208"/>
                </a:cubicBezTo>
                <a:cubicBezTo>
                  <a:pt x="8084" y="6208"/>
                  <a:pt x="8068" y="6224"/>
                  <a:pt x="8068" y="6224"/>
                </a:cubicBezTo>
                <a:cubicBezTo>
                  <a:pt x="8064" y="6233"/>
                  <a:pt x="8056" y="6237"/>
                  <a:pt x="8049" y="6237"/>
                </a:cubicBezTo>
                <a:cubicBezTo>
                  <a:pt x="8030" y="6237"/>
                  <a:pt x="8010" y="6214"/>
                  <a:pt x="8021" y="6192"/>
                </a:cubicBezTo>
                <a:lnTo>
                  <a:pt x="8006" y="6192"/>
                </a:lnTo>
                <a:cubicBezTo>
                  <a:pt x="7990" y="6177"/>
                  <a:pt x="7959" y="6145"/>
                  <a:pt x="7943" y="6130"/>
                </a:cubicBezTo>
                <a:cubicBezTo>
                  <a:pt x="7943" y="6130"/>
                  <a:pt x="7927" y="6130"/>
                  <a:pt x="7927" y="6114"/>
                </a:cubicBezTo>
                <a:cubicBezTo>
                  <a:pt x="7927" y="6114"/>
                  <a:pt x="7911" y="6114"/>
                  <a:pt x="7911" y="6098"/>
                </a:cubicBezTo>
                <a:cubicBezTo>
                  <a:pt x="7911" y="6098"/>
                  <a:pt x="7896" y="6083"/>
                  <a:pt x="7880" y="6067"/>
                </a:cubicBezTo>
                <a:cubicBezTo>
                  <a:pt x="7880" y="6051"/>
                  <a:pt x="7880" y="6051"/>
                  <a:pt x="7880" y="6036"/>
                </a:cubicBezTo>
                <a:cubicBezTo>
                  <a:pt x="7880" y="6036"/>
                  <a:pt x="7896" y="6020"/>
                  <a:pt x="7896" y="6020"/>
                </a:cubicBezTo>
                <a:cubicBezTo>
                  <a:pt x="7896" y="6004"/>
                  <a:pt x="7896" y="6004"/>
                  <a:pt x="7896" y="5989"/>
                </a:cubicBezTo>
                <a:cubicBezTo>
                  <a:pt x="7896" y="5989"/>
                  <a:pt x="7896" y="5989"/>
                  <a:pt x="7896" y="5973"/>
                </a:cubicBezTo>
                <a:cubicBezTo>
                  <a:pt x="8194" y="5675"/>
                  <a:pt x="7927" y="5095"/>
                  <a:pt x="7661" y="4860"/>
                </a:cubicBezTo>
                <a:cubicBezTo>
                  <a:pt x="7676" y="4844"/>
                  <a:pt x="7692" y="4797"/>
                  <a:pt x="7676" y="4766"/>
                </a:cubicBezTo>
                <a:cubicBezTo>
                  <a:pt x="7645" y="4735"/>
                  <a:pt x="7614" y="4719"/>
                  <a:pt x="7582" y="4703"/>
                </a:cubicBezTo>
                <a:cubicBezTo>
                  <a:pt x="7567" y="4688"/>
                  <a:pt x="7535" y="4672"/>
                  <a:pt x="7520" y="4656"/>
                </a:cubicBezTo>
                <a:cubicBezTo>
                  <a:pt x="7332" y="4547"/>
                  <a:pt x="7034" y="4452"/>
                  <a:pt x="6908" y="4264"/>
                </a:cubicBezTo>
                <a:cubicBezTo>
                  <a:pt x="6799" y="4061"/>
                  <a:pt x="6987" y="3763"/>
                  <a:pt x="7018" y="3543"/>
                </a:cubicBezTo>
                <a:cubicBezTo>
                  <a:pt x="7081" y="3136"/>
                  <a:pt x="6955" y="2744"/>
                  <a:pt x="6799" y="2383"/>
                </a:cubicBezTo>
                <a:cubicBezTo>
                  <a:pt x="6877" y="2383"/>
                  <a:pt x="6955" y="2383"/>
                  <a:pt x="7002" y="2321"/>
                </a:cubicBezTo>
                <a:cubicBezTo>
                  <a:pt x="7034" y="2289"/>
                  <a:pt x="7049" y="2242"/>
                  <a:pt x="7034" y="2195"/>
                </a:cubicBezTo>
                <a:cubicBezTo>
                  <a:pt x="7049" y="2195"/>
                  <a:pt x="7065" y="2180"/>
                  <a:pt x="7065" y="2164"/>
                </a:cubicBezTo>
                <a:cubicBezTo>
                  <a:pt x="7081" y="2148"/>
                  <a:pt x="7081" y="2133"/>
                  <a:pt x="7081" y="2101"/>
                </a:cubicBezTo>
                <a:cubicBezTo>
                  <a:pt x="7085" y="2106"/>
                  <a:pt x="7091" y="2108"/>
                  <a:pt x="7098" y="2108"/>
                </a:cubicBezTo>
                <a:cubicBezTo>
                  <a:pt x="7113" y="2108"/>
                  <a:pt x="7132" y="2097"/>
                  <a:pt x="7143" y="2086"/>
                </a:cubicBezTo>
                <a:cubicBezTo>
                  <a:pt x="7170" y="2059"/>
                  <a:pt x="7174" y="2010"/>
                  <a:pt x="7165" y="1977"/>
                </a:cubicBezTo>
                <a:lnTo>
                  <a:pt x="7165" y="1977"/>
                </a:lnTo>
                <a:cubicBezTo>
                  <a:pt x="7178" y="2002"/>
                  <a:pt x="7202" y="2016"/>
                  <a:pt x="7228" y="2016"/>
                </a:cubicBezTo>
                <a:cubicBezTo>
                  <a:pt x="7253" y="2016"/>
                  <a:pt x="7280" y="2003"/>
                  <a:pt x="7300" y="1976"/>
                </a:cubicBezTo>
                <a:cubicBezTo>
                  <a:pt x="7332" y="1929"/>
                  <a:pt x="7332" y="1866"/>
                  <a:pt x="7332" y="1819"/>
                </a:cubicBezTo>
                <a:cubicBezTo>
                  <a:pt x="7316" y="1741"/>
                  <a:pt x="7316" y="1662"/>
                  <a:pt x="7316" y="1584"/>
                </a:cubicBezTo>
                <a:lnTo>
                  <a:pt x="7316" y="1584"/>
                </a:lnTo>
                <a:cubicBezTo>
                  <a:pt x="7363" y="1615"/>
                  <a:pt x="7426" y="1647"/>
                  <a:pt x="7488" y="1678"/>
                </a:cubicBezTo>
                <a:cubicBezTo>
                  <a:pt x="7598" y="1709"/>
                  <a:pt x="7708" y="1756"/>
                  <a:pt x="7817" y="1756"/>
                </a:cubicBezTo>
                <a:lnTo>
                  <a:pt x="7849" y="1756"/>
                </a:lnTo>
                <a:cubicBezTo>
                  <a:pt x="7864" y="1756"/>
                  <a:pt x="7880" y="1756"/>
                  <a:pt x="7896" y="1741"/>
                </a:cubicBezTo>
                <a:cubicBezTo>
                  <a:pt x="7974" y="1694"/>
                  <a:pt x="7990" y="1584"/>
                  <a:pt x="7959" y="1474"/>
                </a:cubicBezTo>
                <a:cubicBezTo>
                  <a:pt x="7927" y="1412"/>
                  <a:pt x="7896" y="1365"/>
                  <a:pt x="7849" y="1318"/>
                </a:cubicBezTo>
                <a:cubicBezTo>
                  <a:pt x="7755" y="1239"/>
                  <a:pt x="7661" y="1177"/>
                  <a:pt x="7567" y="1114"/>
                </a:cubicBezTo>
                <a:cubicBezTo>
                  <a:pt x="7567" y="1098"/>
                  <a:pt x="7567" y="1067"/>
                  <a:pt x="7567" y="1051"/>
                </a:cubicBezTo>
                <a:cubicBezTo>
                  <a:pt x="7567" y="1051"/>
                  <a:pt x="7567" y="1035"/>
                  <a:pt x="7567" y="1035"/>
                </a:cubicBezTo>
                <a:cubicBezTo>
                  <a:pt x="7567" y="1035"/>
                  <a:pt x="7582" y="1020"/>
                  <a:pt x="7582" y="1020"/>
                </a:cubicBezTo>
                <a:cubicBezTo>
                  <a:pt x="7582" y="973"/>
                  <a:pt x="7598" y="910"/>
                  <a:pt x="7614" y="863"/>
                </a:cubicBezTo>
                <a:cubicBezTo>
                  <a:pt x="7629" y="800"/>
                  <a:pt x="7629" y="722"/>
                  <a:pt x="7614" y="659"/>
                </a:cubicBezTo>
                <a:cubicBezTo>
                  <a:pt x="7614" y="597"/>
                  <a:pt x="7598" y="534"/>
                  <a:pt x="7567" y="471"/>
                </a:cubicBezTo>
                <a:cubicBezTo>
                  <a:pt x="7551" y="456"/>
                  <a:pt x="7535" y="424"/>
                  <a:pt x="7520" y="408"/>
                </a:cubicBezTo>
                <a:cubicBezTo>
                  <a:pt x="7473" y="377"/>
                  <a:pt x="7426" y="361"/>
                  <a:pt x="7363" y="346"/>
                </a:cubicBezTo>
                <a:cubicBezTo>
                  <a:pt x="7316" y="346"/>
                  <a:pt x="7269" y="346"/>
                  <a:pt x="7222" y="330"/>
                </a:cubicBezTo>
                <a:cubicBezTo>
                  <a:pt x="7206" y="330"/>
                  <a:pt x="7175" y="330"/>
                  <a:pt x="7159" y="314"/>
                </a:cubicBezTo>
                <a:lnTo>
                  <a:pt x="7128" y="314"/>
                </a:lnTo>
                <a:cubicBezTo>
                  <a:pt x="7128" y="314"/>
                  <a:pt x="7128" y="299"/>
                  <a:pt x="7128" y="299"/>
                </a:cubicBezTo>
                <a:cubicBezTo>
                  <a:pt x="7049" y="267"/>
                  <a:pt x="6971" y="205"/>
                  <a:pt x="6908" y="158"/>
                </a:cubicBezTo>
                <a:cubicBezTo>
                  <a:pt x="6893" y="142"/>
                  <a:pt x="6861" y="126"/>
                  <a:pt x="6846" y="111"/>
                </a:cubicBezTo>
                <a:cubicBezTo>
                  <a:pt x="6814" y="64"/>
                  <a:pt x="6767" y="32"/>
                  <a:pt x="67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20" name="Google Shape;820;p43"/>
          <p:cNvPicPr preferRelativeResize="0"/>
          <p:nvPr/>
        </p:nvPicPr>
        <p:blipFill rotWithShape="1">
          <a:blip r:embed="rId3">
            <a:alphaModFix/>
          </a:blip>
          <a:srcRect l="34842" t="35197" r="27363" b="15713"/>
          <a:stretch/>
        </p:blipFill>
        <p:spPr>
          <a:xfrm>
            <a:off x="5169575" y="2893225"/>
            <a:ext cx="3353698" cy="2450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0">
          <a:extLst>
            <a:ext uri="{FF2B5EF4-FFF2-40B4-BE49-F238E27FC236}">
              <a16:creationId xmlns:a16="http://schemas.microsoft.com/office/drawing/2014/main" id="{5254C41F-6F7A-E5AB-D866-3BA244F7A8A1}"/>
            </a:ext>
          </a:extLst>
        </p:cNvPr>
        <p:cNvGrpSpPr/>
        <p:nvPr/>
      </p:nvGrpSpPr>
      <p:grpSpPr>
        <a:xfrm>
          <a:off x="0" y="0"/>
          <a:ext cx="0" cy="0"/>
          <a:chOff x="0" y="0"/>
          <a:chExt cx="0" cy="0"/>
        </a:xfrm>
      </p:grpSpPr>
      <p:sp>
        <p:nvSpPr>
          <p:cNvPr id="1271" name="Google Shape;1271;p57">
            <a:extLst>
              <a:ext uri="{FF2B5EF4-FFF2-40B4-BE49-F238E27FC236}">
                <a16:creationId xmlns:a16="http://schemas.microsoft.com/office/drawing/2014/main" id="{B4C10185-F502-5421-EF49-94ABB1C3D1EF}"/>
              </a:ext>
            </a:extLst>
          </p:cNvPr>
          <p:cNvSpPr txBox="1">
            <a:spLocks noGrp="1"/>
          </p:cNvSpPr>
          <p:nvPr>
            <p:ph type="title"/>
          </p:nvPr>
        </p:nvSpPr>
        <p:spPr>
          <a:xfrm>
            <a:off x="720000" y="157165"/>
            <a:ext cx="7704000" cy="10010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a:t>
            </a:r>
            <a:r>
              <a:rPr lang="en-US" dirty="0"/>
              <a:t>h</a:t>
            </a:r>
            <a:r>
              <a:rPr lang="en" dirty="0"/>
              <a:t>at’s Wrong With Customer Profiles?</a:t>
            </a:r>
            <a:endParaRPr dirty="0"/>
          </a:p>
        </p:txBody>
      </p:sp>
      <p:sp>
        <p:nvSpPr>
          <p:cNvPr id="1273" name="Google Shape;1273;p57">
            <a:extLst>
              <a:ext uri="{FF2B5EF4-FFF2-40B4-BE49-F238E27FC236}">
                <a16:creationId xmlns:a16="http://schemas.microsoft.com/office/drawing/2014/main" id="{1B80F35E-580A-97F8-0BD3-884964C4082A}"/>
              </a:ext>
            </a:extLst>
          </p:cNvPr>
          <p:cNvSpPr txBox="1">
            <a:spLocks noGrp="1"/>
          </p:cNvSpPr>
          <p:nvPr>
            <p:ph type="subTitle" idx="1"/>
          </p:nvPr>
        </p:nvSpPr>
        <p:spPr>
          <a:xfrm>
            <a:off x="5223034" y="2578808"/>
            <a:ext cx="1606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Invalid or blank payment methods</a:t>
            </a:r>
            <a:endParaRPr dirty="0"/>
          </a:p>
        </p:txBody>
      </p:sp>
      <p:sp>
        <p:nvSpPr>
          <p:cNvPr id="1275" name="Google Shape;1275;p57">
            <a:extLst>
              <a:ext uri="{FF2B5EF4-FFF2-40B4-BE49-F238E27FC236}">
                <a16:creationId xmlns:a16="http://schemas.microsoft.com/office/drawing/2014/main" id="{D255AF49-FD1E-3BCB-1695-40AA4A4E1F25}"/>
              </a:ext>
            </a:extLst>
          </p:cNvPr>
          <p:cNvSpPr txBox="1">
            <a:spLocks noGrp="1"/>
          </p:cNvSpPr>
          <p:nvPr>
            <p:ph type="subTitle" idx="4"/>
          </p:nvPr>
        </p:nvSpPr>
        <p:spPr>
          <a:xfrm>
            <a:off x="3646482" y="2573744"/>
            <a:ext cx="1606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Subscription labels don’t match</a:t>
            </a:r>
            <a:endParaRPr dirty="0"/>
          </a:p>
        </p:txBody>
      </p:sp>
      <p:sp>
        <p:nvSpPr>
          <p:cNvPr id="1277" name="Google Shape;1277;p57">
            <a:extLst>
              <a:ext uri="{FF2B5EF4-FFF2-40B4-BE49-F238E27FC236}">
                <a16:creationId xmlns:a16="http://schemas.microsoft.com/office/drawing/2014/main" id="{14C342BA-A365-05AE-B6F2-D9DFF8283C0B}"/>
              </a:ext>
            </a:extLst>
          </p:cNvPr>
          <p:cNvSpPr txBox="1">
            <a:spLocks noGrp="1"/>
          </p:cNvSpPr>
          <p:nvPr>
            <p:ph type="subTitle" idx="6"/>
          </p:nvPr>
        </p:nvSpPr>
        <p:spPr>
          <a:xfrm>
            <a:off x="691306" y="2545425"/>
            <a:ext cx="1606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Missing ages in </a:t>
            </a:r>
            <a:r>
              <a:rPr lang="en-US"/>
              <a:t>some records</a:t>
            </a:r>
            <a:endParaRPr lang="en-US" dirty="0"/>
          </a:p>
        </p:txBody>
      </p:sp>
      <p:sp>
        <p:nvSpPr>
          <p:cNvPr id="1279" name="Google Shape;1279;p57">
            <a:extLst>
              <a:ext uri="{FF2B5EF4-FFF2-40B4-BE49-F238E27FC236}">
                <a16:creationId xmlns:a16="http://schemas.microsoft.com/office/drawing/2014/main" id="{BA563436-9D54-C6F9-41E2-6DE3EE256662}"/>
              </a:ext>
            </a:extLst>
          </p:cNvPr>
          <p:cNvSpPr txBox="1">
            <a:spLocks noGrp="1"/>
          </p:cNvSpPr>
          <p:nvPr>
            <p:ph type="subTitle" idx="8"/>
          </p:nvPr>
        </p:nvSpPr>
        <p:spPr>
          <a:xfrm>
            <a:off x="2240451" y="2571750"/>
            <a:ext cx="16068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Location mess: “TX,” “Texas,” “Tex.”</a:t>
            </a:r>
            <a:endParaRPr dirty="0"/>
          </a:p>
        </p:txBody>
      </p:sp>
      <p:grpSp>
        <p:nvGrpSpPr>
          <p:cNvPr id="1280" name="Google Shape;1280;p57">
            <a:extLst>
              <a:ext uri="{FF2B5EF4-FFF2-40B4-BE49-F238E27FC236}">
                <a16:creationId xmlns:a16="http://schemas.microsoft.com/office/drawing/2014/main" id="{A8DA6346-86C2-009E-3ED8-5D3D5F01ACEB}"/>
              </a:ext>
            </a:extLst>
          </p:cNvPr>
          <p:cNvGrpSpPr/>
          <p:nvPr/>
        </p:nvGrpSpPr>
        <p:grpSpPr>
          <a:xfrm>
            <a:off x="1123028" y="1697557"/>
            <a:ext cx="800499" cy="763124"/>
            <a:chOff x="2358788" y="1526400"/>
            <a:chExt cx="952182" cy="907725"/>
          </a:xfrm>
        </p:grpSpPr>
        <p:sp>
          <p:nvSpPr>
            <p:cNvPr id="1281" name="Google Shape;1281;p57">
              <a:extLst>
                <a:ext uri="{FF2B5EF4-FFF2-40B4-BE49-F238E27FC236}">
                  <a16:creationId xmlns:a16="http://schemas.microsoft.com/office/drawing/2014/main" id="{5802AFBF-E759-FCE1-7E4F-750EAC2F59D0}"/>
                </a:ext>
              </a:extLst>
            </p:cNvPr>
            <p:cNvSpPr/>
            <p:nvPr/>
          </p:nvSpPr>
          <p:spPr>
            <a:xfrm>
              <a:off x="2404027" y="1569341"/>
              <a:ext cx="861701" cy="819543"/>
            </a:xfrm>
            <a:custGeom>
              <a:avLst/>
              <a:gdLst/>
              <a:ahLst/>
              <a:cxnLst/>
              <a:rect l="l" t="t" r="r" b="b"/>
              <a:pathLst>
                <a:path w="17619" h="16757" extrusionOk="0">
                  <a:moveTo>
                    <a:pt x="8810" y="1"/>
                  </a:moveTo>
                  <a:lnTo>
                    <a:pt x="5565" y="4813"/>
                  </a:lnTo>
                  <a:lnTo>
                    <a:pt x="1" y="6396"/>
                  </a:lnTo>
                  <a:lnTo>
                    <a:pt x="3574" y="10973"/>
                  </a:lnTo>
                  <a:lnTo>
                    <a:pt x="3355" y="16756"/>
                  </a:lnTo>
                  <a:lnTo>
                    <a:pt x="8810" y="14766"/>
                  </a:lnTo>
                  <a:lnTo>
                    <a:pt x="14264" y="16756"/>
                  </a:lnTo>
                  <a:lnTo>
                    <a:pt x="14045" y="10973"/>
                  </a:lnTo>
                  <a:lnTo>
                    <a:pt x="17619" y="6396"/>
                  </a:lnTo>
                  <a:lnTo>
                    <a:pt x="12038" y="4813"/>
                  </a:lnTo>
                  <a:lnTo>
                    <a:pt x="8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7">
              <a:extLst>
                <a:ext uri="{FF2B5EF4-FFF2-40B4-BE49-F238E27FC236}">
                  <a16:creationId xmlns:a16="http://schemas.microsoft.com/office/drawing/2014/main" id="{C9A0AC87-426D-DBD7-6397-702A1B1336AD}"/>
                </a:ext>
              </a:extLst>
            </p:cNvPr>
            <p:cNvSpPr/>
            <p:nvPr/>
          </p:nvSpPr>
          <p:spPr>
            <a:xfrm>
              <a:off x="2791913" y="1526400"/>
              <a:ext cx="89745" cy="89745"/>
            </a:xfrm>
            <a:custGeom>
              <a:avLst/>
              <a:gdLst/>
              <a:ahLst/>
              <a:cxnLst/>
              <a:rect l="l" t="t" r="r" b="b"/>
              <a:pathLst>
                <a:path w="1835" h="1835" extrusionOk="0">
                  <a:moveTo>
                    <a:pt x="926" y="1"/>
                  </a:moveTo>
                  <a:cubicBezTo>
                    <a:pt x="424" y="1"/>
                    <a:pt x="1" y="408"/>
                    <a:pt x="1" y="910"/>
                  </a:cubicBezTo>
                  <a:cubicBezTo>
                    <a:pt x="1" y="1411"/>
                    <a:pt x="424" y="1835"/>
                    <a:pt x="926" y="1835"/>
                  </a:cubicBezTo>
                  <a:cubicBezTo>
                    <a:pt x="1427" y="1835"/>
                    <a:pt x="1835" y="1411"/>
                    <a:pt x="1835" y="910"/>
                  </a:cubicBezTo>
                  <a:cubicBezTo>
                    <a:pt x="1835" y="408"/>
                    <a:pt x="1427" y="1"/>
                    <a:pt x="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7">
              <a:extLst>
                <a:ext uri="{FF2B5EF4-FFF2-40B4-BE49-F238E27FC236}">
                  <a16:creationId xmlns:a16="http://schemas.microsoft.com/office/drawing/2014/main" id="{A8712665-9962-3656-D350-021DA0D6DCCD}"/>
                </a:ext>
              </a:extLst>
            </p:cNvPr>
            <p:cNvSpPr/>
            <p:nvPr/>
          </p:nvSpPr>
          <p:spPr>
            <a:xfrm>
              <a:off x="3221224" y="1840729"/>
              <a:ext cx="89745" cy="89745"/>
            </a:xfrm>
            <a:custGeom>
              <a:avLst/>
              <a:gdLst/>
              <a:ahLst/>
              <a:cxnLst/>
              <a:rect l="l" t="t" r="r" b="b"/>
              <a:pathLst>
                <a:path w="1835" h="1835" extrusionOk="0">
                  <a:moveTo>
                    <a:pt x="910" y="0"/>
                  </a:moveTo>
                  <a:cubicBezTo>
                    <a:pt x="408" y="0"/>
                    <a:pt x="0" y="408"/>
                    <a:pt x="0" y="909"/>
                  </a:cubicBezTo>
                  <a:cubicBezTo>
                    <a:pt x="0" y="1411"/>
                    <a:pt x="408" y="1834"/>
                    <a:pt x="910" y="1834"/>
                  </a:cubicBezTo>
                  <a:cubicBezTo>
                    <a:pt x="1427" y="1834"/>
                    <a:pt x="1834" y="1411"/>
                    <a:pt x="1834" y="909"/>
                  </a:cubicBezTo>
                  <a:cubicBezTo>
                    <a:pt x="1834" y="408"/>
                    <a:pt x="1427" y="0"/>
                    <a:pt x="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7">
              <a:extLst>
                <a:ext uri="{FF2B5EF4-FFF2-40B4-BE49-F238E27FC236}">
                  <a16:creationId xmlns:a16="http://schemas.microsoft.com/office/drawing/2014/main" id="{BCD6FC23-8E70-C42C-F0D2-346D6ED58CEF}"/>
                </a:ext>
              </a:extLst>
            </p:cNvPr>
            <p:cNvSpPr/>
            <p:nvPr/>
          </p:nvSpPr>
          <p:spPr>
            <a:xfrm>
              <a:off x="3050292" y="2344380"/>
              <a:ext cx="89696" cy="89745"/>
            </a:xfrm>
            <a:custGeom>
              <a:avLst/>
              <a:gdLst/>
              <a:ahLst/>
              <a:cxnLst/>
              <a:rect l="l" t="t" r="r" b="b"/>
              <a:pathLst>
                <a:path w="1834" h="1835" extrusionOk="0">
                  <a:moveTo>
                    <a:pt x="909" y="0"/>
                  </a:moveTo>
                  <a:cubicBezTo>
                    <a:pt x="408" y="0"/>
                    <a:pt x="0" y="408"/>
                    <a:pt x="0" y="909"/>
                  </a:cubicBezTo>
                  <a:cubicBezTo>
                    <a:pt x="0" y="1427"/>
                    <a:pt x="408" y="1834"/>
                    <a:pt x="909" y="1834"/>
                  </a:cubicBezTo>
                  <a:cubicBezTo>
                    <a:pt x="1426" y="1834"/>
                    <a:pt x="1834" y="1427"/>
                    <a:pt x="1834" y="909"/>
                  </a:cubicBezTo>
                  <a:cubicBezTo>
                    <a:pt x="1834" y="408"/>
                    <a:pt x="1426"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7">
              <a:extLst>
                <a:ext uri="{FF2B5EF4-FFF2-40B4-BE49-F238E27FC236}">
                  <a16:creationId xmlns:a16="http://schemas.microsoft.com/office/drawing/2014/main" id="{07584C28-3FCB-DB89-27AC-722BE6D23BC4}"/>
                </a:ext>
              </a:extLst>
            </p:cNvPr>
            <p:cNvSpPr/>
            <p:nvPr/>
          </p:nvSpPr>
          <p:spPr>
            <a:xfrm>
              <a:off x="2524389" y="2344380"/>
              <a:ext cx="89745" cy="89745"/>
            </a:xfrm>
            <a:custGeom>
              <a:avLst/>
              <a:gdLst/>
              <a:ahLst/>
              <a:cxnLst/>
              <a:rect l="l" t="t" r="r" b="b"/>
              <a:pathLst>
                <a:path w="1835" h="1835" extrusionOk="0">
                  <a:moveTo>
                    <a:pt x="925" y="0"/>
                  </a:moveTo>
                  <a:cubicBezTo>
                    <a:pt x="408" y="0"/>
                    <a:pt x="0" y="408"/>
                    <a:pt x="0" y="909"/>
                  </a:cubicBezTo>
                  <a:cubicBezTo>
                    <a:pt x="0" y="1427"/>
                    <a:pt x="408" y="1834"/>
                    <a:pt x="925" y="1834"/>
                  </a:cubicBezTo>
                  <a:cubicBezTo>
                    <a:pt x="1427" y="1834"/>
                    <a:pt x="1834" y="1427"/>
                    <a:pt x="1834" y="909"/>
                  </a:cubicBezTo>
                  <a:cubicBezTo>
                    <a:pt x="1834" y="408"/>
                    <a:pt x="1427" y="0"/>
                    <a:pt x="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7">
              <a:extLst>
                <a:ext uri="{FF2B5EF4-FFF2-40B4-BE49-F238E27FC236}">
                  <a16:creationId xmlns:a16="http://schemas.microsoft.com/office/drawing/2014/main" id="{A5A0095B-F593-E271-411C-9AD322FAEFC7}"/>
                </a:ext>
              </a:extLst>
            </p:cNvPr>
            <p:cNvSpPr/>
            <p:nvPr/>
          </p:nvSpPr>
          <p:spPr>
            <a:xfrm>
              <a:off x="2358788" y="1840729"/>
              <a:ext cx="89745" cy="89745"/>
            </a:xfrm>
            <a:custGeom>
              <a:avLst/>
              <a:gdLst/>
              <a:ahLst/>
              <a:cxnLst/>
              <a:rect l="l" t="t" r="r" b="b"/>
              <a:pathLst>
                <a:path w="1835" h="1835" extrusionOk="0">
                  <a:moveTo>
                    <a:pt x="926" y="0"/>
                  </a:moveTo>
                  <a:cubicBezTo>
                    <a:pt x="408" y="0"/>
                    <a:pt x="1" y="408"/>
                    <a:pt x="1" y="909"/>
                  </a:cubicBezTo>
                  <a:cubicBezTo>
                    <a:pt x="1" y="1411"/>
                    <a:pt x="408" y="1834"/>
                    <a:pt x="926" y="1834"/>
                  </a:cubicBezTo>
                  <a:cubicBezTo>
                    <a:pt x="1427" y="1834"/>
                    <a:pt x="1835" y="1411"/>
                    <a:pt x="1835" y="909"/>
                  </a:cubicBezTo>
                  <a:cubicBezTo>
                    <a:pt x="1835" y="408"/>
                    <a:pt x="142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87" name="Google Shape;1287;p57">
            <a:extLst>
              <a:ext uri="{FF2B5EF4-FFF2-40B4-BE49-F238E27FC236}">
                <a16:creationId xmlns:a16="http://schemas.microsoft.com/office/drawing/2014/main" id="{ACD90EF2-69D4-2A52-2E05-68438A245C1B}"/>
              </a:ext>
            </a:extLst>
          </p:cNvPr>
          <p:cNvPicPr preferRelativeResize="0"/>
          <p:nvPr/>
        </p:nvPicPr>
        <p:blipFill rotWithShape="1">
          <a:blip r:embed="rId3">
            <a:alphaModFix/>
          </a:blip>
          <a:srcRect l="28241" t="43990" r="55938" b="22725"/>
          <a:stretch/>
        </p:blipFill>
        <p:spPr>
          <a:xfrm>
            <a:off x="1156197" y="1644725"/>
            <a:ext cx="734165" cy="868863"/>
          </a:xfrm>
          <a:prstGeom prst="rect">
            <a:avLst/>
          </a:prstGeom>
          <a:noFill/>
          <a:ln>
            <a:noFill/>
          </a:ln>
        </p:spPr>
      </p:pic>
      <p:grpSp>
        <p:nvGrpSpPr>
          <p:cNvPr id="1288" name="Google Shape;1288;p57">
            <a:extLst>
              <a:ext uri="{FF2B5EF4-FFF2-40B4-BE49-F238E27FC236}">
                <a16:creationId xmlns:a16="http://schemas.microsoft.com/office/drawing/2014/main" id="{205CEAC8-EC47-B751-FC11-FFCA054A9566}"/>
              </a:ext>
            </a:extLst>
          </p:cNvPr>
          <p:cNvGrpSpPr/>
          <p:nvPr/>
        </p:nvGrpSpPr>
        <p:grpSpPr>
          <a:xfrm>
            <a:off x="2679723" y="1697557"/>
            <a:ext cx="800499" cy="763124"/>
            <a:chOff x="2358788" y="1526400"/>
            <a:chExt cx="952182" cy="907725"/>
          </a:xfrm>
        </p:grpSpPr>
        <p:sp>
          <p:nvSpPr>
            <p:cNvPr id="1289" name="Google Shape;1289;p57">
              <a:extLst>
                <a:ext uri="{FF2B5EF4-FFF2-40B4-BE49-F238E27FC236}">
                  <a16:creationId xmlns:a16="http://schemas.microsoft.com/office/drawing/2014/main" id="{ED336FA9-32F0-7527-D9D3-AE51160E27A1}"/>
                </a:ext>
              </a:extLst>
            </p:cNvPr>
            <p:cNvSpPr/>
            <p:nvPr/>
          </p:nvSpPr>
          <p:spPr>
            <a:xfrm>
              <a:off x="2404027" y="1569341"/>
              <a:ext cx="861701" cy="819543"/>
            </a:xfrm>
            <a:custGeom>
              <a:avLst/>
              <a:gdLst/>
              <a:ahLst/>
              <a:cxnLst/>
              <a:rect l="l" t="t" r="r" b="b"/>
              <a:pathLst>
                <a:path w="17619" h="16757" extrusionOk="0">
                  <a:moveTo>
                    <a:pt x="8810" y="1"/>
                  </a:moveTo>
                  <a:lnTo>
                    <a:pt x="5565" y="4813"/>
                  </a:lnTo>
                  <a:lnTo>
                    <a:pt x="1" y="6396"/>
                  </a:lnTo>
                  <a:lnTo>
                    <a:pt x="3574" y="10973"/>
                  </a:lnTo>
                  <a:lnTo>
                    <a:pt x="3355" y="16756"/>
                  </a:lnTo>
                  <a:lnTo>
                    <a:pt x="8810" y="14766"/>
                  </a:lnTo>
                  <a:lnTo>
                    <a:pt x="14264" y="16756"/>
                  </a:lnTo>
                  <a:lnTo>
                    <a:pt x="14045" y="10973"/>
                  </a:lnTo>
                  <a:lnTo>
                    <a:pt x="17619" y="6396"/>
                  </a:lnTo>
                  <a:lnTo>
                    <a:pt x="12038" y="4813"/>
                  </a:lnTo>
                  <a:lnTo>
                    <a:pt x="8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7">
              <a:extLst>
                <a:ext uri="{FF2B5EF4-FFF2-40B4-BE49-F238E27FC236}">
                  <a16:creationId xmlns:a16="http://schemas.microsoft.com/office/drawing/2014/main" id="{468582BF-3340-B4E9-2462-A086CBAFC6D1}"/>
                </a:ext>
              </a:extLst>
            </p:cNvPr>
            <p:cNvSpPr/>
            <p:nvPr/>
          </p:nvSpPr>
          <p:spPr>
            <a:xfrm>
              <a:off x="2791913" y="1526400"/>
              <a:ext cx="89745" cy="89745"/>
            </a:xfrm>
            <a:custGeom>
              <a:avLst/>
              <a:gdLst/>
              <a:ahLst/>
              <a:cxnLst/>
              <a:rect l="l" t="t" r="r" b="b"/>
              <a:pathLst>
                <a:path w="1835" h="1835" extrusionOk="0">
                  <a:moveTo>
                    <a:pt x="926" y="1"/>
                  </a:moveTo>
                  <a:cubicBezTo>
                    <a:pt x="424" y="1"/>
                    <a:pt x="1" y="408"/>
                    <a:pt x="1" y="910"/>
                  </a:cubicBezTo>
                  <a:cubicBezTo>
                    <a:pt x="1" y="1411"/>
                    <a:pt x="424" y="1835"/>
                    <a:pt x="926" y="1835"/>
                  </a:cubicBezTo>
                  <a:cubicBezTo>
                    <a:pt x="1427" y="1835"/>
                    <a:pt x="1835" y="1411"/>
                    <a:pt x="1835" y="910"/>
                  </a:cubicBezTo>
                  <a:cubicBezTo>
                    <a:pt x="1835" y="408"/>
                    <a:pt x="1427" y="1"/>
                    <a:pt x="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7">
              <a:extLst>
                <a:ext uri="{FF2B5EF4-FFF2-40B4-BE49-F238E27FC236}">
                  <a16:creationId xmlns:a16="http://schemas.microsoft.com/office/drawing/2014/main" id="{447CB3D8-3D17-FD29-7F8F-6C65594F80AD}"/>
                </a:ext>
              </a:extLst>
            </p:cNvPr>
            <p:cNvSpPr/>
            <p:nvPr/>
          </p:nvSpPr>
          <p:spPr>
            <a:xfrm>
              <a:off x="3221224" y="1840729"/>
              <a:ext cx="89745" cy="89745"/>
            </a:xfrm>
            <a:custGeom>
              <a:avLst/>
              <a:gdLst/>
              <a:ahLst/>
              <a:cxnLst/>
              <a:rect l="l" t="t" r="r" b="b"/>
              <a:pathLst>
                <a:path w="1835" h="1835" extrusionOk="0">
                  <a:moveTo>
                    <a:pt x="910" y="0"/>
                  </a:moveTo>
                  <a:cubicBezTo>
                    <a:pt x="408" y="0"/>
                    <a:pt x="0" y="408"/>
                    <a:pt x="0" y="909"/>
                  </a:cubicBezTo>
                  <a:cubicBezTo>
                    <a:pt x="0" y="1411"/>
                    <a:pt x="408" y="1834"/>
                    <a:pt x="910" y="1834"/>
                  </a:cubicBezTo>
                  <a:cubicBezTo>
                    <a:pt x="1427" y="1834"/>
                    <a:pt x="1834" y="1411"/>
                    <a:pt x="1834" y="909"/>
                  </a:cubicBezTo>
                  <a:cubicBezTo>
                    <a:pt x="1834" y="408"/>
                    <a:pt x="1427" y="0"/>
                    <a:pt x="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7">
              <a:extLst>
                <a:ext uri="{FF2B5EF4-FFF2-40B4-BE49-F238E27FC236}">
                  <a16:creationId xmlns:a16="http://schemas.microsoft.com/office/drawing/2014/main" id="{9785FBA6-2EA0-4559-BF9B-607A20162228}"/>
                </a:ext>
              </a:extLst>
            </p:cNvPr>
            <p:cNvSpPr/>
            <p:nvPr/>
          </p:nvSpPr>
          <p:spPr>
            <a:xfrm>
              <a:off x="3050292" y="2344380"/>
              <a:ext cx="89696" cy="89745"/>
            </a:xfrm>
            <a:custGeom>
              <a:avLst/>
              <a:gdLst/>
              <a:ahLst/>
              <a:cxnLst/>
              <a:rect l="l" t="t" r="r" b="b"/>
              <a:pathLst>
                <a:path w="1834" h="1835" extrusionOk="0">
                  <a:moveTo>
                    <a:pt x="909" y="0"/>
                  </a:moveTo>
                  <a:cubicBezTo>
                    <a:pt x="408" y="0"/>
                    <a:pt x="0" y="408"/>
                    <a:pt x="0" y="909"/>
                  </a:cubicBezTo>
                  <a:cubicBezTo>
                    <a:pt x="0" y="1427"/>
                    <a:pt x="408" y="1834"/>
                    <a:pt x="909" y="1834"/>
                  </a:cubicBezTo>
                  <a:cubicBezTo>
                    <a:pt x="1426" y="1834"/>
                    <a:pt x="1834" y="1427"/>
                    <a:pt x="1834" y="909"/>
                  </a:cubicBezTo>
                  <a:cubicBezTo>
                    <a:pt x="1834" y="408"/>
                    <a:pt x="1426"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7">
              <a:extLst>
                <a:ext uri="{FF2B5EF4-FFF2-40B4-BE49-F238E27FC236}">
                  <a16:creationId xmlns:a16="http://schemas.microsoft.com/office/drawing/2014/main" id="{65B1E8CC-E374-1475-6C67-74CE8BAD78C7}"/>
                </a:ext>
              </a:extLst>
            </p:cNvPr>
            <p:cNvSpPr/>
            <p:nvPr/>
          </p:nvSpPr>
          <p:spPr>
            <a:xfrm>
              <a:off x="2524389" y="2344380"/>
              <a:ext cx="89745" cy="89745"/>
            </a:xfrm>
            <a:custGeom>
              <a:avLst/>
              <a:gdLst/>
              <a:ahLst/>
              <a:cxnLst/>
              <a:rect l="l" t="t" r="r" b="b"/>
              <a:pathLst>
                <a:path w="1835" h="1835" extrusionOk="0">
                  <a:moveTo>
                    <a:pt x="925" y="0"/>
                  </a:moveTo>
                  <a:cubicBezTo>
                    <a:pt x="408" y="0"/>
                    <a:pt x="0" y="408"/>
                    <a:pt x="0" y="909"/>
                  </a:cubicBezTo>
                  <a:cubicBezTo>
                    <a:pt x="0" y="1427"/>
                    <a:pt x="408" y="1834"/>
                    <a:pt x="925" y="1834"/>
                  </a:cubicBezTo>
                  <a:cubicBezTo>
                    <a:pt x="1427" y="1834"/>
                    <a:pt x="1834" y="1427"/>
                    <a:pt x="1834" y="909"/>
                  </a:cubicBezTo>
                  <a:cubicBezTo>
                    <a:pt x="1834" y="408"/>
                    <a:pt x="1427" y="0"/>
                    <a:pt x="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7">
              <a:extLst>
                <a:ext uri="{FF2B5EF4-FFF2-40B4-BE49-F238E27FC236}">
                  <a16:creationId xmlns:a16="http://schemas.microsoft.com/office/drawing/2014/main" id="{1CDF148A-E177-1AFD-3F4B-4C17745E9FFF}"/>
                </a:ext>
              </a:extLst>
            </p:cNvPr>
            <p:cNvSpPr/>
            <p:nvPr/>
          </p:nvSpPr>
          <p:spPr>
            <a:xfrm>
              <a:off x="2358788" y="1840729"/>
              <a:ext cx="89745" cy="89745"/>
            </a:xfrm>
            <a:custGeom>
              <a:avLst/>
              <a:gdLst/>
              <a:ahLst/>
              <a:cxnLst/>
              <a:rect l="l" t="t" r="r" b="b"/>
              <a:pathLst>
                <a:path w="1835" h="1835" extrusionOk="0">
                  <a:moveTo>
                    <a:pt x="926" y="0"/>
                  </a:moveTo>
                  <a:cubicBezTo>
                    <a:pt x="408" y="0"/>
                    <a:pt x="1" y="408"/>
                    <a:pt x="1" y="909"/>
                  </a:cubicBezTo>
                  <a:cubicBezTo>
                    <a:pt x="1" y="1411"/>
                    <a:pt x="408" y="1834"/>
                    <a:pt x="926" y="1834"/>
                  </a:cubicBezTo>
                  <a:cubicBezTo>
                    <a:pt x="1427" y="1834"/>
                    <a:pt x="1835" y="1411"/>
                    <a:pt x="1835" y="909"/>
                  </a:cubicBezTo>
                  <a:cubicBezTo>
                    <a:pt x="1835" y="408"/>
                    <a:pt x="142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57">
            <a:extLst>
              <a:ext uri="{FF2B5EF4-FFF2-40B4-BE49-F238E27FC236}">
                <a16:creationId xmlns:a16="http://schemas.microsoft.com/office/drawing/2014/main" id="{7695CEC4-0BC6-6EF4-538E-64B2F4A8951C}"/>
              </a:ext>
            </a:extLst>
          </p:cNvPr>
          <p:cNvGrpSpPr/>
          <p:nvPr/>
        </p:nvGrpSpPr>
        <p:grpSpPr>
          <a:xfrm>
            <a:off x="5622622" y="1697557"/>
            <a:ext cx="800499" cy="763124"/>
            <a:chOff x="2358788" y="1526400"/>
            <a:chExt cx="952182" cy="907725"/>
          </a:xfrm>
        </p:grpSpPr>
        <p:sp>
          <p:nvSpPr>
            <p:cNvPr id="1297" name="Google Shape;1297;p57">
              <a:extLst>
                <a:ext uri="{FF2B5EF4-FFF2-40B4-BE49-F238E27FC236}">
                  <a16:creationId xmlns:a16="http://schemas.microsoft.com/office/drawing/2014/main" id="{5CF5CA55-AC54-6AA7-1D50-25583282ED6C}"/>
                </a:ext>
              </a:extLst>
            </p:cNvPr>
            <p:cNvSpPr/>
            <p:nvPr/>
          </p:nvSpPr>
          <p:spPr>
            <a:xfrm>
              <a:off x="2404027" y="1569341"/>
              <a:ext cx="861701" cy="819543"/>
            </a:xfrm>
            <a:custGeom>
              <a:avLst/>
              <a:gdLst/>
              <a:ahLst/>
              <a:cxnLst/>
              <a:rect l="l" t="t" r="r" b="b"/>
              <a:pathLst>
                <a:path w="17619" h="16757" extrusionOk="0">
                  <a:moveTo>
                    <a:pt x="8810" y="1"/>
                  </a:moveTo>
                  <a:lnTo>
                    <a:pt x="5565" y="4813"/>
                  </a:lnTo>
                  <a:lnTo>
                    <a:pt x="1" y="6396"/>
                  </a:lnTo>
                  <a:lnTo>
                    <a:pt x="3574" y="10973"/>
                  </a:lnTo>
                  <a:lnTo>
                    <a:pt x="3355" y="16756"/>
                  </a:lnTo>
                  <a:lnTo>
                    <a:pt x="8810" y="14766"/>
                  </a:lnTo>
                  <a:lnTo>
                    <a:pt x="14264" y="16756"/>
                  </a:lnTo>
                  <a:lnTo>
                    <a:pt x="14045" y="10973"/>
                  </a:lnTo>
                  <a:lnTo>
                    <a:pt x="17619" y="6396"/>
                  </a:lnTo>
                  <a:lnTo>
                    <a:pt x="12038" y="4813"/>
                  </a:lnTo>
                  <a:lnTo>
                    <a:pt x="8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7">
              <a:extLst>
                <a:ext uri="{FF2B5EF4-FFF2-40B4-BE49-F238E27FC236}">
                  <a16:creationId xmlns:a16="http://schemas.microsoft.com/office/drawing/2014/main" id="{F211A69C-DD97-4257-685B-576F207416CC}"/>
                </a:ext>
              </a:extLst>
            </p:cNvPr>
            <p:cNvSpPr/>
            <p:nvPr/>
          </p:nvSpPr>
          <p:spPr>
            <a:xfrm>
              <a:off x="2791913" y="1526400"/>
              <a:ext cx="89745" cy="89745"/>
            </a:xfrm>
            <a:custGeom>
              <a:avLst/>
              <a:gdLst/>
              <a:ahLst/>
              <a:cxnLst/>
              <a:rect l="l" t="t" r="r" b="b"/>
              <a:pathLst>
                <a:path w="1835" h="1835" extrusionOk="0">
                  <a:moveTo>
                    <a:pt x="926" y="1"/>
                  </a:moveTo>
                  <a:cubicBezTo>
                    <a:pt x="424" y="1"/>
                    <a:pt x="1" y="408"/>
                    <a:pt x="1" y="910"/>
                  </a:cubicBezTo>
                  <a:cubicBezTo>
                    <a:pt x="1" y="1411"/>
                    <a:pt x="424" y="1835"/>
                    <a:pt x="926" y="1835"/>
                  </a:cubicBezTo>
                  <a:cubicBezTo>
                    <a:pt x="1427" y="1835"/>
                    <a:pt x="1835" y="1411"/>
                    <a:pt x="1835" y="910"/>
                  </a:cubicBezTo>
                  <a:cubicBezTo>
                    <a:pt x="1835" y="408"/>
                    <a:pt x="1427" y="1"/>
                    <a:pt x="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7">
              <a:extLst>
                <a:ext uri="{FF2B5EF4-FFF2-40B4-BE49-F238E27FC236}">
                  <a16:creationId xmlns:a16="http://schemas.microsoft.com/office/drawing/2014/main" id="{53D73A3F-CDB3-5887-9806-5F4EFF43D372}"/>
                </a:ext>
              </a:extLst>
            </p:cNvPr>
            <p:cNvSpPr/>
            <p:nvPr/>
          </p:nvSpPr>
          <p:spPr>
            <a:xfrm>
              <a:off x="3221224" y="1840729"/>
              <a:ext cx="89745" cy="89745"/>
            </a:xfrm>
            <a:custGeom>
              <a:avLst/>
              <a:gdLst/>
              <a:ahLst/>
              <a:cxnLst/>
              <a:rect l="l" t="t" r="r" b="b"/>
              <a:pathLst>
                <a:path w="1835" h="1835" extrusionOk="0">
                  <a:moveTo>
                    <a:pt x="910" y="0"/>
                  </a:moveTo>
                  <a:cubicBezTo>
                    <a:pt x="408" y="0"/>
                    <a:pt x="0" y="408"/>
                    <a:pt x="0" y="909"/>
                  </a:cubicBezTo>
                  <a:cubicBezTo>
                    <a:pt x="0" y="1411"/>
                    <a:pt x="408" y="1834"/>
                    <a:pt x="910" y="1834"/>
                  </a:cubicBezTo>
                  <a:cubicBezTo>
                    <a:pt x="1427" y="1834"/>
                    <a:pt x="1834" y="1411"/>
                    <a:pt x="1834" y="909"/>
                  </a:cubicBezTo>
                  <a:cubicBezTo>
                    <a:pt x="1834" y="408"/>
                    <a:pt x="1427" y="0"/>
                    <a:pt x="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7">
              <a:extLst>
                <a:ext uri="{FF2B5EF4-FFF2-40B4-BE49-F238E27FC236}">
                  <a16:creationId xmlns:a16="http://schemas.microsoft.com/office/drawing/2014/main" id="{A7DFE871-957B-3A35-0BF5-170860DAA6F1}"/>
                </a:ext>
              </a:extLst>
            </p:cNvPr>
            <p:cNvSpPr/>
            <p:nvPr/>
          </p:nvSpPr>
          <p:spPr>
            <a:xfrm>
              <a:off x="3050292" y="2344380"/>
              <a:ext cx="89696" cy="89745"/>
            </a:xfrm>
            <a:custGeom>
              <a:avLst/>
              <a:gdLst/>
              <a:ahLst/>
              <a:cxnLst/>
              <a:rect l="l" t="t" r="r" b="b"/>
              <a:pathLst>
                <a:path w="1834" h="1835" extrusionOk="0">
                  <a:moveTo>
                    <a:pt x="909" y="0"/>
                  </a:moveTo>
                  <a:cubicBezTo>
                    <a:pt x="408" y="0"/>
                    <a:pt x="0" y="408"/>
                    <a:pt x="0" y="909"/>
                  </a:cubicBezTo>
                  <a:cubicBezTo>
                    <a:pt x="0" y="1427"/>
                    <a:pt x="408" y="1834"/>
                    <a:pt x="909" y="1834"/>
                  </a:cubicBezTo>
                  <a:cubicBezTo>
                    <a:pt x="1426" y="1834"/>
                    <a:pt x="1834" y="1427"/>
                    <a:pt x="1834" y="909"/>
                  </a:cubicBezTo>
                  <a:cubicBezTo>
                    <a:pt x="1834" y="408"/>
                    <a:pt x="1426"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7">
              <a:extLst>
                <a:ext uri="{FF2B5EF4-FFF2-40B4-BE49-F238E27FC236}">
                  <a16:creationId xmlns:a16="http://schemas.microsoft.com/office/drawing/2014/main" id="{D0E84F31-A6DC-460B-A954-CFB14053169A}"/>
                </a:ext>
              </a:extLst>
            </p:cNvPr>
            <p:cNvSpPr/>
            <p:nvPr/>
          </p:nvSpPr>
          <p:spPr>
            <a:xfrm>
              <a:off x="2524389" y="2344380"/>
              <a:ext cx="89745" cy="89745"/>
            </a:xfrm>
            <a:custGeom>
              <a:avLst/>
              <a:gdLst/>
              <a:ahLst/>
              <a:cxnLst/>
              <a:rect l="l" t="t" r="r" b="b"/>
              <a:pathLst>
                <a:path w="1835" h="1835" extrusionOk="0">
                  <a:moveTo>
                    <a:pt x="925" y="0"/>
                  </a:moveTo>
                  <a:cubicBezTo>
                    <a:pt x="408" y="0"/>
                    <a:pt x="0" y="408"/>
                    <a:pt x="0" y="909"/>
                  </a:cubicBezTo>
                  <a:cubicBezTo>
                    <a:pt x="0" y="1427"/>
                    <a:pt x="408" y="1834"/>
                    <a:pt x="925" y="1834"/>
                  </a:cubicBezTo>
                  <a:cubicBezTo>
                    <a:pt x="1427" y="1834"/>
                    <a:pt x="1834" y="1427"/>
                    <a:pt x="1834" y="909"/>
                  </a:cubicBezTo>
                  <a:cubicBezTo>
                    <a:pt x="1834" y="408"/>
                    <a:pt x="1427" y="0"/>
                    <a:pt x="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7">
              <a:extLst>
                <a:ext uri="{FF2B5EF4-FFF2-40B4-BE49-F238E27FC236}">
                  <a16:creationId xmlns:a16="http://schemas.microsoft.com/office/drawing/2014/main" id="{3894D82C-CA4B-7F99-4C19-820D8B614FE3}"/>
                </a:ext>
              </a:extLst>
            </p:cNvPr>
            <p:cNvSpPr/>
            <p:nvPr/>
          </p:nvSpPr>
          <p:spPr>
            <a:xfrm>
              <a:off x="2358788" y="1840729"/>
              <a:ext cx="89745" cy="89745"/>
            </a:xfrm>
            <a:custGeom>
              <a:avLst/>
              <a:gdLst/>
              <a:ahLst/>
              <a:cxnLst/>
              <a:rect l="l" t="t" r="r" b="b"/>
              <a:pathLst>
                <a:path w="1835" h="1835" extrusionOk="0">
                  <a:moveTo>
                    <a:pt x="926" y="0"/>
                  </a:moveTo>
                  <a:cubicBezTo>
                    <a:pt x="408" y="0"/>
                    <a:pt x="1" y="408"/>
                    <a:pt x="1" y="909"/>
                  </a:cubicBezTo>
                  <a:cubicBezTo>
                    <a:pt x="1" y="1411"/>
                    <a:pt x="408" y="1834"/>
                    <a:pt x="926" y="1834"/>
                  </a:cubicBezTo>
                  <a:cubicBezTo>
                    <a:pt x="1427" y="1834"/>
                    <a:pt x="1835" y="1411"/>
                    <a:pt x="1835" y="909"/>
                  </a:cubicBezTo>
                  <a:cubicBezTo>
                    <a:pt x="1835" y="408"/>
                    <a:pt x="142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 name="Google Shape;1304;p57">
            <a:extLst>
              <a:ext uri="{FF2B5EF4-FFF2-40B4-BE49-F238E27FC236}">
                <a16:creationId xmlns:a16="http://schemas.microsoft.com/office/drawing/2014/main" id="{A36B64C8-B261-F3E0-6C1E-A9209422B189}"/>
              </a:ext>
            </a:extLst>
          </p:cNvPr>
          <p:cNvGrpSpPr/>
          <p:nvPr/>
        </p:nvGrpSpPr>
        <p:grpSpPr>
          <a:xfrm>
            <a:off x="7220378" y="1697557"/>
            <a:ext cx="800499" cy="763124"/>
            <a:chOff x="2358788" y="1526400"/>
            <a:chExt cx="952182" cy="907725"/>
          </a:xfrm>
        </p:grpSpPr>
        <p:sp>
          <p:nvSpPr>
            <p:cNvPr id="1305" name="Google Shape;1305;p57">
              <a:extLst>
                <a:ext uri="{FF2B5EF4-FFF2-40B4-BE49-F238E27FC236}">
                  <a16:creationId xmlns:a16="http://schemas.microsoft.com/office/drawing/2014/main" id="{1513CBD5-5F5A-82AB-3365-ABE1CD268431}"/>
                </a:ext>
              </a:extLst>
            </p:cNvPr>
            <p:cNvSpPr/>
            <p:nvPr/>
          </p:nvSpPr>
          <p:spPr>
            <a:xfrm>
              <a:off x="2404027" y="1569341"/>
              <a:ext cx="861701" cy="819543"/>
            </a:xfrm>
            <a:custGeom>
              <a:avLst/>
              <a:gdLst/>
              <a:ahLst/>
              <a:cxnLst/>
              <a:rect l="l" t="t" r="r" b="b"/>
              <a:pathLst>
                <a:path w="17619" h="16757" extrusionOk="0">
                  <a:moveTo>
                    <a:pt x="8810" y="1"/>
                  </a:moveTo>
                  <a:lnTo>
                    <a:pt x="5565" y="4813"/>
                  </a:lnTo>
                  <a:lnTo>
                    <a:pt x="1" y="6396"/>
                  </a:lnTo>
                  <a:lnTo>
                    <a:pt x="3574" y="10973"/>
                  </a:lnTo>
                  <a:lnTo>
                    <a:pt x="3355" y="16756"/>
                  </a:lnTo>
                  <a:lnTo>
                    <a:pt x="8810" y="14766"/>
                  </a:lnTo>
                  <a:lnTo>
                    <a:pt x="14264" y="16756"/>
                  </a:lnTo>
                  <a:lnTo>
                    <a:pt x="14045" y="10973"/>
                  </a:lnTo>
                  <a:lnTo>
                    <a:pt x="17619" y="6396"/>
                  </a:lnTo>
                  <a:lnTo>
                    <a:pt x="12038" y="4813"/>
                  </a:lnTo>
                  <a:lnTo>
                    <a:pt x="8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7">
              <a:extLst>
                <a:ext uri="{FF2B5EF4-FFF2-40B4-BE49-F238E27FC236}">
                  <a16:creationId xmlns:a16="http://schemas.microsoft.com/office/drawing/2014/main" id="{2E66EF10-1FE9-F629-2345-2D5A041AD5C1}"/>
                </a:ext>
              </a:extLst>
            </p:cNvPr>
            <p:cNvSpPr/>
            <p:nvPr/>
          </p:nvSpPr>
          <p:spPr>
            <a:xfrm>
              <a:off x="2791913" y="1526400"/>
              <a:ext cx="89745" cy="89745"/>
            </a:xfrm>
            <a:custGeom>
              <a:avLst/>
              <a:gdLst/>
              <a:ahLst/>
              <a:cxnLst/>
              <a:rect l="l" t="t" r="r" b="b"/>
              <a:pathLst>
                <a:path w="1835" h="1835" extrusionOk="0">
                  <a:moveTo>
                    <a:pt x="926" y="1"/>
                  </a:moveTo>
                  <a:cubicBezTo>
                    <a:pt x="424" y="1"/>
                    <a:pt x="1" y="408"/>
                    <a:pt x="1" y="910"/>
                  </a:cubicBezTo>
                  <a:cubicBezTo>
                    <a:pt x="1" y="1411"/>
                    <a:pt x="424" y="1835"/>
                    <a:pt x="926" y="1835"/>
                  </a:cubicBezTo>
                  <a:cubicBezTo>
                    <a:pt x="1427" y="1835"/>
                    <a:pt x="1835" y="1411"/>
                    <a:pt x="1835" y="910"/>
                  </a:cubicBezTo>
                  <a:cubicBezTo>
                    <a:pt x="1835" y="408"/>
                    <a:pt x="1427" y="1"/>
                    <a:pt x="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7">
              <a:extLst>
                <a:ext uri="{FF2B5EF4-FFF2-40B4-BE49-F238E27FC236}">
                  <a16:creationId xmlns:a16="http://schemas.microsoft.com/office/drawing/2014/main" id="{2B18C12C-6499-8329-8AAC-33A4A7986914}"/>
                </a:ext>
              </a:extLst>
            </p:cNvPr>
            <p:cNvSpPr/>
            <p:nvPr/>
          </p:nvSpPr>
          <p:spPr>
            <a:xfrm>
              <a:off x="3221224" y="1840729"/>
              <a:ext cx="89745" cy="89745"/>
            </a:xfrm>
            <a:custGeom>
              <a:avLst/>
              <a:gdLst/>
              <a:ahLst/>
              <a:cxnLst/>
              <a:rect l="l" t="t" r="r" b="b"/>
              <a:pathLst>
                <a:path w="1835" h="1835" extrusionOk="0">
                  <a:moveTo>
                    <a:pt x="910" y="0"/>
                  </a:moveTo>
                  <a:cubicBezTo>
                    <a:pt x="408" y="0"/>
                    <a:pt x="0" y="408"/>
                    <a:pt x="0" y="909"/>
                  </a:cubicBezTo>
                  <a:cubicBezTo>
                    <a:pt x="0" y="1411"/>
                    <a:pt x="408" y="1834"/>
                    <a:pt x="910" y="1834"/>
                  </a:cubicBezTo>
                  <a:cubicBezTo>
                    <a:pt x="1427" y="1834"/>
                    <a:pt x="1834" y="1411"/>
                    <a:pt x="1834" y="909"/>
                  </a:cubicBezTo>
                  <a:cubicBezTo>
                    <a:pt x="1834" y="408"/>
                    <a:pt x="1427" y="0"/>
                    <a:pt x="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7">
              <a:extLst>
                <a:ext uri="{FF2B5EF4-FFF2-40B4-BE49-F238E27FC236}">
                  <a16:creationId xmlns:a16="http://schemas.microsoft.com/office/drawing/2014/main" id="{8DB3689A-579B-CD5B-A11B-A9D1243221BB}"/>
                </a:ext>
              </a:extLst>
            </p:cNvPr>
            <p:cNvSpPr/>
            <p:nvPr/>
          </p:nvSpPr>
          <p:spPr>
            <a:xfrm>
              <a:off x="3050292" y="2344380"/>
              <a:ext cx="89696" cy="89745"/>
            </a:xfrm>
            <a:custGeom>
              <a:avLst/>
              <a:gdLst/>
              <a:ahLst/>
              <a:cxnLst/>
              <a:rect l="l" t="t" r="r" b="b"/>
              <a:pathLst>
                <a:path w="1834" h="1835" extrusionOk="0">
                  <a:moveTo>
                    <a:pt x="909" y="0"/>
                  </a:moveTo>
                  <a:cubicBezTo>
                    <a:pt x="408" y="0"/>
                    <a:pt x="0" y="408"/>
                    <a:pt x="0" y="909"/>
                  </a:cubicBezTo>
                  <a:cubicBezTo>
                    <a:pt x="0" y="1427"/>
                    <a:pt x="408" y="1834"/>
                    <a:pt x="909" y="1834"/>
                  </a:cubicBezTo>
                  <a:cubicBezTo>
                    <a:pt x="1426" y="1834"/>
                    <a:pt x="1834" y="1427"/>
                    <a:pt x="1834" y="909"/>
                  </a:cubicBezTo>
                  <a:cubicBezTo>
                    <a:pt x="1834" y="408"/>
                    <a:pt x="1426"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7">
              <a:extLst>
                <a:ext uri="{FF2B5EF4-FFF2-40B4-BE49-F238E27FC236}">
                  <a16:creationId xmlns:a16="http://schemas.microsoft.com/office/drawing/2014/main" id="{2FEA0903-95FD-68BD-BC99-78F62AB7D8ED}"/>
                </a:ext>
              </a:extLst>
            </p:cNvPr>
            <p:cNvSpPr/>
            <p:nvPr/>
          </p:nvSpPr>
          <p:spPr>
            <a:xfrm>
              <a:off x="2524389" y="2344380"/>
              <a:ext cx="89745" cy="89745"/>
            </a:xfrm>
            <a:custGeom>
              <a:avLst/>
              <a:gdLst/>
              <a:ahLst/>
              <a:cxnLst/>
              <a:rect l="l" t="t" r="r" b="b"/>
              <a:pathLst>
                <a:path w="1835" h="1835" extrusionOk="0">
                  <a:moveTo>
                    <a:pt x="925" y="0"/>
                  </a:moveTo>
                  <a:cubicBezTo>
                    <a:pt x="408" y="0"/>
                    <a:pt x="0" y="408"/>
                    <a:pt x="0" y="909"/>
                  </a:cubicBezTo>
                  <a:cubicBezTo>
                    <a:pt x="0" y="1427"/>
                    <a:pt x="408" y="1834"/>
                    <a:pt x="925" y="1834"/>
                  </a:cubicBezTo>
                  <a:cubicBezTo>
                    <a:pt x="1427" y="1834"/>
                    <a:pt x="1834" y="1427"/>
                    <a:pt x="1834" y="909"/>
                  </a:cubicBezTo>
                  <a:cubicBezTo>
                    <a:pt x="1834" y="408"/>
                    <a:pt x="1427" y="0"/>
                    <a:pt x="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7">
              <a:extLst>
                <a:ext uri="{FF2B5EF4-FFF2-40B4-BE49-F238E27FC236}">
                  <a16:creationId xmlns:a16="http://schemas.microsoft.com/office/drawing/2014/main" id="{483D7D96-7B41-02FE-BB5A-DA2EF1B958A1}"/>
                </a:ext>
              </a:extLst>
            </p:cNvPr>
            <p:cNvSpPr/>
            <p:nvPr/>
          </p:nvSpPr>
          <p:spPr>
            <a:xfrm>
              <a:off x="2358788" y="1840729"/>
              <a:ext cx="89745" cy="89745"/>
            </a:xfrm>
            <a:custGeom>
              <a:avLst/>
              <a:gdLst/>
              <a:ahLst/>
              <a:cxnLst/>
              <a:rect l="l" t="t" r="r" b="b"/>
              <a:pathLst>
                <a:path w="1835" h="1835" extrusionOk="0">
                  <a:moveTo>
                    <a:pt x="926" y="0"/>
                  </a:moveTo>
                  <a:cubicBezTo>
                    <a:pt x="408" y="0"/>
                    <a:pt x="1" y="408"/>
                    <a:pt x="1" y="909"/>
                  </a:cubicBezTo>
                  <a:cubicBezTo>
                    <a:pt x="1" y="1411"/>
                    <a:pt x="408" y="1834"/>
                    <a:pt x="926" y="1834"/>
                  </a:cubicBezTo>
                  <a:cubicBezTo>
                    <a:pt x="1427" y="1834"/>
                    <a:pt x="1835" y="1411"/>
                    <a:pt x="1835" y="909"/>
                  </a:cubicBezTo>
                  <a:cubicBezTo>
                    <a:pt x="1835" y="408"/>
                    <a:pt x="142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11" name="Google Shape;1311;p57">
            <a:extLst>
              <a:ext uri="{FF2B5EF4-FFF2-40B4-BE49-F238E27FC236}">
                <a16:creationId xmlns:a16="http://schemas.microsoft.com/office/drawing/2014/main" id="{0BB694AB-0860-EC0D-A352-863210AB117B}"/>
              </a:ext>
            </a:extLst>
          </p:cNvPr>
          <p:cNvPicPr preferRelativeResize="0"/>
          <p:nvPr/>
        </p:nvPicPr>
        <p:blipFill rotWithShape="1">
          <a:blip r:embed="rId3">
            <a:alphaModFix/>
          </a:blip>
          <a:srcRect l="28241" t="43990" r="55938" b="22725"/>
          <a:stretch/>
        </p:blipFill>
        <p:spPr>
          <a:xfrm>
            <a:off x="7253547" y="1644725"/>
            <a:ext cx="734165" cy="868863"/>
          </a:xfrm>
          <a:prstGeom prst="rect">
            <a:avLst/>
          </a:prstGeom>
          <a:noFill/>
          <a:ln>
            <a:noFill/>
          </a:ln>
        </p:spPr>
      </p:pic>
      <p:grpSp>
        <p:nvGrpSpPr>
          <p:cNvPr id="1312" name="Google Shape;1312;p57">
            <a:extLst>
              <a:ext uri="{FF2B5EF4-FFF2-40B4-BE49-F238E27FC236}">
                <a16:creationId xmlns:a16="http://schemas.microsoft.com/office/drawing/2014/main" id="{F491229F-8049-4034-EBB7-C0D387340CFE}"/>
              </a:ext>
            </a:extLst>
          </p:cNvPr>
          <p:cNvGrpSpPr/>
          <p:nvPr/>
        </p:nvGrpSpPr>
        <p:grpSpPr>
          <a:xfrm>
            <a:off x="2937733" y="1949382"/>
            <a:ext cx="286156" cy="321843"/>
            <a:chOff x="1852050" y="3851300"/>
            <a:chExt cx="326550" cy="367275"/>
          </a:xfrm>
        </p:grpSpPr>
        <p:sp>
          <p:nvSpPr>
            <p:cNvPr id="1313" name="Google Shape;1313;p57">
              <a:extLst>
                <a:ext uri="{FF2B5EF4-FFF2-40B4-BE49-F238E27FC236}">
                  <a16:creationId xmlns:a16="http://schemas.microsoft.com/office/drawing/2014/main" id="{6D9D21C5-2538-DD92-C6A3-02AD9BC7557A}"/>
                </a:ext>
              </a:extLst>
            </p:cNvPr>
            <p:cNvSpPr/>
            <p:nvPr/>
          </p:nvSpPr>
          <p:spPr>
            <a:xfrm>
              <a:off x="1852050" y="3919875"/>
              <a:ext cx="274825" cy="298700"/>
            </a:xfrm>
            <a:custGeom>
              <a:avLst/>
              <a:gdLst/>
              <a:ahLst/>
              <a:cxnLst/>
              <a:rect l="l" t="t" r="r" b="b"/>
              <a:pathLst>
                <a:path w="10993" h="11948" extrusionOk="0">
                  <a:moveTo>
                    <a:pt x="10348" y="0"/>
                  </a:moveTo>
                  <a:cubicBezTo>
                    <a:pt x="10145" y="0"/>
                    <a:pt x="9953" y="148"/>
                    <a:pt x="9922" y="349"/>
                  </a:cubicBezTo>
                  <a:cubicBezTo>
                    <a:pt x="9761" y="1099"/>
                    <a:pt x="9440" y="1777"/>
                    <a:pt x="8958" y="2366"/>
                  </a:cubicBezTo>
                  <a:lnTo>
                    <a:pt x="7780" y="1170"/>
                  </a:lnTo>
                  <a:cubicBezTo>
                    <a:pt x="7691" y="1099"/>
                    <a:pt x="7584" y="1045"/>
                    <a:pt x="7459" y="1045"/>
                  </a:cubicBezTo>
                  <a:cubicBezTo>
                    <a:pt x="7334" y="1045"/>
                    <a:pt x="7227" y="1099"/>
                    <a:pt x="7138" y="1170"/>
                  </a:cubicBezTo>
                  <a:lnTo>
                    <a:pt x="162" y="8147"/>
                  </a:lnTo>
                  <a:cubicBezTo>
                    <a:pt x="1" y="8325"/>
                    <a:pt x="1" y="8611"/>
                    <a:pt x="162" y="8789"/>
                  </a:cubicBezTo>
                  <a:lnTo>
                    <a:pt x="3213" y="11822"/>
                  </a:lnTo>
                  <a:cubicBezTo>
                    <a:pt x="3302" y="11911"/>
                    <a:pt x="3409" y="11947"/>
                    <a:pt x="3516" y="11947"/>
                  </a:cubicBezTo>
                  <a:cubicBezTo>
                    <a:pt x="3641" y="11947"/>
                    <a:pt x="3748" y="11911"/>
                    <a:pt x="3837" y="11822"/>
                  </a:cubicBezTo>
                  <a:lnTo>
                    <a:pt x="10814" y="4846"/>
                  </a:lnTo>
                  <a:cubicBezTo>
                    <a:pt x="10992" y="4667"/>
                    <a:pt x="10992" y="4382"/>
                    <a:pt x="10814" y="4221"/>
                  </a:cubicBezTo>
                  <a:lnTo>
                    <a:pt x="9600" y="2990"/>
                  </a:lnTo>
                  <a:cubicBezTo>
                    <a:pt x="10207" y="2294"/>
                    <a:pt x="10600" y="1438"/>
                    <a:pt x="10796" y="528"/>
                  </a:cubicBezTo>
                  <a:cubicBezTo>
                    <a:pt x="10831" y="296"/>
                    <a:pt x="10689" y="46"/>
                    <a:pt x="10439" y="10"/>
                  </a:cubicBezTo>
                  <a:cubicBezTo>
                    <a:pt x="10409" y="3"/>
                    <a:pt x="10378" y="0"/>
                    <a:pt x="10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7">
              <a:extLst>
                <a:ext uri="{FF2B5EF4-FFF2-40B4-BE49-F238E27FC236}">
                  <a16:creationId xmlns:a16="http://schemas.microsoft.com/office/drawing/2014/main" id="{E8DB5BAD-2720-2B7C-0360-6E6F7971963F}"/>
                </a:ext>
              </a:extLst>
            </p:cNvPr>
            <p:cNvSpPr/>
            <p:nvPr/>
          </p:nvSpPr>
          <p:spPr>
            <a:xfrm>
              <a:off x="2107650" y="3851300"/>
              <a:ext cx="27700" cy="40300"/>
            </a:xfrm>
            <a:custGeom>
              <a:avLst/>
              <a:gdLst/>
              <a:ahLst/>
              <a:cxnLst/>
              <a:rect l="l" t="t" r="r" b="b"/>
              <a:pathLst>
                <a:path w="1108" h="1612" extrusionOk="0">
                  <a:moveTo>
                    <a:pt x="627" y="1"/>
                  </a:moveTo>
                  <a:cubicBezTo>
                    <a:pt x="405" y="1"/>
                    <a:pt x="212" y="152"/>
                    <a:pt x="179" y="362"/>
                  </a:cubicBezTo>
                  <a:lnTo>
                    <a:pt x="54" y="1076"/>
                  </a:lnTo>
                  <a:cubicBezTo>
                    <a:pt x="1" y="1326"/>
                    <a:pt x="161" y="1558"/>
                    <a:pt x="411" y="1594"/>
                  </a:cubicBezTo>
                  <a:cubicBezTo>
                    <a:pt x="429" y="1611"/>
                    <a:pt x="465" y="1611"/>
                    <a:pt x="483" y="1611"/>
                  </a:cubicBezTo>
                  <a:cubicBezTo>
                    <a:pt x="697" y="1611"/>
                    <a:pt x="875" y="1451"/>
                    <a:pt x="929" y="1237"/>
                  </a:cubicBezTo>
                  <a:lnTo>
                    <a:pt x="1054" y="523"/>
                  </a:lnTo>
                  <a:cubicBezTo>
                    <a:pt x="1107" y="291"/>
                    <a:pt x="946" y="59"/>
                    <a:pt x="697" y="6"/>
                  </a:cubicBezTo>
                  <a:cubicBezTo>
                    <a:pt x="673" y="2"/>
                    <a:pt x="650" y="1"/>
                    <a:pt x="6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7">
              <a:extLst>
                <a:ext uri="{FF2B5EF4-FFF2-40B4-BE49-F238E27FC236}">
                  <a16:creationId xmlns:a16="http://schemas.microsoft.com/office/drawing/2014/main" id="{E624A2B5-01EA-B196-D29B-BD322D9164D6}"/>
                </a:ext>
              </a:extLst>
            </p:cNvPr>
            <p:cNvSpPr/>
            <p:nvPr/>
          </p:nvSpPr>
          <p:spPr>
            <a:xfrm>
              <a:off x="2138425" y="3879300"/>
              <a:ext cx="40175" cy="32375"/>
            </a:xfrm>
            <a:custGeom>
              <a:avLst/>
              <a:gdLst/>
              <a:ahLst/>
              <a:cxnLst/>
              <a:rect l="l" t="t" r="r" b="b"/>
              <a:pathLst>
                <a:path w="1607" h="1295" extrusionOk="0">
                  <a:moveTo>
                    <a:pt x="1100" y="0"/>
                  </a:moveTo>
                  <a:cubicBezTo>
                    <a:pt x="1012" y="0"/>
                    <a:pt x="922" y="26"/>
                    <a:pt x="840" y="81"/>
                  </a:cubicBezTo>
                  <a:lnTo>
                    <a:pt x="251" y="491"/>
                  </a:lnTo>
                  <a:cubicBezTo>
                    <a:pt x="37" y="616"/>
                    <a:pt x="1" y="902"/>
                    <a:pt x="126" y="1098"/>
                  </a:cubicBezTo>
                  <a:cubicBezTo>
                    <a:pt x="215" y="1223"/>
                    <a:pt x="358" y="1294"/>
                    <a:pt x="501" y="1294"/>
                  </a:cubicBezTo>
                  <a:cubicBezTo>
                    <a:pt x="590" y="1294"/>
                    <a:pt x="679" y="1277"/>
                    <a:pt x="750" y="1223"/>
                  </a:cubicBezTo>
                  <a:lnTo>
                    <a:pt x="1357" y="813"/>
                  </a:lnTo>
                  <a:cubicBezTo>
                    <a:pt x="1553" y="670"/>
                    <a:pt x="1607" y="384"/>
                    <a:pt x="1464" y="188"/>
                  </a:cubicBezTo>
                  <a:cubicBezTo>
                    <a:pt x="1376" y="67"/>
                    <a:pt x="1241" y="0"/>
                    <a:pt x="11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7">
              <a:extLst>
                <a:ext uri="{FF2B5EF4-FFF2-40B4-BE49-F238E27FC236}">
                  <a16:creationId xmlns:a16="http://schemas.microsoft.com/office/drawing/2014/main" id="{967138BE-1E1B-09F2-C8F2-6367178CC79A}"/>
                </a:ext>
              </a:extLst>
            </p:cNvPr>
            <p:cNvSpPr/>
            <p:nvPr/>
          </p:nvSpPr>
          <p:spPr>
            <a:xfrm>
              <a:off x="2060375" y="3861925"/>
              <a:ext cx="35700" cy="37250"/>
            </a:xfrm>
            <a:custGeom>
              <a:avLst/>
              <a:gdLst/>
              <a:ahLst/>
              <a:cxnLst/>
              <a:rect l="l" t="t" r="r" b="b"/>
              <a:pathLst>
                <a:path w="1428" h="1490" extrusionOk="0">
                  <a:moveTo>
                    <a:pt x="505" y="1"/>
                  </a:moveTo>
                  <a:cubicBezTo>
                    <a:pt x="419" y="1"/>
                    <a:pt x="331" y="26"/>
                    <a:pt x="250" y="80"/>
                  </a:cubicBezTo>
                  <a:cubicBezTo>
                    <a:pt x="54" y="223"/>
                    <a:pt x="1" y="491"/>
                    <a:pt x="143" y="705"/>
                  </a:cubicBezTo>
                  <a:lnTo>
                    <a:pt x="554" y="1294"/>
                  </a:lnTo>
                  <a:cubicBezTo>
                    <a:pt x="643" y="1418"/>
                    <a:pt x="786" y="1490"/>
                    <a:pt x="928" y="1490"/>
                  </a:cubicBezTo>
                  <a:cubicBezTo>
                    <a:pt x="1018" y="1490"/>
                    <a:pt x="1089" y="1472"/>
                    <a:pt x="1178" y="1418"/>
                  </a:cubicBezTo>
                  <a:cubicBezTo>
                    <a:pt x="1374" y="1276"/>
                    <a:pt x="1428" y="990"/>
                    <a:pt x="1285" y="794"/>
                  </a:cubicBezTo>
                  <a:lnTo>
                    <a:pt x="875" y="205"/>
                  </a:lnTo>
                  <a:cubicBezTo>
                    <a:pt x="786" y="72"/>
                    <a:pt x="648" y="1"/>
                    <a:pt x="5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57">
            <a:extLst>
              <a:ext uri="{FF2B5EF4-FFF2-40B4-BE49-F238E27FC236}">
                <a16:creationId xmlns:a16="http://schemas.microsoft.com/office/drawing/2014/main" id="{A0DDE31A-98F7-2CB2-E198-FFE8AAA9E9DA}"/>
              </a:ext>
            </a:extLst>
          </p:cNvPr>
          <p:cNvGrpSpPr/>
          <p:nvPr/>
        </p:nvGrpSpPr>
        <p:grpSpPr>
          <a:xfrm>
            <a:off x="7468018" y="2000367"/>
            <a:ext cx="305065" cy="200489"/>
            <a:chOff x="6876550" y="3285825"/>
            <a:chExt cx="367150" cy="241350"/>
          </a:xfrm>
        </p:grpSpPr>
        <p:sp>
          <p:nvSpPr>
            <p:cNvPr id="1318" name="Google Shape;1318;p57">
              <a:extLst>
                <a:ext uri="{FF2B5EF4-FFF2-40B4-BE49-F238E27FC236}">
                  <a16:creationId xmlns:a16="http://schemas.microsoft.com/office/drawing/2014/main" id="{E2E6A163-66B6-759F-4D6C-9C017A89AFC5}"/>
                </a:ext>
              </a:extLst>
            </p:cNvPr>
            <p:cNvSpPr/>
            <p:nvPr/>
          </p:nvSpPr>
          <p:spPr>
            <a:xfrm>
              <a:off x="7109400" y="3372350"/>
              <a:ext cx="74525" cy="95050"/>
            </a:xfrm>
            <a:custGeom>
              <a:avLst/>
              <a:gdLst/>
              <a:ahLst/>
              <a:cxnLst/>
              <a:rect l="l" t="t" r="r" b="b"/>
              <a:pathLst>
                <a:path w="2981" h="3802" extrusionOk="0">
                  <a:moveTo>
                    <a:pt x="0" y="1"/>
                  </a:moveTo>
                  <a:lnTo>
                    <a:pt x="0" y="3801"/>
                  </a:lnTo>
                  <a:lnTo>
                    <a:pt x="2980" y="3801"/>
                  </a:lnTo>
                  <a:lnTo>
                    <a:pt x="2980" y="1285"/>
                  </a:lnTo>
                  <a:cubicBezTo>
                    <a:pt x="1838" y="1285"/>
                    <a:pt x="768" y="804"/>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7">
              <a:extLst>
                <a:ext uri="{FF2B5EF4-FFF2-40B4-BE49-F238E27FC236}">
                  <a16:creationId xmlns:a16="http://schemas.microsoft.com/office/drawing/2014/main" id="{DC53A562-45C4-201C-DD74-AF243DCBE1FB}"/>
                </a:ext>
              </a:extLst>
            </p:cNvPr>
            <p:cNvSpPr/>
            <p:nvPr/>
          </p:nvSpPr>
          <p:spPr>
            <a:xfrm>
              <a:off x="6876550" y="3285825"/>
              <a:ext cx="173100" cy="241350"/>
            </a:xfrm>
            <a:custGeom>
              <a:avLst/>
              <a:gdLst/>
              <a:ahLst/>
              <a:cxnLst/>
              <a:rect l="l" t="t" r="r" b="b"/>
              <a:pathLst>
                <a:path w="6924" h="9654" extrusionOk="0">
                  <a:moveTo>
                    <a:pt x="5799" y="1694"/>
                  </a:moveTo>
                  <a:cubicBezTo>
                    <a:pt x="5854" y="1694"/>
                    <a:pt x="5909" y="1706"/>
                    <a:pt x="5960" y="1731"/>
                  </a:cubicBezTo>
                  <a:cubicBezTo>
                    <a:pt x="6121" y="1802"/>
                    <a:pt x="6210" y="1945"/>
                    <a:pt x="6210" y="2123"/>
                  </a:cubicBezTo>
                  <a:lnTo>
                    <a:pt x="6210" y="7672"/>
                  </a:lnTo>
                  <a:cubicBezTo>
                    <a:pt x="6210" y="7922"/>
                    <a:pt x="6031" y="8101"/>
                    <a:pt x="5799" y="8101"/>
                  </a:cubicBezTo>
                  <a:lnTo>
                    <a:pt x="1981" y="8101"/>
                  </a:lnTo>
                  <a:cubicBezTo>
                    <a:pt x="1749" y="8101"/>
                    <a:pt x="1553" y="7922"/>
                    <a:pt x="1553" y="7672"/>
                  </a:cubicBezTo>
                  <a:lnTo>
                    <a:pt x="1553" y="4336"/>
                  </a:lnTo>
                  <a:cubicBezTo>
                    <a:pt x="1553" y="4104"/>
                    <a:pt x="1749" y="3908"/>
                    <a:pt x="1981" y="3908"/>
                  </a:cubicBezTo>
                  <a:lnTo>
                    <a:pt x="2409" y="3908"/>
                  </a:lnTo>
                  <a:cubicBezTo>
                    <a:pt x="3623" y="3908"/>
                    <a:pt x="4765" y="3194"/>
                    <a:pt x="5282" y="2088"/>
                  </a:cubicBezTo>
                  <a:cubicBezTo>
                    <a:pt x="5336" y="1981"/>
                    <a:pt x="5425" y="1874"/>
                    <a:pt x="5514" y="1802"/>
                  </a:cubicBezTo>
                  <a:cubicBezTo>
                    <a:pt x="5595" y="1733"/>
                    <a:pt x="5698" y="1694"/>
                    <a:pt x="5799" y="1694"/>
                  </a:cubicBezTo>
                  <a:close/>
                  <a:moveTo>
                    <a:pt x="6138" y="0"/>
                  </a:moveTo>
                  <a:cubicBezTo>
                    <a:pt x="5175" y="0"/>
                    <a:pt x="4301" y="553"/>
                    <a:pt x="3890" y="1428"/>
                  </a:cubicBezTo>
                  <a:cubicBezTo>
                    <a:pt x="3623" y="1981"/>
                    <a:pt x="3034" y="2355"/>
                    <a:pt x="2409" y="2355"/>
                  </a:cubicBezTo>
                  <a:lnTo>
                    <a:pt x="429" y="2355"/>
                  </a:lnTo>
                  <a:cubicBezTo>
                    <a:pt x="197" y="2355"/>
                    <a:pt x="1" y="2534"/>
                    <a:pt x="1" y="2784"/>
                  </a:cubicBezTo>
                  <a:lnTo>
                    <a:pt x="1" y="9225"/>
                  </a:lnTo>
                  <a:cubicBezTo>
                    <a:pt x="1" y="9475"/>
                    <a:pt x="197" y="9653"/>
                    <a:pt x="429" y="9653"/>
                  </a:cubicBezTo>
                  <a:lnTo>
                    <a:pt x="6924" y="9653"/>
                  </a:lnTo>
                  <a:lnTo>
                    <a:pt x="6924" y="36"/>
                  </a:lnTo>
                  <a:cubicBezTo>
                    <a:pt x="6852" y="18"/>
                    <a:pt x="6763" y="0"/>
                    <a:pt x="66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7">
              <a:extLst>
                <a:ext uri="{FF2B5EF4-FFF2-40B4-BE49-F238E27FC236}">
                  <a16:creationId xmlns:a16="http://schemas.microsoft.com/office/drawing/2014/main" id="{99758375-E224-D5EB-B7CB-8E4A8C1599C9}"/>
                </a:ext>
              </a:extLst>
            </p:cNvPr>
            <p:cNvSpPr/>
            <p:nvPr/>
          </p:nvSpPr>
          <p:spPr>
            <a:xfrm>
              <a:off x="6936775" y="3372350"/>
              <a:ext cx="74075" cy="95050"/>
            </a:xfrm>
            <a:custGeom>
              <a:avLst/>
              <a:gdLst/>
              <a:ahLst/>
              <a:cxnLst/>
              <a:rect l="l" t="t" r="r" b="b"/>
              <a:pathLst>
                <a:path w="2963" h="3802" extrusionOk="0">
                  <a:moveTo>
                    <a:pt x="2962" y="1"/>
                  </a:moveTo>
                  <a:cubicBezTo>
                    <a:pt x="2195" y="804"/>
                    <a:pt x="1124" y="1285"/>
                    <a:pt x="0" y="1285"/>
                  </a:cubicBezTo>
                  <a:lnTo>
                    <a:pt x="0" y="3801"/>
                  </a:lnTo>
                  <a:lnTo>
                    <a:pt x="2962" y="3801"/>
                  </a:lnTo>
                  <a:lnTo>
                    <a:pt x="29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7">
              <a:extLst>
                <a:ext uri="{FF2B5EF4-FFF2-40B4-BE49-F238E27FC236}">
                  <a16:creationId xmlns:a16="http://schemas.microsoft.com/office/drawing/2014/main" id="{9E9BF36C-32FF-CBEF-957A-DAFAF89DFF4F}"/>
                </a:ext>
              </a:extLst>
            </p:cNvPr>
            <p:cNvSpPr/>
            <p:nvPr/>
          </p:nvSpPr>
          <p:spPr>
            <a:xfrm>
              <a:off x="7070600" y="3285825"/>
              <a:ext cx="173100" cy="241350"/>
            </a:xfrm>
            <a:custGeom>
              <a:avLst/>
              <a:gdLst/>
              <a:ahLst/>
              <a:cxnLst/>
              <a:rect l="l" t="t" r="r" b="b"/>
              <a:pathLst>
                <a:path w="6924" h="9654" extrusionOk="0">
                  <a:moveTo>
                    <a:pt x="1133" y="1694"/>
                  </a:moveTo>
                  <a:cubicBezTo>
                    <a:pt x="1234" y="1694"/>
                    <a:pt x="1329" y="1733"/>
                    <a:pt x="1410" y="1802"/>
                  </a:cubicBezTo>
                  <a:cubicBezTo>
                    <a:pt x="1517" y="1874"/>
                    <a:pt x="1588" y="1981"/>
                    <a:pt x="1642" y="2088"/>
                  </a:cubicBezTo>
                  <a:cubicBezTo>
                    <a:pt x="2177" y="3194"/>
                    <a:pt x="3301" y="3908"/>
                    <a:pt x="4532" y="3908"/>
                  </a:cubicBezTo>
                  <a:lnTo>
                    <a:pt x="4943" y="3908"/>
                  </a:lnTo>
                  <a:cubicBezTo>
                    <a:pt x="5192" y="3908"/>
                    <a:pt x="5371" y="4104"/>
                    <a:pt x="5371" y="4336"/>
                  </a:cubicBezTo>
                  <a:lnTo>
                    <a:pt x="5371" y="7672"/>
                  </a:lnTo>
                  <a:cubicBezTo>
                    <a:pt x="5371" y="7922"/>
                    <a:pt x="5192" y="8101"/>
                    <a:pt x="4943" y="8101"/>
                  </a:cubicBezTo>
                  <a:lnTo>
                    <a:pt x="1142" y="8101"/>
                  </a:lnTo>
                  <a:cubicBezTo>
                    <a:pt x="910" y="8101"/>
                    <a:pt x="714" y="7922"/>
                    <a:pt x="714" y="7672"/>
                  </a:cubicBezTo>
                  <a:lnTo>
                    <a:pt x="714" y="2123"/>
                  </a:lnTo>
                  <a:cubicBezTo>
                    <a:pt x="714" y="1945"/>
                    <a:pt x="803" y="1802"/>
                    <a:pt x="964" y="1731"/>
                  </a:cubicBezTo>
                  <a:cubicBezTo>
                    <a:pt x="1021" y="1706"/>
                    <a:pt x="1077" y="1694"/>
                    <a:pt x="1133" y="1694"/>
                  </a:cubicBezTo>
                  <a:close/>
                  <a:moveTo>
                    <a:pt x="250" y="0"/>
                  </a:moveTo>
                  <a:cubicBezTo>
                    <a:pt x="161" y="0"/>
                    <a:pt x="89" y="18"/>
                    <a:pt x="0" y="36"/>
                  </a:cubicBezTo>
                  <a:lnTo>
                    <a:pt x="0" y="9653"/>
                  </a:lnTo>
                  <a:lnTo>
                    <a:pt x="6513" y="9653"/>
                  </a:lnTo>
                  <a:cubicBezTo>
                    <a:pt x="6745" y="9653"/>
                    <a:pt x="6923" y="9475"/>
                    <a:pt x="6923" y="9225"/>
                  </a:cubicBezTo>
                  <a:lnTo>
                    <a:pt x="6923" y="2784"/>
                  </a:lnTo>
                  <a:cubicBezTo>
                    <a:pt x="6923" y="2534"/>
                    <a:pt x="6745" y="2355"/>
                    <a:pt x="6513" y="2355"/>
                  </a:cubicBezTo>
                  <a:lnTo>
                    <a:pt x="4532" y="2355"/>
                  </a:lnTo>
                  <a:cubicBezTo>
                    <a:pt x="3890" y="2355"/>
                    <a:pt x="3319" y="1981"/>
                    <a:pt x="3033" y="1428"/>
                  </a:cubicBezTo>
                  <a:cubicBezTo>
                    <a:pt x="2623" y="553"/>
                    <a:pt x="1749" y="0"/>
                    <a:pt x="7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8" name="Google Shape;1328;p57">
            <a:extLst>
              <a:ext uri="{FF2B5EF4-FFF2-40B4-BE49-F238E27FC236}">
                <a16:creationId xmlns:a16="http://schemas.microsoft.com/office/drawing/2014/main" id="{202DCD86-96C5-7BC9-9E51-A62053D42FED}"/>
              </a:ext>
            </a:extLst>
          </p:cNvPr>
          <p:cNvGrpSpPr/>
          <p:nvPr/>
        </p:nvGrpSpPr>
        <p:grpSpPr>
          <a:xfrm>
            <a:off x="1352856" y="1931975"/>
            <a:ext cx="340825" cy="367125"/>
            <a:chOff x="1220875" y="1570250"/>
            <a:chExt cx="340825" cy="367125"/>
          </a:xfrm>
        </p:grpSpPr>
        <p:sp>
          <p:nvSpPr>
            <p:cNvPr id="1329" name="Google Shape;1329;p57">
              <a:extLst>
                <a:ext uri="{FF2B5EF4-FFF2-40B4-BE49-F238E27FC236}">
                  <a16:creationId xmlns:a16="http://schemas.microsoft.com/office/drawing/2014/main" id="{E852759A-07DF-0A76-8649-B02C7AEE8F76}"/>
                </a:ext>
              </a:extLst>
            </p:cNvPr>
            <p:cNvSpPr/>
            <p:nvPr/>
          </p:nvSpPr>
          <p:spPr>
            <a:xfrm>
              <a:off x="1220875" y="1570250"/>
              <a:ext cx="340825" cy="367125"/>
            </a:xfrm>
            <a:custGeom>
              <a:avLst/>
              <a:gdLst/>
              <a:ahLst/>
              <a:cxnLst/>
              <a:rect l="l" t="t" r="r" b="b"/>
              <a:pathLst>
                <a:path w="13633" h="14685" extrusionOk="0">
                  <a:moveTo>
                    <a:pt x="6817" y="4318"/>
                  </a:moveTo>
                  <a:cubicBezTo>
                    <a:pt x="8476" y="4318"/>
                    <a:pt x="9832" y="5674"/>
                    <a:pt x="9832" y="7334"/>
                  </a:cubicBezTo>
                  <a:cubicBezTo>
                    <a:pt x="9832" y="9011"/>
                    <a:pt x="8476" y="10367"/>
                    <a:pt x="6817" y="10367"/>
                  </a:cubicBezTo>
                  <a:cubicBezTo>
                    <a:pt x="5157" y="10367"/>
                    <a:pt x="3801" y="9011"/>
                    <a:pt x="3801" y="7334"/>
                  </a:cubicBezTo>
                  <a:cubicBezTo>
                    <a:pt x="3801" y="5674"/>
                    <a:pt x="5157" y="4318"/>
                    <a:pt x="6817" y="4318"/>
                  </a:cubicBezTo>
                  <a:close/>
                  <a:moveTo>
                    <a:pt x="6870" y="0"/>
                  </a:moveTo>
                  <a:cubicBezTo>
                    <a:pt x="5907" y="0"/>
                    <a:pt x="5121" y="768"/>
                    <a:pt x="5121" y="1731"/>
                  </a:cubicBezTo>
                  <a:cubicBezTo>
                    <a:pt x="5121" y="2177"/>
                    <a:pt x="5300" y="2605"/>
                    <a:pt x="5603" y="2927"/>
                  </a:cubicBezTo>
                  <a:lnTo>
                    <a:pt x="4961" y="4051"/>
                  </a:lnTo>
                  <a:lnTo>
                    <a:pt x="3658" y="4051"/>
                  </a:lnTo>
                  <a:cubicBezTo>
                    <a:pt x="3533" y="3605"/>
                    <a:pt x="3248" y="3212"/>
                    <a:pt x="2855" y="2998"/>
                  </a:cubicBezTo>
                  <a:cubicBezTo>
                    <a:pt x="2578" y="2839"/>
                    <a:pt x="2278" y="2763"/>
                    <a:pt x="1982" y="2763"/>
                  </a:cubicBezTo>
                  <a:cubicBezTo>
                    <a:pt x="1383" y="2763"/>
                    <a:pt x="805" y="3073"/>
                    <a:pt x="482" y="3622"/>
                  </a:cubicBezTo>
                  <a:cubicBezTo>
                    <a:pt x="1" y="4461"/>
                    <a:pt x="286" y="5514"/>
                    <a:pt x="1107" y="5996"/>
                  </a:cubicBezTo>
                  <a:cubicBezTo>
                    <a:pt x="1381" y="6158"/>
                    <a:pt x="1682" y="6233"/>
                    <a:pt x="1984" y="6233"/>
                  </a:cubicBezTo>
                  <a:cubicBezTo>
                    <a:pt x="2114" y="6233"/>
                    <a:pt x="2245" y="6219"/>
                    <a:pt x="2374" y="6192"/>
                  </a:cubicBezTo>
                  <a:lnTo>
                    <a:pt x="3052" y="7352"/>
                  </a:lnTo>
                  <a:lnTo>
                    <a:pt x="2409" y="8440"/>
                  </a:lnTo>
                  <a:cubicBezTo>
                    <a:pt x="2254" y="8390"/>
                    <a:pt x="2094" y="8367"/>
                    <a:pt x="1935" y="8367"/>
                  </a:cubicBezTo>
                  <a:cubicBezTo>
                    <a:pt x="1636" y="8367"/>
                    <a:pt x="1339" y="8449"/>
                    <a:pt x="1071" y="8601"/>
                  </a:cubicBezTo>
                  <a:cubicBezTo>
                    <a:pt x="661" y="8833"/>
                    <a:pt x="375" y="9207"/>
                    <a:pt x="250" y="9653"/>
                  </a:cubicBezTo>
                  <a:cubicBezTo>
                    <a:pt x="143" y="10099"/>
                    <a:pt x="197" y="10563"/>
                    <a:pt x="429" y="10974"/>
                  </a:cubicBezTo>
                  <a:cubicBezTo>
                    <a:pt x="751" y="11523"/>
                    <a:pt x="1338" y="11833"/>
                    <a:pt x="1937" y="11833"/>
                  </a:cubicBezTo>
                  <a:cubicBezTo>
                    <a:pt x="2232" y="11833"/>
                    <a:pt x="2531" y="11757"/>
                    <a:pt x="2802" y="11598"/>
                  </a:cubicBezTo>
                  <a:cubicBezTo>
                    <a:pt x="3177" y="11402"/>
                    <a:pt x="3444" y="11045"/>
                    <a:pt x="3587" y="10652"/>
                  </a:cubicBezTo>
                  <a:lnTo>
                    <a:pt x="4961" y="10652"/>
                  </a:lnTo>
                  <a:lnTo>
                    <a:pt x="5568" y="11705"/>
                  </a:lnTo>
                  <a:cubicBezTo>
                    <a:pt x="5229" y="12026"/>
                    <a:pt x="5032" y="12472"/>
                    <a:pt x="5032" y="12954"/>
                  </a:cubicBezTo>
                  <a:cubicBezTo>
                    <a:pt x="5032" y="13900"/>
                    <a:pt x="5817" y="14685"/>
                    <a:pt x="6763" y="14685"/>
                  </a:cubicBezTo>
                  <a:cubicBezTo>
                    <a:pt x="7727" y="14685"/>
                    <a:pt x="8512" y="13900"/>
                    <a:pt x="8512" y="12954"/>
                  </a:cubicBezTo>
                  <a:cubicBezTo>
                    <a:pt x="8512" y="12544"/>
                    <a:pt x="8351" y="12133"/>
                    <a:pt x="8101" y="11830"/>
                  </a:cubicBezTo>
                  <a:lnTo>
                    <a:pt x="8779" y="10652"/>
                  </a:lnTo>
                  <a:lnTo>
                    <a:pt x="9975" y="10652"/>
                  </a:lnTo>
                  <a:cubicBezTo>
                    <a:pt x="10100" y="11081"/>
                    <a:pt x="10385" y="11455"/>
                    <a:pt x="10778" y="11687"/>
                  </a:cubicBezTo>
                  <a:cubicBezTo>
                    <a:pt x="11054" y="11846"/>
                    <a:pt x="11353" y="11921"/>
                    <a:pt x="11647" y="11921"/>
                  </a:cubicBezTo>
                  <a:cubicBezTo>
                    <a:pt x="12247" y="11921"/>
                    <a:pt x="12827" y="11608"/>
                    <a:pt x="13151" y="11045"/>
                  </a:cubicBezTo>
                  <a:cubicBezTo>
                    <a:pt x="13632" y="10224"/>
                    <a:pt x="13347" y="9154"/>
                    <a:pt x="12526" y="8690"/>
                  </a:cubicBezTo>
                  <a:cubicBezTo>
                    <a:pt x="12245" y="8529"/>
                    <a:pt x="11944" y="8449"/>
                    <a:pt x="11638" y="8449"/>
                  </a:cubicBezTo>
                  <a:cubicBezTo>
                    <a:pt x="11536" y="8449"/>
                    <a:pt x="11433" y="8458"/>
                    <a:pt x="11331" y="8476"/>
                  </a:cubicBezTo>
                  <a:lnTo>
                    <a:pt x="10688" y="7352"/>
                  </a:lnTo>
                  <a:lnTo>
                    <a:pt x="11313" y="6263"/>
                  </a:lnTo>
                  <a:cubicBezTo>
                    <a:pt x="11440" y="6296"/>
                    <a:pt x="11572" y="6312"/>
                    <a:pt x="11705" y="6312"/>
                  </a:cubicBezTo>
                  <a:cubicBezTo>
                    <a:pt x="12002" y="6312"/>
                    <a:pt x="12303" y="6233"/>
                    <a:pt x="12562" y="6085"/>
                  </a:cubicBezTo>
                  <a:cubicBezTo>
                    <a:pt x="12972" y="5853"/>
                    <a:pt x="13258" y="5478"/>
                    <a:pt x="13383" y="5032"/>
                  </a:cubicBezTo>
                  <a:cubicBezTo>
                    <a:pt x="13490" y="4586"/>
                    <a:pt x="13436" y="4104"/>
                    <a:pt x="13204" y="3712"/>
                  </a:cubicBezTo>
                  <a:cubicBezTo>
                    <a:pt x="12881" y="3149"/>
                    <a:pt x="12293" y="2835"/>
                    <a:pt x="11693" y="2835"/>
                  </a:cubicBezTo>
                  <a:cubicBezTo>
                    <a:pt x="11398" y="2835"/>
                    <a:pt x="11101" y="2911"/>
                    <a:pt x="10831" y="3069"/>
                  </a:cubicBezTo>
                  <a:cubicBezTo>
                    <a:pt x="10456" y="3283"/>
                    <a:pt x="10171" y="3640"/>
                    <a:pt x="10046" y="4051"/>
                  </a:cubicBezTo>
                  <a:lnTo>
                    <a:pt x="8779" y="4051"/>
                  </a:lnTo>
                  <a:lnTo>
                    <a:pt x="8119" y="2927"/>
                  </a:lnTo>
                  <a:cubicBezTo>
                    <a:pt x="8422" y="2605"/>
                    <a:pt x="8601" y="2177"/>
                    <a:pt x="8601" y="1731"/>
                  </a:cubicBezTo>
                  <a:cubicBezTo>
                    <a:pt x="8601" y="768"/>
                    <a:pt x="7816" y="0"/>
                    <a:pt x="68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7">
              <a:extLst>
                <a:ext uri="{FF2B5EF4-FFF2-40B4-BE49-F238E27FC236}">
                  <a16:creationId xmlns:a16="http://schemas.microsoft.com/office/drawing/2014/main" id="{B6B9B7A3-A371-8E4A-CDF8-F99DE2B314A7}"/>
                </a:ext>
              </a:extLst>
            </p:cNvPr>
            <p:cNvSpPr/>
            <p:nvPr/>
          </p:nvSpPr>
          <p:spPr>
            <a:xfrm>
              <a:off x="1395300" y="1698725"/>
              <a:ext cx="47300" cy="34350"/>
            </a:xfrm>
            <a:custGeom>
              <a:avLst/>
              <a:gdLst/>
              <a:ahLst/>
              <a:cxnLst/>
              <a:rect l="l" t="t" r="r" b="b"/>
              <a:pathLst>
                <a:path w="1892" h="1374" extrusionOk="0">
                  <a:moveTo>
                    <a:pt x="0" y="0"/>
                  </a:moveTo>
                  <a:cubicBezTo>
                    <a:pt x="0" y="18"/>
                    <a:pt x="18" y="18"/>
                    <a:pt x="18" y="36"/>
                  </a:cubicBezTo>
                  <a:lnTo>
                    <a:pt x="411" y="1249"/>
                  </a:lnTo>
                  <a:cubicBezTo>
                    <a:pt x="428" y="1320"/>
                    <a:pt x="518" y="1374"/>
                    <a:pt x="589" y="1374"/>
                  </a:cubicBezTo>
                  <a:lnTo>
                    <a:pt x="1891" y="1374"/>
                  </a:lnTo>
                  <a:cubicBezTo>
                    <a:pt x="1588" y="607"/>
                    <a:pt x="857" y="54"/>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7">
              <a:extLst>
                <a:ext uri="{FF2B5EF4-FFF2-40B4-BE49-F238E27FC236}">
                  <a16:creationId xmlns:a16="http://schemas.microsoft.com/office/drawing/2014/main" id="{CA8F5738-0599-ECE3-9A82-CFB7CBAA21DF}"/>
                </a:ext>
              </a:extLst>
            </p:cNvPr>
            <p:cNvSpPr/>
            <p:nvPr/>
          </p:nvSpPr>
          <p:spPr>
            <a:xfrm>
              <a:off x="1335975" y="1741100"/>
              <a:ext cx="29900" cy="54875"/>
            </a:xfrm>
            <a:custGeom>
              <a:avLst/>
              <a:gdLst/>
              <a:ahLst/>
              <a:cxnLst/>
              <a:rect l="l" t="t" r="r" b="b"/>
              <a:pathLst>
                <a:path w="1196" h="2195" extrusionOk="0">
                  <a:moveTo>
                    <a:pt x="54" y="0"/>
                  </a:moveTo>
                  <a:cubicBezTo>
                    <a:pt x="18" y="161"/>
                    <a:pt x="0" y="339"/>
                    <a:pt x="0" y="500"/>
                  </a:cubicBezTo>
                  <a:cubicBezTo>
                    <a:pt x="0" y="1178"/>
                    <a:pt x="303" y="1784"/>
                    <a:pt x="785" y="2195"/>
                  </a:cubicBezTo>
                  <a:lnTo>
                    <a:pt x="1178" y="982"/>
                  </a:lnTo>
                  <a:cubicBezTo>
                    <a:pt x="1196" y="910"/>
                    <a:pt x="1178" y="821"/>
                    <a:pt x="1106" y="767"/>
                  </a:cubicBezTo>
                  <a:lnTo>
                    <a:pt x="71" y="18"/>
                  </a:lnTo>
                  <a:cubicBezTo>
                    <a:pt x="71" y="18"/>
                    <a:pt x="71" y="18"/>
                    <a:pt x="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7">
              <a:extLst>
                <a:ext uri="{FF2B5EF4-FFF2-40B4-BE49-F238E27FC236}">
                  <a16:creationId xmlns:a16="http://schemas.microsoft.com/office/drawing/2014/main" id="{C3DFF1CF-ADB5-3DA8-978E-5056F78C221B}"/>
                </a:ext>
              </a:extLst>
            </p:cNvPr>
            <p:cNvSpPr/>
            <p:nvPr/>
          </p:nvSpPr>
          <p:spPr>
            <a:xfrm>
              <a:off x="1339975" y="1698725"/>
              <a:ext cx="47300" cy="34350"/>
            </a:xfrm>
            <a:custGeom>
              <a:avLst/>
              <a:gdLst/>
              <a:ahLst/>
              <a:cxnLst/>
              <a:rect l="l" t="t" r="r" b="b"/>
              <a:pathLst>
                <a:path w="1892" h="1374" extrusionOk="0">
                  <a:moveTo>
                    <a:pt x="1892" y="0"/>
                  </a:moveTo>
                  <a:cubicBezTo>
                    <a:pt x="1036" y="54"/>
                    <a:pt x="304" y="607"/>
                    <a:pt x="1" y="1374"/>
                  </a:cubicBezTo>
                  <a:lnTo>
                    <a:pt x="1303" y="1374"/>
                  </a:lnTo>
                  <a:cubicBezTo>
                    <a:pt x="1375" y="1374"/>
                    <a:pt x="1464" y="1320"/>
                    <a:pt x="1482" y="1249"/>
                  </a:cubicBezTo>
                  <a:lnTo>
                    <a:pt x="1874" y="36"/>
                  </a:lnTo>
                  <a:cubicBezTo>
                    <a:pt x="1874" y="18"/>
                    <a:pt x="1892" y="18"/>
                    <a:pt x="18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7">
              <a:extLst>
                <a:ext uri="{FF2B5EF4-FFF2-40B4-BE49-F238E27FC236}">
                  <a16:creationId xmlns:a16="http://schemas.microsoft.com/office/drawing/2014/main" id="{DD8B3636-2C26-BF86-6793-A3E9EEF099D5}"/>
                </a:ext>
              </a:extLst>
            </p:cNvPr>
            <p:cNvSpPr/>
            <p:nvPr/>
          </p:nvSpPr>
          <p:spPr>
            <a:xfrm>
              <a:off x="1362725" y="1781575"/>
              <a:ext cx="57125" cy="27350"/>
            </a:xfrm>
            <a:custGeom>
              <a:avLst/>
              <a:gdLst/>
              <a:ahLst/>
              <a:cxnLst/>
              <a:rect l="l" t="t" r="r" b="b"/>
              <a:pathLst>
                <a:path w="2285" h="1094" extrusionOk="0">
                  <a:moveTo>
                    <a:pt x="1143" y="0"/>
                  </a:moveTo>
                  <a:cubicBezTo>
                    <a:pt x="1102" y="0"/>
                    <a:pt x="1062" y="14"/>
                    <a:pt x="1035" y="41"/>
                  </a:cubicBezTo>
                  <a:lnTo>
                    <a:pt x="1" y="790"/>
                  </a:lnTo>
                  <a:cubicBezTo>
                    <a:pt x="340" y="986"/>
                    <a:pt x="732" y="1093"/>
                    <a:pt x="1143" y="1093"/>
                  </a:cubicBezTo>
                  <a:cubicBezTo>
                    <a:pt x="1553" y="1093"/>
                    <a:pt x="1945" y="986"/>
                    <a:pt x="2284" y="790"/>
                  </a:cubicBezTo>
                  <a:lnTo>
                    <a:pt x="1250" y="41"/>
                  </a:lnTo>
                  <a:cubicBezTo>
                    <a:pt x="1223" y="14"/>
                    <a:pt x="1183" y="0"/>
                    <a:pt x="11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7">
              <a:extLst>
                <a:ext uri="{FF2B5EF4-FFF2-40B4-BE49-F238E27FC236}">
                  <a16:creationId xmlns:a16="http://schemas.microsoft.com/office/drawing/2014/main" id="{D14204C4-A7F9-D20C-FD76-6B80C1831E99}"/>
                </a:ext>
              </a:extLst>
            </p:cNvPr>
            <p:cNvSpPr/>
            <p:nvPr/>
          </p:nvSpPr>
          <p:spPr>
            <a:xfrm>
              <a:off x="1416700" y="1741100"/>
              <a:ext cx="29925" cy="54875"/>
            </a:xfrm>
            <a:custGeom>
              <a:avLst/>
              <a:gdLst/>
              <a:ahLst/>
              <a:cxnLst/>
              <a:rect l="l" t="t" r="r" b="b"/>
              <a:pathLst>
                <a:path w="1197" h="2195" extrusionOk="0">
                  <a:moveTo>
                    <a:pt x="1142" y="0"/>
                  </a:moveTo>
                  <a:cubicBezTo>
                    <a:pt x="1125" y="18"/>
                    <a:pt x="1125" y="18"/>
                    <a:pt x="1125" y="18"/>
                  </a:cubicBezTo>
                  <a:lnTo>
                    <a:pt x="90" y="767"/>
                  </a:lnTo>
                  <a:cubicBezTo>
                    <a:pt x="18" y="821"/>
                    <a:pt x="1" y="910"/>
                    <a:pt x="18" y="982"/>
                  </a:cubicBezTo>
                  <a:lnTo>
                    <a:pt x="411" y="2195"/>
                  </a:lnTo>
                  <a:cubicBezTo>
                    <a:pt x="893" y="1784"/>
                    <a:pt x="1196" y="1178"/>
                    <a:pt x="1196" y="500"/>
                  </a:cubicBezTo>
                  <a:cubicBezTo>
                    <a:pt x="1196" y="339"/>
                    <a:pt x="1178" y="161"/>
                    <a:pt x="1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6"/>
          <p:cNvGrpSpPr/>
          <p:nvPr/>
        </p:nvGrpSpPr>
        <p:grpSpPr>
          <a:xfrm>
            <a:off x="4038083" y="1684772"/>
            <a:ext cx="823601" cy="779037"/>
            <a:chOff x="2358788" y="1526400"/>
            <a:chExt cx="952182" cy="907725"/>
          </a:xfrm>
        </p:grpSpPr>
        <p:sp>
          <p:nvSpPr>
            <p:cNvPr id="910" name="Google Shape;910;p46"/>
            <p:cNvSpPr/>
            <p:nvPr/>
          </p:nvSpPr>
          <p:spPr>
            <a:xfrm>
              <a:off x="2404027" y="1569341"/>
              <a:ext cx="861701" cy="819543"/>
            </a:xfrm>
            <a:custGeom>
              <a:avLst/>
              <a:gdLst/>
              <a:ahLst/>
              <a:cxnLst/>
              <a:rect l="l" t="t" r="r" b="b"/>
              <a:pathLst>
                <a:path w="17619" h="16757" extrusionOk="0">
                  <a:moveTo>
                    <a:pt x="8810" y="1"/>
                  </a:moveTo>
                  <a:lnTo>
                    <a:pt x="5565" y="4813"/>
                  </a:lnTo>
                  <a:lnTo>
                    <a:pt x="1" y="6396"/>
                  </a:lnTo>
                  <a:lnTo>
                    <a:pt x="3574" y="10973"/>
                  </a:lnTo>
                  <a:lnTo>
                    <a:pt x="3355" y="16756"/>
                  </a:lnTo>
                  <a:lnTo>
                    <a:pt x="8810" y="14766"/>
                  </a:lnTo>
                  <a:lnTo>
                    <a:pt x="14264" y="16756"/>
                  </a:lnTo>
                  <a:lnTo>
                    <a:pt x="14045" y="10973"/>
                  </a:lnTo>
                  <a:lnTo>
                    <a:pt x="17619" y="6396"/>
                  </a:lnTo>
                  <a:lnTo>
                    <a:pt x="12038" y="4813"/>
                  </a:lnTo>
                  <a:lnTo>
                    <a:pt x="8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6"/>
            <p:cNvSpPr/>
            <p:nvPr/>
          </p:nvSpPr>
          <p:spPr>
            <a:xfrm>
              <a:off x="2791913" y="1526400"/>
              <a:ext cx="89745" cy="89745"/>
            </a:xfrm>
            <a:custGeom>
              <a:avLst/>
              <a:gdLst/>
              <a:ahLst/>
              <a:cxnLst/>
              <a:rect l="l" t="t" r="r" b="b"/>
              <a:pathLst>
                <a:path w="1835" h="1835" extrusionOk="0">
                  <a:moveTo>
                    <a:pt x="926" y="1"/>
                  </a:moveTo>
                  <a:cubicBezTo>
                    <a:pt x="424" y="1"/>
                    <a:pt x="1" y="408"/>
                    <a:pt x="1" y="910"/>
                  </a:cubicBezTo>
                  <a:cubicBezTo>
                    <a:pt x="1" y="1411"/>
                    <a:pt x="424" y="1835"/>
                    <a:pt x="926" y="1835"/>
                  </a:cubicBezTo>
                  <a:cubicBezTo>
                    <a:pt x="1427" y="1835"/>
                    <a:pt x="1835" y="1411"/>
                    <a:pt x="1835" y="910"/>
                  </a:cubicBezTo>
                  <a:cubicBezTo>
                    <a:pt x="1835" y="408"/>
                    <a:pt x="1427" y="1"/>
                    <a:pt x="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6"/>
            <p:cNvSpPr/>
            <p:nvPr/>
          </p:nvSpPr>
          <p:spPr>
            <a:xfrm>
              <a:off x="3221224" y="1840729"/>
              <a:ext cx="89745" cy="89745"/>
            </a:xfrm>
            <a:custGeom>
              <a:avLst/>
              <a:gdLst/>
              <a:ahLst/>
              <a:cxnLst/>
              <a:rect l="l" t="t" r="r" b="b"/>
              <a:pathLst>
                <a:path w="1835" h="1835" extrusionOk="0">
                  <a:moveTo>
                    <a:pt x="910" y="0"/>
                  </a:moveTo>
                  <a:cubicBezTo>
                    <a:pt x="408" y="0"/>
                    <a:pt x="0" y="408"/>
                    <a:pt x="0" y="909"/>
                  </a:cubicBezTo>
                  <a:cubicBezTo>
                    <a:pt x="0" y="1411"/>
                    <a:pt x="408" y="1834"/>
                    <a:pt x="910" y="1834"/>
                  </a:cubicBezTo>
                  <a:cubicBezTo>
                    <a:pt x="1427" y="1834"/>
                    <a:pt x="1834" y="1411"/>
                    <a:pt x="1834" y="909"/>
                  </a:cubicBezTo>
                  <a:cubicBezTo>
                    <a:pt x="1834" y="408"/>
                    <a:pt x="1427" y="0"/>
                    <a:pt x="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6"/>
            <p:cNvSpPr/>
            <p:nvPr/>
          </p:nvSpPr>
          <p:spPr>
            <a:xfrm>
              <a:off x="3050292" y="2344380"/>
              <a:ext cx="89696" cy="89745"/>
            </a:xfrm>
            <a:custGeom>
              <a:avLst/>
              <a:gdLst/>
              <a:ahLst/>
              <a:cxnLst/>
              <a:rect l="l" t="t" r="r" b="b"/>
              <a:pathLst>
                <a:path w="1834" h="1835" extrusionOk="0">
                  <a:moveTo>
                    <a:pt x="909" y="0"/>
                  </a:moveTo>
                  <a:cubicBezTo>
                    <a:pt x="408" y="0"/>
                    <a:pt x="0" y="408"/>
                    <a:pt x="0" y="909"/>
                  </a:cubicBezTo>
                  <a:cubicBezTo>
                    <a:pt x="0" y="1427"/>
                    <a:pt x="408" y="1834"/>
                    <a:pt x="909" y="1834"/>
                  </a:cubicBezTo>
                  <a:cubicBezTo>
                    <a:pt x="1426" y="1834"/>
                    <a:pt x="1834" y="1427"/>
                    <a:pt x="1834" y="909"/>
                  </a:cubicBezTo>
                  <a:cubicBezTo>
                    <a:pt x="1834" y="408"/>
                    <a:pt x="1426"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6"/>
            <p:cNvSpPr/>
            <p:nvPr/>
          </p:nvSpPr>
          <p:spPr>
            <a:xfrm>
              <a:off x="2524389" y="2344380"/>
              <a:ext cx="89745" cy="89745"/>
            </a:xfrm>
            <a:custGeom>
              <a:avLst/>
              <a:gdLst/>
              <a:ahLst/>
              <a:cxnLst/>
              <a:rect l="l" t="t" r="r" b="b"/>
              <a:pathLst>
                <a:path w="1835" h="1835" extrusionOk="0">
                  <a:moveTo>
                    <a:pt x="925" y="0"/>
                  </a:moveTo>
                  <a:cubicBezTo>
                    <a:pt x="408" y="0"/>
                    <a:pt x="0" y="408"/>
                    <a:pt x="0" y="909"/>
                  </a:cubicBezTo>
                  <a:cubicBezTo>
                    <a:pt x="0" y="1427"/>
                    <a:pt x="408" y="1834"/>
                    <a:pt x="925" y="1834"/>
                  </a:cubicBezTo>
                  <a:cubicBezTo>
                    <a:pt x="1427" y="1834"/>
                    <a:pt x="1834" y="1427"/>
                    <a:pt x="1834" y="909"/>
                  </a:cubicBezTo>
                  <a:cubicBezTo>
                    <a:pt x="1834" y="408"/>
                    <a:pt x="1427" y="0"/>
                    <a:pt x="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6"/>
            <p:cNvSpPr/>
            <p:nvPr/>
          </p:nvSpPr>
          <p:spPr>
            <a:xfrm>
              <a:off x="2358788" y="1840729"/>
              <a:ext cx="89745" cy="89745"/>
            </a:xfrm>
            <a:custGeom>
              <a:avLst/>
              <a:gdLst/>
              <a:ahLst/>
              <a:cxnLst/>
              <a:rect l="l" t="t" r="r" b="b"/>
              <a:pathLst>
                <a:path w="1835" h="1835" extrusionOk="0">
                  <a:moveTo>
                    <a:pt x="926" y="0"/>
                  </a:moveTo>
                  <a:cubicBezTo>
                    <a:pt x="408" y="0"/>
                    <a:pt x="1" y="408"/>
                    <a:pt x="1" y="909"/>
                  </a:cubicBezTo>
                  <a:cubicBezTo>
                    <a:pt x="1" y="1411"/>
                    <a:pt x="408" y="1834"/>
                    <a:pt x="926" y="1834"/>
                  </a:cubicBezTo>
                  <a:cubicBezTo>
                    <a:pt x="1427" y="1834"/>
                    <a:pt x="1835" y="1411"/>
                    <a:pt x="1835" y="909"/>
                  </a:cubicBezTo>
                  <a:cubicBezTo>
                    <a:pt x="1835" y="408"/>
                    <a:pt x="142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Google Shape;1287;p57">
            <a:extLst>
              <a:ext uri="{FF2B5EF4-FFF2-40B4-BE49-F238E27FC236}">
                <a16:creationId xmlns:a16="http://schemas.microsoft.com/office/drawing/2014/main" id="{A2100CE9-5F34-CC5C-23D3-47F41F24A25D}"/>
              </a:ext>
            </a:extLst>
          </p:cNvPr>
          <p:cNvPicPr preferRelativeResize="0"/>
          <p:nvPr/>
        </p:nvPicPr>
        <p:blipFill rotWithShape="1">
          <a:blip r:embed="rId3">
            <a:alphaModFix/>
          </a:blip>
          <a:srcRect l="28241" t="43990" r="55938" b="22725"/>
          <a:stretch/>
        </p:blipFill>
        <p:spPr>
          <a:xfrm>
            <a:off x="2700348" y="1626018"/>
            <a:ext cx="734165" cy="868863"/>
          </a:xfrm>
          <a:prstGeom prst="rect">
            <a:avLst/>
          </a:prstGeom>
          <a:noFill/>
          <a:ln>
            <a:noFill/>
          </a:ln>
        </p:spPr>
      </p:pic>
      <p:pic>
        <p:nvPicPr>
          <p:cNvPr id="14" name="Google Shape;1287;p57">
            <a:extLst>
              <a:ext uri="{FF2B5EF4-FFF2-40B4-BE49-F238E27FC236}">
                <a16:creationId xmlns:a16="http://schemas.microsoft.com/office/drawing/2014/main" id="{3B402FF3-14F6-A235-9D29-D90845D9EAFB}"/>
              </a:ext>
            </a:extLst>
          </p:cNvPr>
          <p:cNvPicPr preferRelativeResize="0"/>
          <p:nvPr/>
        </p:nvPicPr>
        <p:blipFill rotWithShape="1">
          <a:blip r:embed="rId3">
            <a:alphaModFix/>
          </a:blip>
          <a:srcRect l="28241" t="43990" r="55938" b="22725"/>
          <a:stretch/>
        </p:blipFill>
        <p:spPr>
          <a:xfrm>
            <a:off x="5665986" y="1695830"/>
            <a:ext cx="734165" cy="868863"/>
          </a:xfrm>
          <a:prstGeom prst="rect">
            <a:avLst/>
          </a:prstGeom>
          <a:noFill/>
          <a:ln>
            <a:noFill/>
          </a:ln>
        </p:spPr>
      </p:pic>
      <p:pic>
        <p:nvPicPr>
          <p:cNvPr id="15" name="Google Shape;1287;p57">
            <a:extLst>
              <a:ext uri="{FF2B5EF4-FFF2-40B4-BE49-F238E27FC236}">
                <a16:creationId xmlns:a16="http://schemas.microsoft.com/office/drawing/2014/main" id="{048565CD-AC18-922F-0B4D-97ADDEE123A1}"/>
              </a:ext>
            </a:extLst>
          </p:cNvPr>
          <p:cNvPicPr preferRelativeResize="0"/>
          <p:nvPr/>
        </p:nvPicPr>
        <p:blipFill rotWithShape="1">
          <a:blip r:embed="rId3">
            <a:alphaModFix/>
          </a:blip>
          <a:srcRect l="28241" t="43990" r="55938" b="22725"/>
          <a:stretch/>
        </p:blipFill>
        <p:spPr>
          <a:xfrm>
            <a:off x="4062419" y="1586477"/>
            <a:ext cx="823602" cy="921695"/>
          </a:xfrm>
          <a:prstGeom prst="rect">
            <a:avLst/>
          </a:prstGeom>
          <a:noFill/>
          <a:ln>
            <a:noFill/>
          </a:ln>
        </p:spPr>
      </p:pic>
      <p:grpSp>
        <p:nvGrpSpPr>
          <p:cNvPr id="6" name="Google Shape;1148;p52">
            <a:extLst>
              <a:ext uri="{FF2B5EF4-FFF2-40B4-BE49-F238E27FC236}">
                <a16:creationId xmlns:a16="http://schemas.microsoft.com/office/drawing/2014/main" id="{5D1F8CB6-D7C8-80EC-7CB1-312D9EF8B9DF}"/>
              </a:ext>
            </a:extLst>
          </p:cNvPr>
          <p:cNvGrpSpPr/>
          <p:nvPr/>
        </p:nvGrpSpPr>
        <p:grpSpPr>
          <a:xfrm>
            <a:off x="4332019" y="1897470"/>
            <a:ext cx="244083" cy="394659"/>
            <a:chOff x="5791725" y="2143000"/>
            <a:chExt cx="227075" cy="367125"/>
          </a:xfrm>
        </p:grpSpPr>
        <p:sp>
          <p:nvSpPr>
            <p:cNvPr id="7" name="Google Shape;1149;p52">
              <a:extLst>
                <a:ext uri="{FF2B5EF4-FFF2-40B4-BE49-F238E27FC236}">
                  <a16:creationId xmlns:a16="http://schemas.microsoft.com/office/drawing/2014/main" id="{98EF43A3-F876-70F4-58BC-EE61AF63663C}"/>
                </a:ext>
              </a:extLst>
            </p:cNvPr>
            <p:cNvSpPr/>
            <p:nvPr/>
          </p:nvSpPr>
          <p:spPr>
            <a:xfrm>
              <a:off x="5791725" y="2374400"/>
              <a:ext cx="227075" cy="135725"/>
            </a:xfrm>
            <a:custGeom>
              <a:avLst/>
              <a:gdLst/>
              <a:ahLst/>
              <a:cxnLst/>
              <a:rect l="l" t="t" r="r" b="b"/>
              <a:pathLst>
                <a:path w="9083" h="5429" extrusionOk="0">
                  <a:moveTo>
                    <a:pt x="1098" y="0"/>
                  </a:moveTo>
                  <a:cubicBezTo>
                    <a:pt x="1040" y="0"/>
                    <a:pt x="982" y="14"/>
                    <a:pt x="928" y="40"/>
                  </a:cubicBezTo>
                  <a:cubicBezTo>
                    <a:pt x="821" y="76"/>
                    <a:pt x="750" y="165"/>
                    <a:pt x="696" y="272"/>
                  </a:cubicBezTo>
                  <a:lnTo>
                    <a:pt x="89" y="1735"/>
                  </a:lnTo>
                  <a:cubicBezTo>
                    <a:pt x="0" y="1950"/>
                    <a:pt x="107" y="2217"/>
                    <a:pt x="339" y="2306"/>
                  </a:cubicBezTo>
                  <a:lnTo>
                    <a:pt x="1321" y="2717"/>
                  </a:lnTo>
                  <a:lnTo>
                    <a:pt x="339" y="3127"/>
                  </a:lnTo>
                  <a:cubicBezTo>
                    <a:pt x="107" y="3216"/>
                    <a:pt x="0" y="3484"/>
                    <a:pt x="89" y="3698"/>
                  </a:cubicBezTo>
                  <a:lnTo>
                    <a:pt x="696" y="5161"/>
                  </a:lnTo>
                  <a:cubicBezTo>
                    <a:pt x="750" y="5268"/>
                    <a:pt x="821" y="5357"/>
                    <a:pt x="928" y="5393"/>
                  </a:cubicBezTo>
                  <a:cubicBezTo>
                    <a:pt x="982" y="5429"/>
                    <a:pt x="1053" y="5429"/>
                    <a:pt x="1107" y="5429"/>
                  </a:cubicBezTo>
                  <a:cubicBezTo>
                    <a:pt x="1160" y="5429"/>
                    <a:pt x="1214" y="5429"/>
                    <a:pt x="1267" y="5393"/>
                  </a:cubicBezTo>
                  <a:lnTo>
                    <a:pt x="4532" y="4055"/>
                  </a:lnTo>
                  <a:lnTo>
                    <a:pt x="7815" y="5393"/>
                  </a:lnTo>
                  <a:cubicBezTo>
                    <a:pt x="7869" y="5429"/>
                    <a:pt x="7922" y="5429"/>
                    <a:pt x="7976" y="5429"/>
                  </a:cubicBezTo>
                  <a:cubicBezTo>
                    <a:pt x="8029" y="5429"/>
                    <a:pt x="8101" y="5429"/>
                    <a:pt x="8154" y="5393"/>
                  </a:cubicBezTo>
                  <a:cubicBezTo>
                    <a:pt x="8261" y="5357"/>
                    <a:pt x="8333" y="5268"/>
                    <a:pt x="8386" y="5161"/>
                  </a:cubicBezTo>
                  <a:lnTo>
                    <a:pt x="8993" y="3698"/>
                  </a:lnTo>
                  <a:cubicBezTo>
                    <a:pt x="9082" y="3484"/>
                    <a:pt x="8975" y="3216"/>
                    <a:pt x="8743" y="3127"/>
                  </a:cubicBezTo>
                  <a:lnTo>
                    <a:pt x="7762" y="2717"/>
                  </a:lnTo>
                  <a:lnTo>
                    <a:pt x="8743" y="2306"/>
                  </a:lnTo>
                  <a:cubicBezTo>
                    <a:pt x="8975" y="2217"/>
                    <a:pt x="9082" y="1950"/>
                    <a:pt x="8993" y="1735"/>
                  </a:cubicBezTo>
                  <a:lnTo>
                    <a:pt x="8386" y="272"/>
                  </a:lnTo>
                  <a:cubicBezTo>
                    <a:pt x="8333" y="165"/>
                    <a:pt x="8261" y="76"/>
                    <a:pt x="8154" y="40"/>
                  </a:cubicBezTo>
                  <a:cubicBezTo>
                    <a:pt x="8101" y="14"/>
                    <a:pt x="8043" y="0"/>
                    <a:pt x="7985" y="0"/>
                  </a:cubicBezTo>
                  <a:cubicBezTo>
                    <a:pt x="7927" y="0"/>
                    <a:pt x="7869" y="14"/>
                    <a:pt x="7815" y="40"/>
                  </a:cubicBezTo>
                  <a:lnTo>
                    <a:pt x="4532" y="1396"/>
                  </a:lnTo>
                  <a:lnTo>
                    <a:pt x="1267" y="40"/>
                  </a:lnTo>
                  <a:cubicBezTo>
                    <a:pt x="1214" y="14"/>
                    <a:pt x="1156" y="0"/>
                    <a:pt x="10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50;p52">
              <a:extLst>
                <a:ext uri="{FF2B5EF4-FFF2-40B4-BE49-F238E27FC236}">
                  <a16:creationId xmlns:a16="http://schemas.microsoft.com/office/drawing/2014/main" id="{E11AD156-9678-D902-2EDD-C0692FF7A8C8}"/>
                </a:ext>
              </a:extLst>
            </p:cNvPr>
            <p:cNvSpPr/>
            <p:nvPr/>
          </p:nvSpPr>
          <p:spPr>
            <a:xfrm>
              <a:off x="5884950" y="2299125"/>
              <a:ext cx="40625" cy="71825"/>
            </a:xfrm>
            <a:custGeom>
              <a:avLst/>
              <a:gdLst/>
              <a:ahLst/>
              <a:cxnLst/>
              <a:rect l="l" t="t" r="r" b="b"/>
              <a:pathLst>
                <a:path w="1625" h="2873" extrusionOk="0">
                  <a:moveTo>
                    <a:pt x="803" y="0"/>
                  </a:moveTo>
                  <a:cubicBezTo>
                    <a:pt x="375" y="892"/>
                    <a:pt x="0" y="1785"/>
                    <a:pt x="0" y="2052"/>
                  </a:cubicBezTo>
                  <a:cubicBezTo>
                    <a:pt x="0" y="2498"/>
                    <a:pt x="375" y="2873"/>
                    <a:pt x="803" y="2873"/>
                  </a:cubicBezTo>
                  <a:cubicBezTo>
                    <a:pt x="1249" y="2873"/>
                    <a:pt x="1624" y="2498"/>
                    <a:pt x="1624" y="2052"/>
                  </a:cubicBezTo>
                  <a:cubicBezTo>
                    <a:pt x="1624" y="1785"/>
                    <a:pt x="1249" y="892"/>
                    <a:pt x="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51;p52">
              <a:extLst>
                <a:ext uri="{FF2B5EF4-FFF2-40B4-BE49-F238E27FC236}">
                  <a16:creationId xmlns:a16="http://schemas.microsoft.com/office/drawing/2014/main" id="{B61D9D03-4002-AFA8-60F9-F0817ABCF133}"/>
                </a:ext>
              </a:extLst>
            </p:cNvPr>
            <p:cNvSpPr/>
            <p:nvPr/>
          </p:nvSpPr>
          <p:spPr>
            <a:xfrm>
              <a:off x="5829200" y="2143000"/>
              <a:ext cx="152125" cy="242225"/>
            </a:xfrm>
            <a:custGeom>
              <a:avLst/>
              <a:gdLst/>
              <a:ahLst/>
              <a:cxnLst/>
              <a:rect l="l" t="t" r="r" b="b"/>
              <a:pathLst>
                <a:path w="6085" h="9689" extrusionOk="0">
                  <a:moveTo>
                    <a:pt x="3033" y="0"/>
                  </a:moveTo>
                  <a:cubicBezTo>
                    <a:pt x="2873" y="0"/>
                    <a:pt x="2730" y="90"/>
                    <a:pt x="2659" y="232"/>
                  </a:cubicBezTo>
                  <a:cubicBezTo>
                    <a:pt x="2641" y="250"/>
                    <a:pt x="1981" y="1481"/>
                    <a:pt x="1338" y="2891"/>
                  </a:cubicBezTo>
                  <a:cubicBezTo>
                    <a:pt x="0" y="5799"/>
                    <a:pt x="0" y="6549"/>
                    <a:pt x="0" y="6798"/>
                  </a:cubicBezTo>
                  <a:cubicBezTo>
                    <a:pt x="0" y="8137"/>
                    <a:pt x="874" y="9279"/>
                    <a:pt x="2088" y="9689"/>
                  </a:cubicBezTo>
                  <a:cubicBezTo>
                    <a:pt x="1642" y="9386"/>
                    <a:pt x="1356" y="8886"/>
                    <a:pt x="1356" y="8315"/>
                  </a:cubicBezTo>
                  <a:cubicBezTo>
                    <a:pt x="1356" y="8083"/>
                    <a:pt x="1427" y="7637"/>
                    <a:pt x="2016" y="6352"/>
                  </a:cubicBezTo>
                  <a:cubicBezTo>
                    <a:pt x="2337" y="5674"/>
                    <a:pt x="2641" y="5086"/>
                    <a:pt x="2659" y="5068"/>
                  </a:cubicBezTo>
                  <a:cubicBezTo>
                    <a:pt x="2730" y="4925"/>
                    <a:pt x="2873" y="4836"/>
                    <a:pt x="3033" y="4836"/>
                  </a:cubicBezTo>
                  <a:cubicBezTo>
                    <a:pt x="3212" y="4836"/>
                    <a:pt x="3354" y="4925"/>
                    <a:pt x="3426" y="5068"/>
                  </a:cubicBezTo>
                  <a:cubicBezTo>
                    <a:pt x="3444" y="5086"/>
                    <a:pt x="3747" y="5674"/>
                    <a:pt x="4068" y="6352"/>
                  </a:cubicBezTo>
                  <a:cubicBezTo>
                    <a:pt x="4657" y="7637"/>
                    <a:pt x="4728" y="8083"/>
                    <a:pt x="4728" y="8315"/>
                  </a:cubicBezTo>
                  <a:cubicBezTo>
                    <a:pt x="4728" y="8886"/>
                    <a:pt x="4443" y="9386"/>
                    <a:pt x="3997" y="9689"/>
                  </a:cubicBezTo>
                  <a:cubicBezTo>
                    <a:pt x="5210" y="9279"/>
                    <a:pt x="6084" y="8137"/>
                    <a:pt x="6084" y="6798"/>
                  </a:cubicBezTo>
                  <a:cubicBezTo>
                    <a:pt x="6084" y="6549"/>
                    <a:pt x="6084" y="5799"/>
                    <a:pt x="4746" y="2891"/>
                  </a:cubicBezTo>
                  <a:cubicBezTo>
                    <a:pt x="4104" y="1481"/>
                    <a:pt x="3444" y="250"/>
                    <a:pt x="3426" y="232"/>
                  </a:cubicBezTo>
                  <a:cubicBezTo>
                    <a:pt x="3354" y="90"/>
                    <a:pt x="3212" y="0"/>
                    <a:pt x="3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57">
            <a:extLst>
              <a:ext uri="{FF2B5EF4-FFF2-40B4-BE49-F238E27FC236}">
                <a16:creationId xmlns:a16="http://schemas.microsoft.com/office/drawing/2014/main" id="{3D230E37-0C69-1DDE-88A0-DDD8BCCA6960}"/>
              </a:ext>
            </a:extLst>
          </p:cNvPr>
          <p:cNvGrpSpPr/>
          <p:nvPr/>
        </p:nvGrpSpPr>
        <p:grpSpPr>
          <a:xfrm>
            <a:off x="5947484" y="1928159"/>
            <a:ext cx="150775" cy="367125"/>
            <a:chOff x="7526925" y="2143000"/>
            <a:chExt cx="150775" cy="367125"/>
          </a:xfrm>
        </p:grpSpPr>
        <p:sp>
          <p:nvSpPr>
            <p:cNvPr id="1323" name="Google Shape;1323;p57">
              <a:extLst>
                <a:ext uri="{FF2B5EF4-FFF2-40B4-BE49-F238E27FC236}">
                  <a16:creationId xmlns:a16="http://schemas.microsoft.com/office/drawing/2014/main" id="{3BEABD8C-6092-F93F-EF03-1A72D99276F9}"/>
                </a:ext>
              </a:extLst>
            </p:cNvPr>
            <p:cNvSpPr/>
            <p:nvPr/>
          </p:nvSpPr>
          <p:spPr>
            <a:xfrm>
              <a:off x="7551450" y="2217925"/>
              <a:ext cx="101725" cy="22350"/>
            </a:xfrm>
            <a:custGeom>
              <a:avLst/>
              <a:gdLst/>
              <a:ahLst/>
              <a:cxnLst/>
              <a:rect l="l" t="t" r="r" b="b"/>
              <a:pathLst>
                <a:path w="4069" h="894" extrusionOk="0">
                  <a:moveTo>
                    <a:pt x="447" y="1"/>
                  </a:moveTo>
                  <a:cubicBezTo>
                    <a:pt x="197" y="1"/>
                    <a:pt x="1" y="215"/>
                    <a:pt x="1" y="447"/>
                  </a:cubicBezTo>
                  <a:cubicBezTo>
                    <a:pt x="1" y="697"/>
                    <a:pt x="197" y="893"/>
                    <a:pt x="447" y="893"/>
                  </a:cubicBezTo>
                  <a:lnTo>
                    <a:pt x="3623" y="893"/>
                  </a:lnTo>
                  <a:cubicBezTo>
                    <a:pt x="3872" y="893"/>
                    <a:pt x="4069" y="697"/>
                    <a:pt x="4069" y="447"/>
                  </a:cubicBezTo>
                  <a:cubicBezTo>
                    <a:pt x="4069" y="215"/>
                    <a:pt x="3872" y="1"/>
                    <a:pt x="36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7">
              <a:extLst>
                <a:ext uri="{FF2B5EF4-FFF2-40B4-BE49-F238E27FC236}">
                  <a16:creationId xmlns:a16="http://schemas.microsoft.com/office/drawing/2014/main" id="{CC6B70C5-568D-51C0-9ED3-A8B257B6C672}"/>
                </a:ext>
              </a:extLst>
            </p:cNvPr>
            <p:cNvSpPr/>
            <p:nvPr/>
          </p:nvSpPr>
          <p:spPr>
            <a:xfrm>
              <a:off x="7551450" y="2250950"/>
              <a:ext cx="101725" cy="22325"/>
            </a:xfrm>
            <a:custGeom>
              <a:avLst/>
              <a:gdLst/>
              <a:ahLst/>
              <a:cxnLst/>
              <a:rect l="l" t="t" r="r" b="b"/>
              <a:pathLst>
                <a:path w="4069" h="893" extrusionOk="0">
                  <a:moveTo>
                    <a:pt x="447" y="0"/>
                  </a:moveTo>
                  <a:cubicBezTo>
                    <a:pt x="197" y="0"/>
                    <a:pt x="1" y="197"/>
                    <a:pt x="1" y="446"/>
                  </a:cubicBezTo>
                  <a:cubicBezTo>
                    <a:pt x="1" y="696"/>
                    <a:pt x="197" y="892"/>
                    <a:pt x="447" y="892"/>
                  </a:cubicBezTo>
                  <a:lnTo>
                    <a:pt x="3623" y="892"/>
                  </a:lnTo>
                  <a:cubicBezTo>
                    <a:pt x="3872" y="892"/>
                    <a:pt x="4069" y="696"/>
                    <a:pt x="4069" y="446"/>
                  </a:cubicBezTo>
                  <a:cubicBezTo>
                    <a:pt x="4069" y="197"/>
                    <a:pt x="3872" y="0"/>
                    <a:pt x="36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7">
              <a:extLst>
                <a:ext uri="{FF2B5EF4-FFF2-40B4-BE49-F238E27FC236}">
                  <a16:creationId xmlns:a16="http://schemas.microsoft.com/office/drawing/2014/main" id="{EF710F18-F0BA-2847-D58E-7368D802C55D}"/>
                </a:ext>
              </a:extLst>
            </p:cNvPr>
            <p:cNvSpPr/>
            <p:nvPr/>
          </p:nvSpPr>
          <p:spPr>
            <a:xfrm>
              <a:off x="7576875" y="2143000"/>
              <a:ext cx="22325" cy="53100"/>
            </a:xfrm>
            <a:custGeom>
              <a:avLst/>
              <a:gdLst/>
              <a:ahLst/>
              <a:cxnLst/>
              <a:rect l="l" t="t" r="r" b="b"/>
              <a:pathLst>
                <a:path w="893" h="2124" extrusionOk="0">
                  <a:moveTo>
                    <a:pt x="447" y="0"/>
                  </a:moveTo>
                  <a:cubicBezTo>
                    <a:pt x="197" y="0"/>
                    <a:pt x="1" y="197"/>
                    <a:pt x="1" y="446"/>
                  </a:cubicBezTo>
                  <a:lnTo>
                    <a:pt x="1" y="2124"/>
                  </a:lnTo>
                  <a:lnTo>
                    <a:pt x="893" y="2124"/>
                  </a:lnTo>
                  <a:lnTo>
                    <a:pt x="893" y="446"/>
                  </a:lnTo>
                  <a:cubicBezTo>
                    <a:pt x="893" y="197"/>
                    <a:pt x="679" y="0"/>
                    <a:pt x="4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7">
              <a:extLst>
                <a:ext uri="{FF2B5EF4-FFF2-40B4-BE49-F238E27FC236}">
                  <a16:creationId xmlns:a16="http://schemas.microsoft.com/office/drawing/2014/main" id="{21E6D367-6F3A-8D99-EC93-37A32F9FCBA5}"/>
                </a:ext>
              </a:extLst>
            </p:cNvPr>
            <p:cNvSpPr/>
            <p:nvPr/>
          </p:nvSpPr>
          <p:spPr>
            <a:xfrm>
              <a:off x="7605875" y="2143000"/>
              <a:ext cx="21875" cy="53100"/>
            </a:xfrm>
            <a:custGeom>
              <a:avLst/>
              <a:gdLst/>
              <a:ahLst/>
              <a:cxnLst/>
              <a:rect l="l" t="t" r="r" b="b"/>
              <a:pathLst>
                <a:path w="875" h="2124" extrusionOk="0">
                  <a:moveTo>
                    <a:pt x="429" y="0"/>
                  </a:moveTo>
                  <a:cubicBezTo>
                    <a:pt x="197" y="0"/>
                    <a:pt x="0" y="197"/>
                    <a:pt x="0" y="446"/>
                  </a:cubicBezTo>
                  <a:lnTo>
                    <a:pt x="0" y="2124"/>
                  </a:lnTo>
                  <a:lnTo>
                    <a:pt x="875" y="2124"/>
                  </a:lnTo>
                  <a:lnTo>
                    <a:pt x="875" y="446"/>
                  </a:lnTo>
                  <a:cubicBezTo>
                    <a:pt x="875" y="197"/>
                    <a:pt x="678" y="0"/>
                    <a:pt x="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7">
              <a:extLst>
                <a:ext uri="{FF2B5EF4-FFF2-40B4-BE49-F238E27FC236}">
                  <a16:creationId xmlns:a16="http://schemas.microsoft.com/office/drawing/2014/main" id="{B32304F9-2069-062A-5CD6-3D6B439BAB9E}"/>
                </a:ext>
              </a:extLst>
            </p:cNvPr>
            <p:cNvSpPr/>
            <p:nvPr/>
          </p:nvSpPr>
          <p:spPr>
            <a:xfrm>
              <a:off x="7526925" y="2295100"/>
              <a:ext cx="150775" cy="215025"/>
            </a:xfrm>
            <a:custGeom>
              <a:avLst/>
              <a:gdLst/>
              <a:ahLst/>
              <a:cxnLst/>
              <a:rect l="l" t="t" r="r" b="b"/>
              <a:pathLst>
                <a:path w="6031" h="8601" extrusionOk="0">
                  <a:moveTo>
                    <a:pt x="1624" y="1"/>
                  </a:moveTo>
                  <a:cubicBezTo>
                    <a:pt x="1392" y="1018"/>
                    <a:pt x="1089" y="1714"/>
                    <a:pt x="785" y="2356"/>
                  </a:cubicBezTo>
                  <a:cubicBezTo>
                    <a:pt x="393" y="3248"/>
                    <a:pt x="0" y="4087"/>
                    <a:pt x="0" y="5532"/>
                  </a:cubicBezTo>
                  <a:cubicBezTo>
                    <a:pt x="0" y="7619"/>
                    <a:pt x="1802" y="8601"/>
                    <a:pt x="3016" y="8601"/>
                  </a:cubicBezTo>
                  <a:cubicBezTo>
                    <a:pt x="4229" y="8601"/>
                    <a:pt x="6031" y="7619"/>
                    <a:pt x="6031" y="5532"/>
                  </a:cubicBezTo>
                  <a:cubicBezTo>
                    <a:pt x="6031" y="4087"/>
                    <a:pt x="5656" y="3248"/>
                    <a:pt x="5246" y="2356"/>
                  </a:cubicBezTo>
                  <a:cubicBezTo>
                    <a:pt x="4943" y="1714"/>
                    <a:pt x="4639" y="1018"/>
                    <a:pt x="4407" y="1"/>
                  </a:cubicBezTo>
                  <a:lnTo>
                    <a:pt x="3497" y="1"/>
                  </a:lnTo>
                  <a:cubicBezTo>
                    <a:pt x="3765" y="1232"/>
                    <a:pt x="4122" y="2017"/>
                    <a:pt x="4443" y="2713"/>
                  </a:cubicBezTo>
                  <a:cubicBezTo>
                    <a:pt x="4836" y="3587"/>
                    <a:pt x="5139" y="4283"/>
                    <a:pt x="5139" y="5532"/>
                  </a:cubicBezTo>
                  <a:cubicBezTo>
                    <a:pt x="5139" y="7173"/>
                    <a:pt x="3676" y="7727"/>
                    <a:pt x="3016" y="7727"/>
                  </a:cubicBezTo>
                  <a:cubicBezTo>
                    <a:pt x="2355" y="7727"/>
                    <a:pt x="892" y="7173"/>
                    <a:pt x="892" y="5532"/>
                  </a:cubicBezTo>
                  <a:cubicBezTo>
                    <a:pt x="892" y="4283"/>
                    <a:pt x="1196" y="3587"/>
                    <a:pt x="1606" y="2713"/>
                  </a:cubicBezTo>
                  <a:cubicBezTo>
                    <a:pt x="1909" y="2017"/>
                    <a:pt x="2284" y="1232"/>
                    <a:pt x="2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1273;p57">
            <a:extLst>
              <a:ext uri="{FF2B5EF4-FFF2-40B4-BE49-F238E27FC236}">
                <a16:creationId xmlns:a16="http://schemas.microsoft.com/office/drawing/2014/main" id="{4FD126F0-ACFA-7E40-4115-474367374699}"/>
              </a:ext>
            </a:extLst>
          </p:cNvPr>
          <p:cNvSpPr txBox="1">
            <a:spLocks/>
          </p:cNvSpPr>
          <p:nvPr/>
        </p:nvSpPr>
        <p:spPr>
          <a:xfrm>
            <a:off x="6716185" y="2566907"/>
            <a:ext cx="1808881"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1600"/>
              </a:spcBef>
              <a:spcAft>
                <a:spcPts val="1600"/>
              </a:spcAft>
              <a:buClr>
                <a:schemeClr val="dk1"/>
              </a:buClr>
              <a:buSzPts val="1400"/>
              <a:buFont typeface="Actor"/>
              <a:buNone/>
              <a:defRPr sz="1400" b="0" i="0" u="none" strike="noStrike" cap="none">
                <a:solidFill>
                  <a:schemeClr val="dk1"/>
                </a:solidFill>
                <a:latin typeface="Actor"/>
                <a:ea typeface="Actor"/>
                <a:cs typeface="Actor"/>
                <a:sym typeface="Actor"/>
              </a:defRPr>
            </a:lvl9pPr>
          </a:lstStyle>
          <a:p>
            <a:pPr marL="0" indent="0"/>
            <a:r>
              <a:rPr lang="en-US" dirty="0"/>
              <a:t>Subscription statuses are outdated</a:t>
            </a:r>
          </a:p>
        </p:txBody>
      </p:sp>
    </p:spTree>
    <p:extLst>
      <p:ext uri="{BB962C8B-B14F-4D97-AF65-F5344CB8AC3E}">
        <p14:creationId xmlns:p14="http://schemas.microsoft.com/office/powerpoint/2010/main" val="244329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0">
          <a:extLst>
            <a:ext uri="{FF2B5EF4-FFF2-40B4-BE49-F238E27FC236}">
              <a16:creationId xmlns:a16="http://schemas.microsoft.com/office/drawing/2014/main" id="{A499E2BC-31C4-1202-8EF8-EB29FF37EF1B}"/>
            </a:ext>
          </a:extLst>
        </p:cNvPr>
        <p:cNvGrpSpPr/>
        <p:nvPr/>
      </p:nvGrpSpPr>
      <p:grpSpPr>
        <a:xfrm>
          <a:off x="0" y="0"/>
          <a:ext cx="0" cy="0"/>
          <a:chOff x="0" y="0"/>
          <a:chExt cx="0" cy="0"/>
        </a:xfrm>
      </p:grpSpPr>
      <p:sp>
        <p:nvSpPr>
          <p:cNvPr id="1137" name="Google Shape;1137;p52">
            <a:extLst>
              <a:ext uri="{FF2B5EF4-FFF2-40B4-BE49-F238E27FC236}">
                <a16:creationId xmlns:a16="http://schemas.microsoft.com/office/drawing/2014/main" id="{8C5B0DA9-7717-D898-31C0-DD86708ABABF}"/>
              </a:ext>
            </a:extLst>
          </p:cNvPr>
          <p:cNvSpPr/>
          <p:nvPr/>
        </p:nvSpPr>
        <p:spPr>
          <a:xfrm rot="5400000">
            <a:off x="2107450" y="1125028"/>
            <a:ext cx="271960" cy="297935"/>
          </a:xfrm>
          <a:custGeom>
            <a:avLst/>
            <a:gdLst/>
            <a:ahLst/>
            <a:cxnLst/>
            <a:rect l="l" t="t" r="r" b="b"/>
            <a:pathLst>
              <a:path w="6584" h="7290" extrusionOk="0">
                <a:moveTo>
                  <a:pt x="3699" y="1"/>
                </a:moveTo>
                <a:cubicBezTo>
                  <a:pt x="3480" y="314"/>
                  <a:pt x="3245" y="612"/>
                  <a:pt x="3010" y="926"/>
                </a:cubicBezTo>
                <a:cubicBezTo>
                  <a:pt x="2884" y="1098"/>
                  <a:pt x="2712" y="1302"/>
                  <a:pt x="2492" y="1333"/>
                </a:cubicBezTo>
                <a:cubicBezTo>
                  <a:pt x="2474" y="1335"/>
                  <a:pt x="2455" y="1336"/>
                  <a:pt x="2437" y="1336"/>
                </a:cubicBezTo>
                <a:cubicBezTo>
                  <a:pt x="2193" y="1336"/>
                  <a:pt x="1975" y="1153"/>
                  <a:pt x="1771" y="1051"/>
                </a:cubicBezTo>
                <a:cubicBezTo>
                  <a:pt x="1662" y="988"/>
                  <a:pt x="1270" y="832"/>
                  <a:pt x="1207" y="706"/>
                </a:cubicBezTo>
                <a:lnTo>
                  <a:pt x="1207" y="706"/>
                </a:lnTo>
                <a:cubicBezTo>
                  <a:pt x="1427" y="1176"/>
                  <a:pt x="1771" y="1647"/>
                  <a:pt x="1787" y="2180"/>
                </a:cubicBezTo>
                <a:cubicBezTo>
                  <a:pt x="1803" y="2430"/>
                  <a:pt x="1787" y="2712"/>
                  <a:pt x="1646" y="2948"/>
                </a:cubicBezTo>
                <a:cubicBezTo>
                  <a:pt x="1474" y="3261"/>
                  <a:pt x="1176" y="3245"/>
                  <a:pt x="862" y="3261"/>
                </a:cubicBezTo>
                <a:cubicBezTo>
                  <a:pt x="564" y="3261"/>
                  <a:pt x="282" y="3292"/>
                  <a:pt x="0" y="3292"/>
                </a:cubicBezTo>
                <a:cubicBezTo>
                  <a:pt x="188" y="3292"/>
                  <a:pt x="517" y="3496"/>
                  <a:pt x="690" y="3575"/>
                </a:cubicBezTo>
                <a:cubicBezTo>
                  <a:pt x="972" y="3684"/>
                  <a:pt x="1380" y="3747"/>
                  <a:pt x="1238" y="4139"/>
                </a:cubicBezTo>
                <a:cubicBezTo>
                  <a:pt x="1113" y="4468"/>
                  <a:pt x="909" y="4766"/>
                  <a:pt x="768" y="5095"/>
                </a:cubicBezTo>
                <a:cubicBezTo>
                  <a:pt x="690" y="5267"/>
                  <a:pt x="611" y="5440"/>
                  <a:pt x="533" y="5612"/>
                </a:cubicBezTo>
                <a:cubicBezTo>
                  <a:pt x="517" y="5644"/>
                  <a:pt x="486" y="5785"/>
                  <a:pt x="439" y="5816"/>
                </a:cubicBezTo>
                <a:cubicBezTo>
                  <a:pt x="634" y="5699"/>
                  <a:pt x="1140" y="5249"/>
                  <a:pt x="1469" y="5249"/>
                </a:cubicBezTo>
                <a:cubicBezTo>
                  <a:pt x="1537" y="5249"/>
                  <a:pt x="1597" y="5269"/>
                  <a:pt x="1646" y="5314"/>
                </a:cubicBezTo>
                <a:cubicBezTo>
                  <a:pt x="1709" y="5361"/>
                  <a:pt x="1865" y="6129"/>
                  <a:pt x="1803" y="6161"/>
                </a:cubicBezTo>
                <a:cubicBezTo>
                  <a:pt x="1888" y="6120"/>
                  <a:pt x="1965" y="6103"/>
                  <a:pt x="2037" y="6103"/>
                </a:cubicBezTo>
                <a:cubicBezTo>
                  <a:pt x="2270" y="6103"/>
                  <a:pt x="2449" y="6283"/>
                  <a:pt x="2665" y="6427"/>
                </a:cubicBezTo>
                <a:cubicBezTo>
                  <a:pt x="2649" y="6412"/>
                  <a:pt x="2822" y="6067"/>
                  <a:pt x="2853" y="6051"/>
                </a:cubicBezTo>
                <a:cubicBezTo>
                  <a:pt x="2917" y="5959"/>
                  <a:pt x="2992" y="5921"/>
                  <a:pt x="3075" y="5921"/>
                </a:cubicBezTo>
                <a:cubicBezTo>
                  <a:pt x="3133" y="5921"/>
                  <a:pt x="3196" y="5940"/>
                  <a:pt x="3260" y="5973"/>
                </a:cubicBezTo>
                <a:cubicBezTo>
                  <a:pt x="3903" y="6318"/>
                  <a:pt x="4342" y="6709"/>
                  <a:pt x="4781" y="7289"/>
                </a:cubicBezTo>
                <a:cubicBezTo>
                  <a:pt x="4718" y="6976"/>
                  <a:pt x="4640" y="6662"/>
                  <a:pt x="4608" y="6333"/>
                </a:cubicBezTo>
                <a:cubicBezTo>
                  <a:pt x="4593" y="6145"/>
                  <a:pt x="4452" y="5644"/>
                  <a:pt x="4734" y="5612"/>
                </a:cubicBezTo>
                <a:cubicBezTo>
                  <a:pt x="4747" y="5610"/>
                  <a:pt x="4761" y="5609"/>
                  <a:pt x="4774" y="5609"/>
                </a:cubicBezTo>
                <a:cubicBezTo>
                  <a:pt x="4957" y="5609"/>
                  <a:pt x="5184" y="5790"/>
                  <a:pt x="5329" y="5863"/>
                </a:cubicBezTo>
                <a:cubicBezTo>
                  <a:pt x="5580" y="5973"/>
                  <a:pt x="5847" y="6098"/>
                  <a:pt x="6098" y="6223"/>
                </a:cubicBezTo>
                <a:cubicBezTo>
                  <a:pt x="6003" y="6129"/>
                  <a:pt x="5972" y="5957"/>
                  <a:pt x="5925" y="5832"/>
                </a:cubicBezTo>
                <a:cubicBezTo>
                  <a:pt x="5831" y="5581"/>
                  <a:pt x="5690" y="5330"/>
                  <a:pt x="5737" y="5064"/>
                </a:cubicBezTo>
                <a:cubicBezTo>
                  <a:pt x="5768" y="4844"/>
                  <a:pt x="5941" y="4672"/>
                  <a:pt x="6098" y="4531"/>
                </a:cubicBezTo>
                <a:cubicBezTo>
                  <a:pt x="6254" y="4390"/>
                  <a:pt x="6395" y="4233"/>
                  <a:pt x="6583" y="4123"/>
                </a:cubicBezTo>
                <a:cubicBezTo>
                  <a:pt x="6301" y="3998"/>
                  <a:pt x="5800" y="3872"/>
                  <a:pt x="5815" y="3465"/>
                </a:cubicBezTo>
                <a:cubicBezTo>
                  <a:pt x="5847" y="3057"/>
                  <a:pt x="6333" y="2571"/>
                  <a:pt x="6583" y="2258"/>
                </a:cubicBezTo>
                <a:lnTo>
                  <a:pt x="6583" y="2258"/>
                </a:lnTo>
                <a:cubicBezTo>
                  <a:pt x="6317" y="2407"/>
                  <a:pt x="5964" y="2592"/>
                  <a:pt x="5632" y="2592"/>
                </a:cubicBezTo>
                <a:cubicBezTo>
                  <a:pt x="5475" y="2592"/>
                  <a:pt x="5324" y="2551"/>
                  <a:pt x="5188" y="2446"/>
                </a:cubicBezTo>
                <a:cubicBezTo>
                  <a:pt x="4687" y="2054"/>
                  <a:pt x="5079" y="1004"/>
                  <a:pt x="5439" y="659"/>
                </a:cubicBezTo>
                <a:lnTo>
                  <a:pt x="5439" y="659"/>
                </a:lnTo>
                <a:cubicBezTo>
                  <a:pt x="5204" y="879"/>
                  <a:pt x="4922" y="1302"/>
                  <a:pt x="4608" y="1411"/>
                </a:cubicBezTo>
                <a:cubicBezTo>
                  <a:pt x="4572" y="1424"/>
                  <a:pt x="4542" y="1430"/>
                  <a:pt x="4516" y="1430"/>
                </a:cubicBezTo>
                <a:cubicBezTo>
                  <a:pt x="4195" y="1430"/>
                  <a:pt x="4628" y="508"/>
                  <a:pt x="4671" y="377"/>
                </a:cubicBezTo>
                <a:lnTo>
                  <a:pt x="4671" y="377"/>
                </a:lnTo>
                <a:cubicBezTo>
                  <a:pt x="4577" y="612"/>
                  <a:pt x="4217" y="910"/>
                  <a:pt x="4028" y="1067"/>
                </a:cubicBezTo>
                <a:cubicBezTo>
                  <a:pt x="3964" y="1118"/>
                  <a:pt x="3846" y="1223"/>
                  <a:pt x="3754" y="1223"/>
                </a:cubicBezTo>
                <a:cubicBezTo>
                  <a:pt x="3734" y="1223"/>
                  <a:pt x="3716" y="1219"/>
                  <a:pt x="3699" y="1208"/>
                </a:cubicBezTo>
                <a:cubicBezTo>
                  <a:pt x="3543" y="1114"/>
                  <a:pt x="3621" y="690"/>
                  <a:pt x="3637" y="565"/>
                </a:cubicBezTo>
                <a:cubicBezTo>
                  <a:pt x="3652" y="377"/>
                  <a:pt x="3668" y="189"/>
                  <a:pt x="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a:extLst>
              <a:ext uri="{FF2B5EF4-FFF2-40B4-BE49-F238E27FC236}">
                <a16:creationId xmlns:a16="http://schemas.microsoft.com/office/drawing/2014/main" id="{3E366425-5D7E-44AD-8FA6-841C630DF702}"/>
              </a:ext>
            </a:extLst>
          </p:cNvPr>
          <p:cNvSpPr txBox="1">
            <a:spLocks noGrp="1"/>
          </p:cNvSpPr>
          <p:nvPr>
            <p:ph type="title"/>
          </p:nvPr>
        </p:nvSpPr>
        <p:spPr>
          <a:xfrm>
            <a:off x="719997" y="19448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Fixes</a:t>
            </a:r>
            <a:endParaRPr dirty="0"/>
          </a:p>
        </p:txBody>
      </p:sp>
      <p:sp>
        <p:nvSpPr>
          <p:cNvPr id="1140" name="Google Shape;1140;p52">
            <a:extLst>
              <a:ext uri="{FF2B5EF4-FFF2-40B4-BE49-F238E27FC236}">
                <a16:creationId xmlns:a16="http://schemas.microsoft.com/office/drawing/2014/main" id="{276CDA46-F3F0-D8B2-D979-507903F03948}"/>
              </a:ext>
            </a:extLst>
          </p:cNvPr>
          <p:cNvSpPr txBox="1">
            <a:spLocks noGrp="1"/>
          </p:cNvSpPr>
          <p:nvPr>
            <p:ph type="title" idx="2"/>
          </p:nvPr>
        </p:nvSpPr>
        <p:spPr>
          <a:xfrm>
            <a:off x="0" y="1004392"/>
            <a:ext cx="19782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t>Missing Age</a:t>
            </a:r>
            <a:endParaRPr sz="1200" dirty="0"/>
          </a:p>
        </p:txBody>
      </p:sp>
      <p:sp>
        <p:nvSpPr>
          <p:cNvPr id="1141" name="Google Shape;1141;p52">
            <a:extLst>
              <a:ext uri="{FF2B5EF4-FFF2-40B4-BE49-F238E27FC236}">
                <a16:creationId xmlns:a16="http://schemas.microsoft.com/office/drawing/2014/main" id="{41F62CDF-9138-47A2-13AF-46EA64729DFE}"/>
              </a:ext>
            </a:extLst>
          </p:cNvPr>
          <p:cNvSpPr txBox="1">
            <a:spLocks noGrp="1"/>
          </p:cNvSpPr>
          <p:nvPr>
            <p:ph type="subTitle" idx="1"/>
          </p:nvPr>
        </p:nvSpPr>
        <p:spPr>
          <a:xfrm>
            <a:off x="2340988" y="1037025"/>
            <a:ext cx="5335216" cy="46243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t>Fill in missing ages using local median. By making sure the Date of Birth is mandatory. We can then configure the model to auto calculate the age based on DoB to ensure there are fewer errors.</a:t>
            </a:r>
          </a:p>
        </p:txBody>
      </p:sp>
      <p:sp>
        <p:nvSpPr>
          <p:cNvPr id="1142" name="Google Shape;1142;p52">
            <a:extLst>
              <a:ext uri="{FF2B5EF4-FFF2-40B4-BE49-F238E27FC236}">
                <a16:creationId xmlns:a16="http://schemas.microsoft.com/office/drawing/2014/main" id="{E143CBD8-1CC9-3F48-F6A7-C872D1AD7620}"/>
              </a:ext>
            </a:extLst>
          </p:cNvPr>
          <p:cNvSpPr txBox="1">
            <a:spLocks noGrp="1"/>
          </p:cNvSpPr>
          <p:nvPr>
            <p:ph type="title" idx="3"/>
          </p:nvPr>
        </p:nvSpPr>
        <p:spPr>
          <a:xfrm>
            <a:off x="-241734" y="3641299"/>
            <a:ext cx="2280414"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t>Subscription</a:t>
            </a:r>
            <a:endParaRPr sz="1200" dirty="0"/>
          </a:p>
        </p:txBody>
      </p:sp>
      <p:sp>
        <p:nvSpPr>
          <p:cNvPr id="1144" name="Google Shape;1144;p52">
            <a:extLst>
              <a:ext uri="{FF2B5EF4-FFF2-40B4-BE49-F238E27FC236}">
                <a16:creationId xmlns:a16="http://schemas.microsoft.com/office/drawing/2014/main" id="{8D9F0433-B4E0-F5A8-B8B0-5DCC2691182A}"/>
              </a:ext>
            </a:extLst>
          </p:cNvPr>
          <p:cNvSpPr txBox="1">
            <a:spLocks noGrp="1"/>
          </p:cNvSpPr>
          <p:nvPr>
            <p:ph type="title" idx="5"/>
          </p:nvPr>
        </p:nvSpPr>
        <p:spPr>
          <a:xfrm>
            <a:off x="30240" y="2333333"/>
            <a:ext cx="1978200" cy="527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t>Location</a:t>
            </a:r>
            <a:endParaRPr sz="1200" dirty="0"/>
          </a:p>
        </p:txBody>
      </p:sp>
      <p:sp>
        <p:nvSpPr>
          <p:cNvPr id="1152" name="Google Shape;1152;p52">
            <a:extLst>
              <a:ext uri="{FF2B5EF4-FFF2-40B4-BE49-F238E27FC236}">
                <a16:creationId xmlns:a16="http://schemas.microsoft.com/office/drawing/2014/main" id="{EC110BF8-6CCA-7811-ED6B-96D1EFBF6342}"/>
              </a:ext>
            </a:extLst>
          </p:cNvPr>
          <p:cNvSpPr/>
          <p:nvPr/>
        </p:nvSpPr>
        <p:spPr>
          <a:xfrm>
            <a:off x="187599" y="2187548"/>
            <a:ext cx="244093" cy="466028"/>
          </a:xfrm>
          <a:custGeom>
            <a:avLst/>
            <a:gdLst/>
            <a:ahLst/>
            <a:cxnLst/>
            <a:rect l="l" t="t" r="r" b="b"/>
            <a:pathLst>
              <a:path w="7691" h="14685" extrusionOk="0">
                <a:moveTo>
                  <a:pt x="3409" y="2177"/>
                </a:moveTo>
                <a:lnTo>
                  <a:pt x="3409" y="3390"/>
                </a:lnTo>
                <a:cubicBezTo>
                  <a:pt x="3195" y="3462"/>
                  <a:pt x="2998" y="3569"/>
                  <a:pt x="2856" y="3712"/>
                </a:cubicBezTo>
                <a:lnTo>
                  <a:pt x="1785" y="3105"/>
                </a:lnTo>
                <a:cubicBezTo>
                  <a:pt x="2195" y="2623"/>
                  <a:pt x="2766" y="2284"/>
                  <a:pt x="3409" y="2177"/>
                </a:cubicBezTo>
                <a:close/>
                <a:moveTo>
                  <a:pt x="4265" y="2177"/>
                </a:moveTo>
                <a:cubicBezTo>
                  <a:pt x="4925" y="2284"/>
                  <a:pt x="5478" y="2623"/>
                  <a:pt x="5889" y="3105"/>
                </a:cubicBezTo>
                <a:lnTo>
                  <a:pt x="4836" y="3712"/>
                </a:lnTo>
                <a:cubicBezTo>
                  <a:pt x="4676" y="3569"/>
                  <a:pt x="4479" y="3462"/>
                  <a:pt x="4265" y="3390"/>
                </a:cubicBezTo>
                <a:lnTo>
                  <a:pt x="4265" y="2177"/>
                </a:lnTo>
                <a:close/>
                <a:moveTo>
                  <a:pt x="3837" y="4193"/>
                </a:moveTo>
                <a:cubicBezTo>
                  <a:pt x="4176" y="4193"/>
                  <a:pt x="4444" y="4461"/>
                  <a:pt x="4444" y="4782"/>
                </a:cubicBezTo>
                <a:cubicBezTo>
                  <a:pt x="4444" y="5121"/>
                  <a:pt x="4176" y="5389"/>
                  <a:pt x="3837" y="5389"/>
                </a:cubicBezTo>
                <a:cubicBezTo>
                  <a:pt x="3516" y="5389"/>
                  <a:pt x="3248" y="5121"/>
                  <a:pt x="3248" y="4782"/>
                </a:cubicBezTo>
                <a:cubicBezTo>
                  <a:pt x="3248" y="4461"/>
                  <a:pt x="3516" y="4193"/>
                  <a:pt x="3837" y="4193"/>
                </a:cubicBezTo>
                <a:close/>
                <a:moveTo>
                  <a:pt x="1357" y="3854"/>
                </a:moveTo>
                <a:lnTo>
                  <a:pt x="2410" y="4461"/>
                </a:lnTo>
                <a:cubicBezTo>
                  <a:pt x="2392" y="4568"/>
                  <a:pt x="2374" y="4675"/>
                  <a:pt x="2374" y="4782"/>
                </a:cubicBezTo>
                <a:cubicBezTo>
                  <a:pt x="2374" y="4889"/>
                  <a:pt x="2392" y="4996"/>
                  <a:pt x="2410" y="5103"/>
                </a:cubicBezTo>
                <a:lnTo>
                  <a:pt x="1357" y="5710"/>
                </a:lnTo>
                <a:cubicBezTo>
                  <a:pt x="1250" y="5425"/>
                  <a:pt x="1196" y="5121"/>
                  <a:pt x="1196" y="4782"/>
                </a:cubicBezTo>
                <a:cubicBezTo>
                  <a:pt x="1196" y="4461"/>
                  <a:pt x="1250" y="4140"/>
                  <a:pt x="1357" y="3854"/>
                </a:cubicBezTo>
                <a:close/>
                <a:moveTo>
                  <a:pt x="6317" y="3854"/>
                </a:moveTo>
                <a:cubicBezTo>
                  <a:pt x="6424" y="4140"/>
                  <a:pt x="6495" y="4461"/>
                  <a:pt x="6495" y="4782"/>
                </a:cubicBezTo>
                <a:cubicBezTo>
                  <a:pt x="6495" y="5121"/>
                  <a:pt x="6424" y="5425"/>
                  <a:pt x="6317" y="5710"/>
                </a:cubicBezTo>
                <a:lnTo>
                  <a:pt x="5264" y="5103"/>
                </a:lnTo>
                <a:cubicBezTo>
                  <a:pt x="5282" y="4996"/>
                  <a:pt x="5300" y="4889"/>
                  <a:pt x="5300" y="4782"/>
                </a:cubicBezTo>
                <a:cubicBezTo>
                  <a:pt x="5300" y="4675"/>
                  <a:pt x="5282" y="4568"/>
                  <a:pt x="5264" y="4461"/>
                </a:cubicBezTo>
                <a:lnTo>
                  <a:pt x="6317" y="3854"/>
                </a:lnTo>
                <a:close/>
                <a:moveTo>
                  <a:pt x="2856" y="5853"/>
                </a:moveTo>
                <a:cubicBezTo>
                  <a:pt x="2998" y="5995"/>
                  <a:pt x="3195" y="6120"/>
                  <a:pt x="3409" y="6174"/>
                </a:cubicBezTo>
                <a:lnTo>
                  <a:pt x="3409" y="7405"/>
                </a:lnTo>
                <a:cubicBezTo>
                  <a:pt x="2766" y="7298"/>
                  <a:pt x="2195" y="6959"/>
                  <a:pt x="1785" y="6459"/>
                </a:cubicBezTo>
                <a:lnTo>
                  <a:pt x="2856" y="5853"/>
                </a:lnTo>
                <a:close/>
                <a:moveTo>
                  <a:pt x="4836" y="5853"/>
                </a:moveTo>
                <a:lnTo>
                  <a:pt x="5889" y="6459"/>
                </a:lnTo>
                <a:cubicBezTo>
                  <a:pt x="5478" y="6959"/>
                  <a:pt x="4925" y="7298"/>
                  <a:pt x="4265" y="7405"/>
                </a:cubicBezTo>
                <a:lnTo>
                  <a:pt x="4265" y="6174"/>
                </a:lnTo>
                <a:cubicBezTo>
                  <a:pt x="4479" y="6120"/>
                  <a:pt x="4676" y="5995"/>
                  <a:pt x="4836" y="5853"/>
                </a:cubicBezTo>
                <a:close/>
                <a:moveTo>
                  <a:pt x="3837" y="0"/>
                </a:moveTo>
                <a:cubicBezTo>
                  <a:pt x="3605" y="0"/>
                  <a:pt x="3409" y="197"/>
                  <a:pt x="3409" y="429"/>
                </a:cubicBezTo>
                <a:lnTo>
                  <a:pt x="3409" y="1303"/>
                </a:lnTo>
                <a:cubicBezTo>
                  <a:pt x="1678" y="1517"/>
                  <a:pt x="322" y="2998"/>
                  <a:pt x="322" y="4782"/>
                </a:cubicBezTo>
                <a:cubicBezTo>
                  <a:pt x="322" y="5389"/>
                  <a:pt x="483" y="5942"/>
                  <a:pt x="732" y="6442"/>
                </a:cubicBezTo>
                <a:lnTo>
                  <a:pt x="732" y="8779"/>
                </a:lnTo>
                <a:cubicBezTo>
                  <a:pt x="304" y="8957"/>
                  <a:pt x="1" y="9368"/>
                  <a:pt x="1" y="9867"/>
                </a:cubicBezTo>
                <a:cubicBezTo>
                  <a:pt x="1" y="10349"/>
                  <a:pt x="554" y="11437"/>
                  <a:pt x="786" y="11901"/>
                </a:cubicBezTo>
                <a:cubicBezTo>
                  <a:pt x="875" y="12044"/>
                  <a:pt x="1018" y="12133"/>
                  <a:pt x="1178" y="12133"/>
                </a:cubicBezTo>
                <a:cubicBezTo>
                  <a:pt x="1339" y="12133"/>
                  <a:pt x="1482" y="12044"/>
                  <a:pt x="1553" y="11901"/>
                </a:cubicBezTo>
                <a:cubicBezTo>
                  <a:pt x="1803" y="11437"/>
                  <a:pt x="2356" y="10349"/>
                  <a:pt x="2356" y="9867"/>
                </a:cubicBezTo>
                <a:cubicBezTo>
                  <a:pt x="2356" y="9368"/>
                  <a:pt x="2035" y="8957"/>
                  <a:pt x="1607" y="8779"/>
                </a:cubicBezTo>
                <a:lnTo>
                  <a:pt x="1607" y="7494"/>
                </a:lnTo>
                <a:cubicBezTo>
                  <a:pt x="2106" y="7905"/>
                  <a:pt x="2731" y="8190"/>
                  <a:pt x="3409" y="8279"/>
                </a:cubicBezTo>
                <a:lnTo>
                  <a:pt x="3409" y="10296"/>
                </a:lnTo>
                <a:cubicBezTo>
                  <a:pt x="2802" y="10492"/>
                  <a:pt x="2356" y="11045"/>
                  <a:pt x="2356" y="11705"/>
                </a:cubicBezTo>
                <a:cubicBezTo>
                  <a:pt x="2356" y="12347"/>
                  <a:pt x="3195" y="13971"/>
                  <a:pt x="3462" y="14453"/>
                </a:cubicBezTo>
                <a:cubicBezTo>
                  <a:pt x="3534" y="14596"/>
                  <a:pt x="3676" y="14685"/>
                  <a:pt x="3837" y="14685"/>
                </a:cubicBezTo>
                <a:cubicBezTo>
                  <a:pt x="3998" y="14685"/>
                  <a:pt x="4140" y="14596"/>
                  <a:pt x="4229" y="14453"/>
                </a:cubicBezTo>
                <a:cubicBezTo>
                  <a:pt x="4479" y="13971"/>
                  <a:pt x="5318" y="12347"/>
                  <a:pt x="5318" y="11705"/>
                </a:cubicBezTo>
                <a:cubicBezTo>
                  <a:pt x="5318" y="11045"/>
                  <a:pt x="4872" y="10492"/>
                  <a:pt x="4265" y="10296"/>
                </a:cubicBezTo>
                <a:lnTo>
                  <a:pt x="4265" y="8279"/>
                </a:lnTo>
                <a:cubicBezTo>
                  <a:pt x="4943" y="8190"/>
                  <a:pt x="5568" y="7905"/>
                  <a:pt x="6067" y="7494"/>
                </a:cubicBezTo>
                <a:lnTo>
                  <a:pt x="6067" y="8779"/>
                </a:lnTo>
                <a:cubicBezTo>
                  <a:pt x="5639" y="8957"/>
                  <a:pt x="5336" y="9368"/>
                  <a:pt x="5336" y="9867"/>
                </a:cubicBezTo>
                <a:cubicBezTo>
                  <a:pt x="5336" y="10349"/>
                  <a:pt x="5889" y="11437"/>
                  <a:pt x="6121" y="11901"/>
                </a:cubicBezTo>
                <a:cubicBezTo>
                  <a:pt x="6192" y="12044"/>
                  <a:pt x="6353" y="12133"/>
                  <a:pt x="6513" y="12133"/>
                </a:cubicBezTo>
                <a:cubicBezTo>
                  <a:pt x="6674" y="12133"/>
                  <a:pt x="6817" y="12044"/>
                  <a:pt x="6888" y="11901"/>
                </a:cubicBezTo>
                <a:cubicBezTo>
                  <a:pt x="7120" y="11437"/>
                  <a:pt x="7691" y="10349"/>
                  <a:pt x="7691" y="9867"/>
                </a:cubicBezTo>
                <a:cubicBezTo>
                  <a:pt x="7691" y="9368"/>
                  <a:pt x="7370" y="8957"/>
                  <a:pt x="6942" y="8779"/>
                </a:cubicBezTo>
                <a:lnTo>
                  <a:pt x="6942" y="6442"/>
                </a:lnTo>
                <a:cubicBezTo>
                  <a:pt x="7209" y="5942"/>
                  <a:pt x="7352" y="5389"/>
                  <a:pt x="7352" y="4782"/>
                </a:cubicBezTo>
                <a:cubicBezTo>
                  <a:pt x="7352" y="2998"/>
                  <a:pt x="6014" y="1517"/>
                  <a:pt x="4265" y="1303"/>
                </a:cubicBezTo>
                <a:lnTo>
                  <a:pt x="4265" y="429"/>
                </a:lnTo>
                <a:cubicBezTo>
                  <a:pt x="4265" y="197"/>
                  <a:pt x="4087" y="0"/>
                  <a:pt x="38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2">
            <a:extLst>
              <a:ext uri="{FF2B5EF4-FFF2-40B4-BE49-F238E27FC236}">
                <a16:creationId xmlns:a16="http://schemas.microsoft.com/office/drawing/2014/main" id="{31A1554C-9018-34E4-0251-65280486EE6F}"/>
              </a:ext>
            </a:extLst>
          </p:cNvPr>
          <p:cNvSpPr/>
          <p:nvPr/>
        </p:nvSpPr>
        <p:spPr>
          <a:xfrm>
            <a:off x="149450" y="3313074"/>
            <a:ext cx="320783" cy="320390"/>
          </a:xfrm>
          <a:custGeom>
            <a:avLst/>
            <a:gdLst/>
            <a:ahLst/>
            <a:cxnLst/>
            <a:rect l="l" t="t" r="r" b="b"/>
            <a:pathLst>
              <a:path w="14703" h="14685" extrusionOk="0">
                <a:moveTo>
                  <a:pt x="7352" y="3123"/>
                </a:moveTo>
                <a:cubicBezTo>
                  <a:pt x="7602" y="3123"/>
                  <a:pt x="7816" y="3319"/>
                  <a:pt x="7816" y="3569"/>
                </a:cubicBezTo>
                <a:lnTo>
                  <a:pt x="7816" y="4176"/>
                </a:lnTo>
                <a:lnTo>
                  <a:pt x="8708" y="4176"/>
                </a:lnTo>
                <a:cubicBezTo>
                  <a:pt x="8958" y="4176"/>
                  <a:pt x="9172" y="4372"/>
                  <a:pt x="9172" y="4622"/>
                </a:cubicBezTo>
                <a:cubicBezTo>
                  <a:pt x="9172" y="4889"/>
                  <a:pt x="8958" y="5086"/>
                  <a:pt x="8708" y="5086"/>
                </a:cubicBezTo>
                <a:lnTo>
                  <a:pt x="7352" y="5086"/>
                </a:lnTo>
                <a:cubicBezTo>
                  <a:pt x="6852" y="5086"/>
                  <a:pt x="6460" y="5496"/>
                  <a:pt x="6460" y="5978"/>
                </a:cubicBezTo>
                <a:cubicBezTo>
                  <a:pt x="6460" y="6477"/>
                  <a:pt x="6852" y="6888"/>
                  <a:pt x="7352" y="6888"/>
                </a:cubicBezTo>
                <a:cubicBezTo>
                  <a:pt x="8351" y="6888"/>
                  <a:pt x="9172" y="7691"/>
                  <a:pt x="9172" y="8690"/>
                </a:cubicBezTo>
                <a:cubicBezTo>
                  <a:pt x="9172" y="9528"/>
                  <a:pt x="8583" y="10242"/>
                  <a:pt x="7816" y="10456"/>
                </a:cubicBezTo>
                <a:lnTo>
                  <a:pt x="7816" y="11099"/>
                </a:lnTo>
                <a:cubicBezTo>
                  <a:pt x="7816" y="11366"/>
                  <a:pt x="7602" y="11562"/>
                  <a:pt x="7352" y="11562"/>
                </a:cubicBezTo>
                <a:cubicBezTo>
                  <a:pt x="7102" y="11562"/>
                  <a:pt x="6888" y="11366"/>
                  <a:pt x="6888" y="11099"/>
                </a:cubicBezTo>
                <a:lnTo>
                  <a:pt x="6888" y="10510"/>
                </a:lnTo>
                <a:lnTo>
                  <a:pt x="5996" y="10510"/>
                </a:lnTo>
                <a:cubicBezTo>
                  <a:pt x="5746" y="10510"/>
                  <a:pt x="5532" y="10296"/>
                  <a:pt x="5532" y="10046"/>
                </a:cubicBezTo>
                <a:cubicBezTo>
                  <a:pt x="5532" y="9796"/>
                  <a:pt x="5746" y="9600"/>
                  <a:pt x="5996" y="9600"/>
                </a:cubicBezTo>
                <a:lnTo>
                  <a:pt x="7352" y="9600"/>
                </a:lnTo>
                <a:cubicBezTo>
                  <a:pt x="7851" y="9600"/>
                  <a:pt x="8244" y="9189"/>
                  <a:pt x="8244" y="8690"/>
                </a:cubicBezTo>
                <a:cubicBezTo>
                  <a:pt x="8244" y="8208"/>
                  <a:pt x="7851" y="7798"/>
                  <a:pt x="7352" y="7798"/>
                </a:cubicBezTo>
                <a:cubicBezTo>
                  <a:pt x="6353" y="7798"/>
                  <a:pt x="5532" y="6977"/>
                  <a:pt x="5532" y="5978"/>
                </a:cubicBezTo>
                <a:cubicBezTo>
                  <a:pt x="5532" y="5139"/>
                  <a:pt x="6121" y="4425"/>
                  <a:pt x="6888" y="4229"/>
                </a:cubicBezTo>
                <a:lnTo>
                  <a:pt x="6888" y="3569"/>
                </a:lnTo>
                <a:cubicBezTo>
                  <a:pt x="6888" y="3319"/>
                  <a:pt x="7102" y="3123"/>
                  <a:pt x="7352" y="3123"/>
                </a:cubicBezTo>
                <a:close/>
                <a:moveTo>
                  <a:pt x="7352" y="0"/>
                </a:moveTo>
                <a:cubicBezTo>
                  <a:pt x="5389" y="0"/>
                  <a:pt x="3551" y="750"/>
                  <a:pt x="2160" y="2142"/>
                </a:cubicBezTo>
                <a:cubicBezTo>
                  <a:pt x="768" y="3533"/>
                  <a:pt x="1" y="5371"/>
                  <a:pt x="1" y="7334"/>
                </a:cubicBezTo>
                <a:cubicBezTo>
                  <a:pt x="1" y="9296"/>
                  <a:pt x="768" y="11152"/>
                  <a:pt x="2160" y="12526"/>
                </a:cubicBezTo>
                <a:cubicBezTo>
                  <a:pt x="3551" y="13918"/>
                  <a:pt x="5389" y="14685"/>
                  <a:pt x="7352" y="14685"/>
                </a:cubicBezTo>
                <a:cubicBezTo>
                  <a:pt x="9315" y="14685"/>
                  <a:pt x="11152" y="13918"/>
                  <a:pt x="12544" y="12526"/>
                </a:cubicBezTo>
                <a:cubicBezTo>
                  <a:pt x="13936" y="11152"/>
                  <a:pt x="14703" y="9296"/>
                  <a:pt x="14703" y="7334"/>
                </a:cubicBezTo>
                <a:cubicBezTo>
                  <a:pt x="14703" y="5371"/>
                  <a:pt x="13936" y="3533"/>
                  <a:pt x="12544" y="2142"/>
                </a:cubicBezTo>
                <a:cubicBezTo>
                  <a:pt x="11152" y="750"/>
                  <a:pt x="9315" y="0"/>
                  <a:pt x="7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2">
            <a:extLst>
              <a:ext uri="{FF2B5EF4-FFF2-40B4-BE49-F238E27FC236}">
                <a16:creationId xmlns:a16="http://schemas.microsoft.com/office/drawing/2014/main" id="{873C64D0-C0DD-BACE-BB28-10D143D53127}"/>
              </a:ext>
            </a:extLst>
          </p:cNvPr>
          <p:cNvSpPr/>
          <p:nvPr/>
        </p:nvSpPr>
        <p:spPr>
          <a:xfrm>
            <a:off x="149450" y="2878302"/>
            <a:ext cx="320390" cy="320390"/>
          </a:xfrm>
          <a:custGeom>
            <a:avLst/>
            <a:gdLst/>
            <a:ahLst/>
            <a:cxnLst/>
            <a:rect l="l" t="t" r="r" b="b"/>
            <a:pathLst>
              <a:path w="14685" h="14685" extrusionOk="0">
                <a:moveTo>
                  <a:pt x="6905" y="875"/>
                </a:moveTo>
                <a:lnTo>
                  <a:pt x="6905" y="5746"/>
                </a:lnTo>
                <a:cubicBezTo>
                  <a:pt x="6780" y="5781"/>
                  <a:pt x="6637" y="5835"/>
                  <a:pt x="6530" y="5906"/>
                </a:cubicBezTo>
                <a:lnTo>
                  <a:pt x="3087" y="2463"/>
                </a:lnTo>
                <a:cubicBezTo>
                  <a:pt x="4122" y="1553"/>
                  <a:pt x="5460" y="982"/>
                  <a:pt x="6905" y="875"/>
                </a:cubicBezTo>
                <a:close/>
                <a:moveTo>
                  <a:pt x="7779" y="875"/>
                </a:moveTo>
                <a:cubicBezTo>
                  <a:pt x="9243" y="982"/>
                  <a:pt x="10563" y="1553"/>
                  <a:pt x="11598" y="2463"/>
                </a:cubicBezTo>
                <a:lnTo>
                  <a:pt x="8172" y="5906"/>
                </a:lnTo>
                <a:cubicBezTo>
                  <a:pt x="8047" y="5835"/>
                  <a:pt x="7922" y="5781"/>
                  <a:pt x="7779" y="5746"/>
                </a:cubicBezTo>
                <a:lnTo>
                  <a:pt x="7779" y="875"/>
                </a:lnTo>
                <a:close/>
                <a:moveTo>
                  <a:pt x="2480" y="3087"/>
                </a:moveTo>
                <a:lnTo>
                  <a:pt x="5906" y="6513"/>
                </a:lnTo>
                <a:cubicBezTo>
                  <a:pt x="5835" y="6638"/>
                  <a:pt x="5781" y="6763"/>
                  <a:pt x="5745" y="6906"/>
                </a:cubicBezTo>
                <a:lnTo>
                  <a:pt x="892" y="6906"/>
                </a:lnTo>
                <a:cubicBezTo>
                  <a:pt x="981" y="5442"/>
                  <a:pt x="1570" y="4122"/>
                  <a:pt x="2480" y="3087"/>
                </a:cubicBezTo>
                <a:close/>
                <a:moveTo>
                  <a:pt x="12222" y="3087"/>
                </a:moveTo>
                <a:cubicBezTo>
                  <a:pt x="13132" y="4122"/>
                  <a:pt x="13703" y="5442"/>
                  <a:pt x="13810" y="6906"/>
                </a:cubicBezTo>
                <a:lnTo>
                  <a:pt x="8939" y="6906"/>
                </a:lnTo>
                <a:cubicBezTo>
                  <a:pt x="8904" y="6763"/>
                  <a:pt x="8850" y="6638"/>
                  <a:pt x="8779" y="6513"/>
                </a:cubicBezTo>
                <a:lnTo>
                  <a:pt x="12222" y="3087"/>
                </a:lnTo>
                <a:close/>
                <a:moveTo>
                  <a:pt x="7351" y="6549"/>
                </a:moveTo>
                <a:cubicBezTo>
                  <a:pt x="7779" y="6549"/>
                  <a:pt x="8136" y="6906"/>
                  <a:pt x="8136" y="7334"/>
                </a:cubicBezTo>
                <a:cubicBezTo>
                  <a:pt x="8136" y="7780"/>
                  <a:pt x="7779" y="8119"/>
                  <a:pt x="7351" y="8119"/>
                </a:cubicBezTo>
                <a:cubicBezTo>
                  <a:pt x="6905" y="8119"/>
                  <a:pt x="6566" y="7780"/>
                  <a:pt x="6566" y="7334"/>
                </a:cubicBezTo>
                <a:cubicBezTo>
                  <a:pt x="6566" y="6906"/>
                  <a:pt x="6905" y="6549"/>
                  <a:pt x="7351" y="6549"/>
                </a:cubicBezTo>
                <a:close/>
                <a:moveTo>
                  <a:pt x="5745" y="7780"/>
                </a:moveTo>
                <a:cubicBezTo>
                  <a:pt x="5781" y="7905"/>
                  <a:pt x="5835" y="8047"/>
                  <a:pt x="5906" y="8155"/>
                </a:cubicBezTo>
                <a:lnTo>
                  <a:pt x="2480" y="11598"/>
                </a:lnTo>
                <a:cubicBezTo>
                  <a:pt x="1570" y="10563"/>
                  <a:pt x="981" y="9225"/>
                  <a:pt x="892" y="7780"/>
                </a:cubicBezTo>
                <a:close/>
                <a:moveTo>
                  <a:pt x="13810" y="7780"/>
                </a:moveTo>
                <a:cubicBezTo>
                  <a:pt x="13703" y="9225"/>
                  <a:pt x="13132" y="10563"/>
                  <a:pt x="12222" y="11598"/>
                </a:cubicBezTo>
                <a:lnTo>
                  <a:pt x="8779" y="8155"/>
                </a:lnTo>
                <a:cubicBezTo>
                  <a:pt x="8850" y="8047"/>
                  <a:pt x="8904" y="7905"/>
                  <a:pt x="8939" y="7780"/>
                </a:cubicBezTo>
                <a:close/>
                <a:moveTo>
                  <a:pt x="6530" y="8779"/>
                </a:moveTo>
                <a:cubicBezTo>
                  <a:pt x="6637" y="8850"/>
                  <a:pt x="6780" y="8904"/>
                  <a:pt x="6905" y="8940"/>
                </a:cubicBezTo>
                <a:lnTo>
                  <a:pt x="6905" y="13793"/>
                </a:lnTo>
                <a:cubicBezTo>
                  <a:pt x="5460" y="13704"/>
                  <a:pt x="4122" y="13115"/>
                  <a:pt x="3087" y="12205"/>
                </a:cubicBezTo>
                <a:lnTo>
                  <a:pt x="6530" y="8779"/>
                </a:lnTo>
                <a:close/>
                <a:moveTo>
                  <a:pt x="8172" y="8779"/>
                </a:moveTo>
                <a:lnTo>
                  <a:pt x="11598" y="12205"/>
                </a:lnTo>
                <a:cubicBezTo>
                  <a:pt x="10563" y="13115"/>
                  <a:pt x="9243" y="13704"/>
                  <a:pt x="7779" y="13793"/>
                </a:cubicBezTo>
                <a:lnTo>
                  <a:pt x="7779" y="8940"/>
                </a:lnTo>
                <a:cubicBezTo>
                  <a:pt x="7922" y="8904"/>
                  <a:pt x="8047" y="8850"/>
                  <a:pt x="8172" y="8779"/>
                </a:cubicBezTo>
                <a:close/>
                <a:moveTo>
                  <a:pt x="7351" y="0"/>
                </a:moveTo>
                <a:cubicBezTo>
                  <a:pt x="5389" y="0"/>
                  <a:pt x="3533" y="750"/>
                  <a:pt x="2159" y="2142"/>
                </a:cubicBezTo>
                <a:cubicBezTo>
                  <a:pt x="767" y="3533"/>
                  <a:pt x="0" y="5371"/>
                  <a:pt x="0" y="7334"/>
                </a:cubicBezTo>
                <a:cubicBezTo>
                  <a:pt x="0" y="9296"/>
                  <a:pt x="767" y="11152"/>
                  <a:pt x="2159" y="12526"/>
                </a:cubicBezTo>
                <a:cubicBezTo>
                  <a:pt x="3533" y="13918"/>
                  <a:pt x="5389" y="14685"/>
                  <a:pt x="7351" y="14685"/>
                </a:cubicBezTo>
                <a:cubicBezTo>
                  <a:pt x="9314" y="14685"/>
                  <a:pt x="11152" y="13918"/>
                  <a:pt x="12543" y="12526"/>
                </a:cubicBezTo>
                <a:cubicBezTo>
                  <a:pt x="13935" y="11152"/>
                  <a:pt x="14685" y="9296"/>
                  <a:pt x="14685" y="7334"/>
                </a:cubicBezTo>
                <a:cubicBezTo>
                  <a:pt x="14685" y="5371"/>
                  <a:pt x="13935" y="3533"/>
                  <a:pt x="12543" y="2142"/>
                </a:cubicBezTo>
                <a:cubicBezTo>
                  <a:pt x="11152" y="750"/>
                  <a:pt x="9314" y="0"/>
                  <a:pt x="735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40;p52">
            <a:extLst>
              <a:ext uri="{FF2B5EF4-FFF2-40B4-BE49-F238E27FC236}">
                <a16:creationId xmlns:a16="http://schemas.microsoft.com/office/drawing/2014/main" id="{571ECD69-FC72-E24E-79E3-22CDF1C4301A}"/>
              </a:ext>
            </a:extLst>
          </p:cNvPr>
          <p:cNvSpPr txBox="1">
            <a:spLocks/>
          </p:cNvSpPr>
          <p:nvPr/>
        </p:nvSpPr>
        <p:spPr>
          <a:xfrm>
            <a:off x="60480" y="3006818"/>
            <a:ext cx="19782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500"/>
              <a:buFont typeface="Ultra"/>
              <a:buNone/>
              <a:defRPr sz="2000" b="0" i="0" u="none" strike="noStrike" cap="none">
                <a:solidFill>
                  <a:schemeClr val="dk2"/>
                </a:solidFill>
                <a:latin typeface="Ultra"/>
                <a:ea typeface="Ultra"/>
                <a:cs typeface="Ultra"/>
                <a:sym typeface="Ultra"/>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n-US" sz="1200" dirty="0"/>
              <a:t>Status</a:t>
            </a:r>
          </a:p>
        </p:txBody>
      </p:sp>
      <p:sp>
        <p:nvSpPr>
          <p:cNvPr id="9" name="Google Shape;1140;p52">
            <a:extLst>
              <a:ext uri="{FF2B5EF4-FFF2-40B4-BE49-F238E27FC236}">
                <a16:creationId xmlns:a16="http://schemas.microsoft.com/office/drawing/2014/main" id="{EBB998E8-56C0-3267-6691-B07BA0B763A4}"/>
              </a:ext>
            </a:extLst>
          </p:cNvPr>
          <p:cNvSpPr txBox="1">
            <a:spLocks/>
          </p:cNvSpPr>
          <p:nvPr/>
        </p:nvSpPr>
        <p:spPr>
          <a:xfrm>
            <a:off x="0" y="1659848"/>
            <a:ext cx="19782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500"/>
              <a:buFont typeface="Ultra"/>
              <a:buNone/>
              <a:defRPr sz="2000" b="0" i="0" u="none" strike="noStrike" cap="none">
                <a:solidFill>
                  <a:schemeClr val="dk2"/>
                </a:solidFill>
                <a:latin typeface="Ultra"/>
                <a:ea typeface="Ultra"/>
                <a:cs typeface="Ultra"/>
                <a:sym typeface="Ultra"/>
              </a:defRPr>
            </a:lvl1pPr>
            <a:lvl2pPr marR="0" lvl="1"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2500"/>
              <a:buFont typeface="Bebas Neue"/>
              <a:buNone/>
              <a:defRPr sz="2500" b="0" i="0" u="none" strike="noStrike" cap="none">
                <a:solidFill>
                  <a:schemeClr val="dk1"/>
                </a:solidFill>
                <a:latin typeface="Bebas Neue"/>
                <a:ea typeface="Bebas Neue"/>
                <a:cs typeface="Bebas Neue"/>
                <a:sym typeface="Bebas Neue"/>
              </a:defRPr>
            </a:lvl9pPr>
          </a:lstStyle>
          <a:p>
            <a:r>
              <a:rPr lang="en-US" sz="1200" dirty="0"/>
              <a:t>Payment</a:t>
            </a:r>
          </a:p>
        </p:txBody>
      </p:sp>
      <p:sp>
        <p:nvSpPr>
          <p:cNvPr id="12" name="Google Shape;1137;p52">
            <a:extLst>
              <a:ext uri="{FF2B5EF4-FFF2-40B4-BE49-F238E27FC236}">
                <a16:creationId xmlns:a16="http://schemas.microsoft.com/office/drawing/2014/main" id="{5C5A0688-C43E-07C1-1A3E-C2500B82170C}"/>
              </a:ext>
            </a:extLst>
          </p:cNvPr>
          <p:cNvSpPr/>
          <p:nvPr/>
        </p:nvSpPr>
        <p:spPr>
          <a:xfrm rot="5400000">
            <a:off x="2103552" y="1772829"/>
            <a:ext cx="271960" cy="297935"/>
          </a:xfrm>
          <a:custGeom>
            <a:avLst/>
            <a:gdLst/>
            <a:ahLst/>
            <a:cxnLst/>
            <a:rect l="l" t="t" r="r" b="b"/>
            <a:pathLst>
              <a:path w="6584" h="7290" extrusionOk="0">
                <a:moveTo>
                  <a:pt x="3699" y="1"/>
                </a:moveTo>
                <a:cubicBezTo>
                  <a:pt x="3480" y="314"/>
                  <a:pt x="3245" y="612"/>
                  <a:pt x="3010" y="926"/>
                </a:cubicBezTo>
                <a:cubicBezTo>
                  <a:pt x="2884" y="1098"/>
                  <a:pt x="2712" y="1302"/>
                  <a:pt x="2492" y="1333"/>
                </a:cubicBezTo>
                <a:cubicBezTo>
                  <a:pt x="2474" y="1335"/>
                  <a:pt x="2455" y="1336"/>
                  <a:pt x="2437" y="1336"/>
                </a:cubicBezTo>
                <a:cubicBezTo>
                  <a:pt x="2193" y="1336"/>
                  <a:pt x="1975" y="1153"/>
                  <a:pt x="1771" y="1051"/>
                </a:cubicBezTo>
                <a:cubicBezTo>
                  <a:pt x="1662" y="988"/>
                  <a:pt x="1270" y="832"/>
                  <a:pt x="1207" y="706"/>
                </a:cubicBezTo>
                <a:lnTo>
                  <a:pt x="1207" y="706"/>
                </a:lnTo>
                <a:cubicBezTo>
                  <a:pt x="1427" y="1176"/>
                  <a:pt x="1771" y="1647"/>
                  <a:pt x="1787" y="2180"/>
                </a:cubicBezTo>
                <a:cubicBezTo>
                  <a:pt x="1803" y="2430"/>
                  <a:pt x="1787" y="2712"/>
                  <a:pt x="1646" y="2948"/>
                </a:cubicBezTo>
                <a:cubicBezTo>
                  <a:pt x="1474" y="3261"/>
                  <a:pt x="1176" y="3245"/>
                  <a:pt x="862" y="3261"/>
                </a:cubicBezTo>
                <a:cubicBezTo>
                  <a:pt x="564" y="3261"/>
                  <a:pt x="282" y="3292"/>
                  <a:pt x="0" y="3292"/>
                </a:cubicBezTo>
                <a:cubicBezTo>
                  <a:pt x="188" y="3292"/>
                  <a:pt x="517" y="3496"/>
                  <a:pt x="690" y="3575"/>
                </a:cubicBezTo>
                <a:cubicBezTo>
                  <a:pt x="972" y="3684"/>
                  <a:pt x="1380" y="3747"/>
                  <a:pt x="1238" y="4139"/>
                </a:cubicBezTo>
                <a:cubicBezTo>
                  <a:pt x="1113" y="4468"/>
                  <a:pt x="909" y="4766"/>
                  <a:pt x="768" y="5095"/>
                </a:cubicBezTo>
                <a:cubicBezTo>
                  <a:pt x="690" y="5267"/>
                  <a:pt x="611" y="5440"/>
                  <a:pt x="533" y="5612"/>
                </a:cubicBezTo>
                <a:cubicBezTo>
                  <a:pt x="517" y="5644"/>
                  <a:pt x="486" y="5785"/>
                  <a:pt x="439" y="5816"/>
                </a:cubicBezTo>
                <a:cubicBezTo>
                  <a:pt x="634" y="5699"/>
                  <a:pt x="1140" y="5249"/>
                  <a:pt x="1469" y="5249"/>
                </a:cubicBezTo>
                <a:cubicBezTo>
                  <a:pt x="1537" y="5249"/>
                  <a:pt x="1597" y="5269"/>
                  <a:pt x="1646" y="5314"/>
                </a:cubicBezTo>
                <a:cubicBezTo>
                  <a:pt x="1709" y="5361"/>
                  <a:pt x="1865" y="6129"/>
                  <a:pt x="1803" y="6161"/>
                </a:cubicBezTo>
                <a:cubicBezTo>
                  <a:pt x="1888" y="6120"/>
                  <a:pt x="1965" y="6103"/>
                  <a:pt x="2037" y="6103"/>
                </a:cubicBezTo>
                <a:cubicBezTo>
                  <a:pt x="2270" y="6103"/>
                  <a:pt x="2449" y="6283"/>
                  <a:pt x="2665" y="6427"/>
                </a:cubicBezTo>
                <a:cubicBezTo>
                  <a:pt x="2649" y="6412"/>
                  <a:pt x="2822" y="6067"/>
                  <a:pt x="2853" y="6051"/>
                </a:cubicBezTo>
                <a:cubicBezTo>
                  <a:pt x="2917" y="5959"/>
                  <a:pt x="2992" y="5921"/>
                  <a:pt x="3075" y="5921"/>
                </a:cubicBezTo>
                <a:cubicBezTo>
                  <a:pt x="3133" y="5921"/>
                  <a:pt x="3196" y="5940"/>
                  <a:pt x="3260" y="5973"/>
                </a:cubicBezTo>
                <a:cubicBezTo>
                  <a:pt x="3903" y="6318"/>
                  <a:pt x="4342" y="6709"/>
                  <a:pt x="4781" y="7289"/>
                </a:cubicBezTo>
                <a:cubicBezTo>
                  <a:pt x="4718" y="6976"/>
                  <a:pt x="4640" y="6662"/>
                  <a:pt x="4608" y="6333"/>
                </a:cubicBezTo>
                <a:cubicBezTo>
                  <a:pt x="4593" y="6145"/>
                  <a:pt x="4452" y="5644"/>
                  <a:pt x="4734" y="5612"/>
                </a:cubicBezTo>
                <a:cubicBezTo>
                  <a:pt x="4747" y="5610"/>
                  <a:pt x="4761" y="5609"/>
                  <a:pt x="4774" y="5609"/>
                </a:cubicBezTo>
                <a:cubicBezTo>
                  <a:pt x="4957" y="5609"/>
                  <a:pt x="5184" y="5790"/>
                  <a:pt x="5329" y="5863"/>
                </a:cubicBezTo>
                <a:cubicBezTo>
                  <a:pt x="5580" y="5973"/>
                  <a:pt x="5847" y="6098"/>
                  <a:pt x="6098" y="6223"/>
                </a:cubicBezTo>
                <a:cubicBezTo>
                  <a:pt x="6003" y="6129"/>
                  <a:pt x="5972" y="5957"/>
                  <a:pt x="5925" y="5832"/>
                </a:cubicBezTo>
                <a:cubicBezTo>
                  <a:pt x="5831" y="5581"/>
                  <a:pt x="5690" y="5330"/>
                  <a:pt x="5737" y="5064"/>
                </a:cubicBezTo>
                <a:cubicBezTo>
                  <a:pt x="5768" y="4844"/>
                  <a:pt x="5941" y="4672"/>
                  <a:pt x="6098" y="4531"/>
                </a:cubicBezTo>
                <a:cubicBezTo>
                  <a:pt x="6254" y="4390"/>
                  <a:pt x="6395" y="4233"/>
                  <a:pt x="6583" y="4123"/>
                </a:cubicBezTo>
                <a:cubicBezTo>
                  <a:pt x="6301" y="3998"/>
                  <a:pt x="5800" y="3872"/>
                  <a:pt x="5815" y="3465"/>
                </a:cubicBezTo>
                <a:cubicBezTo>
                  <a:pt x="5847" y="3057"/>
                  <a:pt x="6333" y="2571"/>
                  <a:pt x="6583" y="2258"/>
                </a:cubicBezTo>
                <a:lnTo>
                  <a:pt x="6583" y="2258"/>
                </a:lnTo>
                <a:cubicBezTo>
                  <a:pt x="6317" y="2407"/>
                  <a:pt x="5964" y="2592"/>
                  <a:pt x="5632" y="2592"/>
                </a:cubicBezTo>
                <a:cubicBezTo>
                  <a:pt x="5475" y="2592"/>
                  <a:pt x="5324" y="2551"/>
                  <a:pt x="5188" y="2446"/>
                </a:cubicBezTo>
                <a:cubicBezTo>
                  <a:pt x="4687" y="2054"/>
                  <a:pt x="5079" y="1004"/>
                  <a:pt x="5439" y="659"/>
                </a:cubicBezTo>
                <a:lnTo>
                  <a:pt x="5439" y="659"/>
                </a:lnTo>
                <a:cubicBezTo>
                  <a:pt x="5204" y="879"/>
                  <a:pt x="4922" y="1302"/>
                  <a:pt x="4608" y="1411"/>
                </a:cubicBezTo>
                <a:cubicBezTo>
                  <a:pt x="4572" y="1424"/>
                  <a:pt x="4542" y="1430"/>
                  <a:pt x="4516" y="1430"/>
                </a:cubicBezTo>
                <a:cubicBezTo>
                  <a:pt x="4195" y="1430"/>
                  <a:pt x="4628" y="508"/>
                  <a:pt x="4671" y="377"/>
                </a:cubicBezTo>
                <a:lnTo>
                  <a:pt x="4671" y="377"/>
                </a:lnTo>
                <a:cubicBezTo>
                  <a:pt x="4577" y="612"/>
                  <a:pt x="4217" y="910"/>
                  <a:pt x="4028" y="1067"/>
                </a:cubicBezTo>
                <a:cubicBezTo>
                  <a:pt x="3964" y="1118"/>
                  <a:pt x="3846" y="1223"/>
                  <a:pt x="3754" y="1223"/>
                </a:cubicBezTo>
                <a:cubicBezTo>
                  <a:pt x="3734" y="1223"/>
                  <a:pt x="3716" y="1219"/>
                  <a:pt x="3699" y="1208"/>
                </a:cubicBezTo>
                <a:cubicBezTo>
                  <a:pt x="3543" y="1114"/>
                  <a:pt x="3621" y="690"/>
                  <a:pt x="3637" y="565"/>
                </a:cubicBezTo>
                <a:cubicBezTo>
                  <a:pt x="3652" y="377"/>
                  <a:pt x="3668" y="189"/>
                  <a:pt x="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37;p52">
            <a:extLst>
              <a:ext uri="{FF2B5EF4-FFF2-40B4-BE49-F238E27FC236}">
                <a16:creationId xmlns:a16="http://schemas.microsoft.com/office/drawing/2014/main" id="{5A59453B-F6EF-C073-FCA3-DF47FD45F663}"/>
              </a:ext>
            </a:extLst>
          </p:cNvPr>
          <p:cNvSpPr/>
          <p:nvPr/>
        </p:nvSpPr>
        <p:spPr>
          <a:xfrm rot="5400000">
            <a:off x="2103551" y="2429273"/>
            <a:ext cx="271960" cy="297935"/>
          </a:xfrm>
          <a:custGeom>
            <a:avLst/>
            <a:gdLst/>
            <a:ahLst/>
            <a:cxnLst/>
            <a:rect l="l" t="t" r="r" b="b"/>
            <a:pathLst>
              <a:path w="6584" h="7290" extrusionOk="0">
                <a:moveTo>
                  <a:pt x="3699" y="1"/>
                </a:moveTo>
                <a:cubicBezTo>
                  <a:pt x="3480" y="314"/>
                  <a:pt x="3245" y="612"/>
                  <a:pt x="3010" y="926"/>
                </a:cubicBezTo>
                <a:cubicBezTo>
                  <a:pt x="2884" y="1098"/>
                  <a:pt x="2712" y="1302"/>
                  <a:pt x="2492" y="1333"/>
                </a:cubicBezTo>
                <a:cubicBezTo>
                  <a:pt x="2474" y="1335"/>
                  <a:pt x="2455" y="1336"/>
                  <a:pt x="2437" y="1336"/>
                </a:cubicBezTo>
                <a:cubicBezTo>
                  <a:pt x="2193" y="1336"/>
                  <a:pt x="1975" y="1153"/>
                  <a:pt x="1771" y="1051"/>
                </a:cubicBezTo>
                <a:cubicBezTo>
                  <a:pt x="1662" y="988"/>
                  <a:pt x="1270" y="832"/>
                  <a:pt x="1207" y="706"/>
                </a:cubicBezTo>
                <a:lnTo>
                  <a:pt x="1207" y="706"/>
                </a:lnTo>
                <a:cubicBezTo>
                  <a:pt x="1427" y="1176"/>
                  <a:pt x="1771" y="1647"/>
                  <a:pt x="1787" y="2180"/>
                </a:cubicBezTo>
                <a:cubicBezTo>
                  <a:pt x="1803" y="2430"/>
                  <a:pt x="1787" y="2712"/>
                  <a:pt x="1646" y="2948"/>
                </a:cubicBezTo>
                <a:cubicBezTo>
                  <a:pt x="1474" y="3261"/>
                  <a:pt x="1176" y="3245"/>
                  <a:pt x="862" y="3261"/>
                </a:cubicBezTo>
                <a:cubicBezTo>
                  <a:pt x="564" y="3261"/>
                  <a:pt x="282" y="3292"/>
                  <a:pt x="0" y="3292"/>
                </a:cubicBezTo>
                <a:cubicBezTo>
                  <a:pt x="188" y="3292"/>
                  <a:pt x="517" y="3496"/>
                  <a:pt x="690" y="3575"/>
                </a:cubicBezTo>
                <a:cubicBezTo>
                  <a:pt x="972" y="3684"/>
                  <a:pt x="1380" y="3747"/>
                  <a:pt x="1238" y="4139"/>
                </a:cubicBezTo>
                <a:cubicBezTo>
                  <a:pt x="1113" y="4468"/>
                  <a:pt x="909" y="4766"/>
                  <a:pt x="768" y="5095"/>
                </a:cubicBezTo>
                <a:cubicBezTo>
                  <a:pt x="690" y="5267"/>
                  <a:pt x="611" y="5440"/>
                  <a:pt x="533" y="5612"/>
                </a:cubicBezTo>
                <a:cubicBezTo>
                  <a:pt x="517" y="5644"/>
                  <a:pt x="486" y="5785"/>
                  <a:pt x="439" y="5816"/>
                </a:cubicBezTo>
                <a:cubicBezTo>
                  <a:pt x="634" y="5699"/>
                  <a:pt x="1140" y="5249"/>
                  <a:pt x="1469" y="5249"/>
                </a:cubicBezTo>
                <a:cubicBezTo>
                  <a:pt x="1537" y="5249"/>
                  <a:pt x="1597" y="5269"/>
                  <a:pt x="1646" y="5314"/>
                </a:cubicBezTo>
                <a:cubicBezTo>
                  <a:pt x="1709" y="5361"/>
                  <a:pt x="1865" y="6129"/>
                  <a:pt x="1803" y="6161"/>
                </a:cubicBezTo>
                <a:cubicBezTo>
                  <a:pt x="1888" y="6120"/>
                  <a:pt x="1965" y="6103"/>
                  <a:pt x="2037" y="6103"/>
                </a:cubicBezTo>
                <a:cubicBezTo>
                  <a:pt x="2270" y="6103"/>
                  <a:pt x="2449" y="6283"/>
                  <a:pt x="2665" y="6427"/>
                </a:cubicBezTo>
                <a:cubicBezTo>
                  <a:pt x="2649" y="6412"/>
                  <a:pt x="2822" y="6067"/>
                  <a:pt x="2853" y="6051"/>
                </a:cubicBezTo>
                <a:cubicBezTo>
                  <a:pt x="2917" y="5959"/>
                  <a:pt x="2992" y="5921"/>
                  <a:pt x="3075" y="5921"/>
                </a:cubicBezTo>
                <a:cubicBezTo>
                  <a:pt x="3133" y="5921"/>
                  <a:pt x="3196" y="5940"/>
                  <a:pt x="3260" y="5973"/>
                </a:cubicBezTo>
                <a:cubicBezTo>
                  <a:pt x="3903" y="6318"/>
                  <a:pt x="4342" y="6709"/>
                  <a:pt x="4781" y="7289"/>
                </a:cubicBezTo>
                <a:cubicBezTo>
                  <a:pt x="4718" y="6976"/>
                  <a:pt x="4640" y="6662"/>
                  <a:pt x="4608" y="6333"/>
                </a:cubicBezTo>
                <a:cubicBezTo>
                  <a:pt x="4593" y="6145"/>
                  <a:pt x="4452" y="5644"/>
                  <a:pt x="4734" y="5612"/>
                </a:cubicBezTo>
                <a:cubicBezTo>
                  <a:pt x="4747" y="5610"/>
                  <a:pt x="4761" y="5609"/>
                  <a:pt x="4774" y="5609"/>
                </a:cubicBezTo>
                <a:cubicBezTo>
                  <a:pt x="4957" y="5609"/>
                  <a:pt x="5184" y="5790"/>
                  <a:pt x="5329" y="5863"/>
                </a:cubicBezTo>
                <a:cubicBezTo>
                  <a:pt x="5580" y="5973"/>
                  <a:pt x="5847" y="6098"/>
                  <a:pt x="6098" y="6223"/>
                </a:cubicBezTo>
                <a:cubicBezTo>
                  <a:pt x="6003" y="6129"/>
                  <a:pt x="5972" y="5957"/>
                  <a:pt x="5925" y="5832"/>
                </a:cubicBezTo>
                <a:cubicBezTo>
                  <a:pt x="5831" y="5581"/>
                  <a:pt x="5690" y="5330"/>
                  <a:pt x="5737" y="5064"/>
                </a:cubicBezTo>
                <a:cubicBezTo>
                  <a:pt x="5768" y="4844"/>
                  <a:pt x="5941" y="4672"/>
                  <a:pt x="6098" y="4531"/>
                </a:cubicBezTo>
                <a:cubicBezTo>
                  <a:pt x="6254" y="4390"/>
                  <a:pt x="6395" y="4233"/>
                  <a:pt x="6583" y="4123"/>
                </a:cubicBezTo>
                <a:cubicBezTo>
                  <a:pt x="6301" y="3998"/>
                  <a:pt x="5800" y="3872"/>
                  <a:pt x="5815" y="3465"/>
                </a:cubicBezTo>
                <a:cubicBezTo>
                  <a:pt x="5847" y="3057"/>
                  <a:pt x="6333" y="2571"/>
                  <a:pt x="6583" y="2258"/>
                </a:cubicBezTo>
                <a:lnTo>
                  <a:pt x="6583" y="2258"/>
                </a:lnTo>
                <a:cubicBezTo>
                  <a:pt x="6317" y="2407"/>
                  <a:pt x="5964" y="2592"/>
                  <a:pt x="5632" y="2592"/>
                </a:cubicBezTo>
                <a:cubicBezTo>
                  <a:pt x="5475" y="2592"/>
                  <a:pt x="5324" y="2551"/>
                  <a:pt x="5188" y="2446"/>
                </a:cubicBezTo>
                <a:cubicBezTo>
                  <a:pt x="4687" y="2054"/>
                  <a:pt x="5079" y="1004"/>
                  <a:pt x="5439" y="659"/>
                </a:cubicBezTo>
                <a:lnTo>
                  <a:pt x="5439" y="659"/>
                </a:lnTo>
                <a:cubicBezTo>
                  <a:pt x="5204" y="879"/>
                  <a:pt x="4922" y="1302"/>
                  <a:pt x="4608" y="1411"/>
                </a:cubicBezTo>
                <a:cubicBezTo>
                  <a:pt x="4572" y="1424"/>
                  <a:pt x="4542" y="1430"/>
                  <a:pt x="4516" y="1430"/>
                </a:cubicBezTo>
                <a:cubicBezTo>
                  <a:pt x="4195" y="1430"/>
                  <a:pt x="4628" y="508"/>
                  <a:pt x="4671" y="377"/>
                </a:cubicBezTo>
                <a:lnTo>
                  <a:pt x="4671" y="377"/>
                </a:lnTo>
                <a:cubicBezTo>
                  <a:pt x="4577" y="612"/>
                  <a:pt x="4217" y="910"/>
                  <a:pt x="4028" y="1067"/>
                </a:cubicBezTo>
                <a:cubicBezTo>
                  <a:pt x="3964" y="1118"/>
                  <a:pt x="3846" y="1223"/>
                  <a:pt x="3754" y="1223"/>
                </a:cubicBezTo>
                <a:cubicBezTo>
                  <a:pt x="3734" y="1223"/>
                  <a:pt x="3716" y="1219"/>
                  <a:pt x="3699" y="1208"/>
                </a:cubicBezTo>
                <a:cubicBezTo>
                  <a:pt x="3543" y="1114"/>
                  <a:pt x="3621" y="690"/>
                  <a:pt x="3637" y="565"/>
                </a:cubicBezTo>
                <a:cubicBezTo>
                  <a:pt x="3652" y="377"/>
                  <a:pt x="3668" y="189"/>
                  <a:pt x="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37;p52">
            <a:extLst>
              <a:ext uri="{FF2B5EF4-FFF2-40B4-BE49-F238E27FC236}">
                <a16:creationId xmlns:a16="http://schemas.microsoft.com/office/drawing/2014/main" id="{1E3CD0B1-7DBF-FDFF-47D1-2729C4D06947}"/>
              </a:ext>
            </a:extLst>
          </p:cNvPr>
          <p:cNvSpPr/>
          <p:nvPr/>
        </p:nvSpPr>
        <p:spPr>
          <a:xfrm rot="5400000">
            <a:off x="2103550" y="3060331"/>
            <a:ext cx="271960" cy="297935"/>
          </a:xfrm>
          <a:custGeom>
            <a:avLst/>
            <a:gdLst/>
            <a:ahLst/>
            <a:cxnLst/>
            <a:rect l="l" t="t" r="r" b="b"/>
            <a:pathLst>
              <a:path w="6584" h="7290" extrusionOk="0">
                <a:moveTo>
                  <a:pt x="3699" y="1"/>
                </a:moveTo>
                <a:cubicBezTo>
                  <a:pt x="3480" y="314"/>
                  <a:pt x="3245" y="612"/>
                  <a:pt x="3010" y="926"/>
                </a:cubicBezTo>
                <a:cubicBezTo>
                  <a:pt x="2884" y="1098"/>
                  <a:pt x="2712" y="1302"/>
                  <a:pt x="2492" y="1333"/>
                </a:cubicBezTo>
                <a:cubicBezTo>
                  <a:pt x="2474" y="1335"/>
                  <a:pt x="2455" y="1336"/>
                  <a:pt x="2437" y="1336"/>
                </a:cubicBezTo>
                <a:cubicBezTo>
                  <a:pt x="2193" y="1336"/>
                  <a:pt x="1975" y="1153"/>
                  <a:pt x="1771" y="1051"/>
                </a:cubicBezTo>
                <a:cubicBezTo>
                  <a:pt x="1662" y="988"/>
                  <a:pt x="1270" y="832"/>
                  <a:pt x="1207" y="706"/>
                </a:cubicBezTo>
                <a:lnTo>
                  <a:pt x="1207" y="706"/>
                </a:lnTo>
                <a:cubicBezTo>
                  <a:pt x="1427" y="1176"/>
                  <a:pt x="1771" y="1647"/>
                  <a:pt x="1787" y="2180"/>
                </a:cubicBezTo>
                <a:cubicBezTo>
                  <a:pt x="1803" y="2430"/>
                  <a:pt x="1787" y="2712"/>
                  <a:pt x="1646" y="2948"/>
                </a:cubicBezTo>
                <a:cubicBezTo>
                  <a:pt x="1474" y="3261"/>
                  <a:pt x="1176" y="3245"/>
                  <a:pt x="862" y="3261"/>
                </a:cubicBezTo>
                <a:cubicBezTo>
                  <a:pt x="564" y="3261"/>
                  <a:pt x="282" y="3292"/>
                  <a:pt x="0" y="3292"/>
                </a:cubicBezTo>
                <a:cubicBezTo>
                  <a:pt x="188" y="3292"/>
                  <a:pt x="517" y="3496"/>
                  <a:pt x="690" y="3575"/>
                </a:cubicBezTo>
                <a:cubicBezTo>
                  <a:pt x="972" y="3684"/>
                  <a:pt x="1380" y="3747"/>
                  <a:pt x="1238" y="4139"/>
                </a:cubicBezTo>
                <a:cubicBezTo>
                  <a:pt x="1113" y="4468"/>
                  <a:pt x="909" y="4766"/>
                  <a:pt x="768" y="5095"/>
                </a:cubicBezTo>
                <a:cubicBezTo>
                  <a:pt x="690" y="5267"/>
                  <a:pt x="611" y="5440"/>
                  <a:pt x="533" y="5612"/>
                </a:cubicBezTo>
                <a:cubicBezTo>
                  <a:pt x="517" y="5644"/>
                  <a:pt x="486" y="5785"/>
                  <a:pt x="439" y="5816"/>
                </a:cubicBezTo>
                <a:cubicBezTo>
                  <a:pt x="634" y="5699"/>
                  <a:pt x="1140" y="5249"/>
                  <a:pt x="1469" y="5249"/>
                </a:cubicBezTo>
                <a:cubicBezTo>
                  <a:pt x="1537" y="5249"/>
                  <a:pt x="1597" y="5269"/>
                  <a:pt x="1646" y="5314"/>
                </a:cubicBezTo>
                <a:cubicBezTo>
                  <a:pt x="1709" y="5361"/>
                  <a:pt x="1865" y="6129"/>
                  <a:pt x="1803" y="6161"/>
                </a:cubicBezTo>
                <a:cubicBezTo>
                  <a:pt x="1888" y="6120"/>
                  <a:pt x="1965" y="6103"/>
                  <a:pt x="2037" y="6103"/>
                </a:cubicBezTo>
                <a:cubicBezTo>
                  <a:pt x="2270" y="6103"/>
                  <a:pt x="2449" y="6283"/>
                  <a:pt x="2665" y="6427"/>
                </a:cubicBezTo>
                <a:cubicBezTo>
                  <a:pt x="2649" y="6412"/>
                  <a:pt x="2822" y="6067"/>
                  <a:pt x="2853" y="6051"/>
                </a:cubicBezTo>
                <a:cubicBezTo>
                  <a:pt x="2917" y="5959"/>
                  <a:pt x="2992" y="5921"/>
                  <a:pt x="3075" y="5921"/>
                </a:cubicBezTo>
                <a:cubicBezTo>
                  <a:pt x="3133" y="5921"/>
                  <a:pt x="3196" y="5940"/>
                  <a:pt x="3260" y="5973"/>
                </a:cubicBezTo>
                <a:cubicBezTo>
                  <a:pt x="3903" y="6318"/>
                  <a:pt x="4342" y="6709"/>
                  <a:pt x="4781" y="7289"/>
                </a:cubicBezTo>
                <a:cubicBezTo>
                  <a:pt x="4718" y="6976"/>
                  <a:pt x="4640" y="6662"/>
                  <a:pt x="4608" y="6333"/>
                </a:cubicBezTo>
                <a:cubicBezTo>
                  <a:pt x="4593" y="6145"/>
                  <a:pt x="4452" y="5644"/>
                  <a:pt x="4734" y="5612"/>
                </a:cubicBezTo>
                <a:cubicBezTo>
                  <a:pt x="4747" y="5610"/>
                  <a:pt x="4761" y="5609"/>
                  <a:pt x="4774" y="5609"/>
                </a:cubicBezTo>
                <a:cubicBezTo>
                  <a:pt x="4957" y="5609"/>
                  <a:pt x="5184" y="5790"/>
                  <a:pt x="5329" y="5863"/>
                </a:cubicBezTo>
                <a:cubicBezTo>
                  <a:pt x="5580" y="5973"/>
                  <a:pt x="5847" y="6098"/>
                  <a:pt x="6098" y="6223"/>
                </a:cubicBezTo>
                <a:cubicBezTo>
                  <a:pt x="6003" y="6129"/>
                  <a:pt x="5972" y="5957"/>
                  <a:pt x="5925" y="5832"/>
                </a:cubicBezTo>
                <a:cubicBezTo>
                  <a:pt x="5831" y="5581"/>
                  <a:pt x="5690" y="5330"/>
                  <a:pt x="5737" y="5064"/>
                </a:cubicBezTo>
                <a:cubicBezTo>
                  <a:pt x="5768" y="4844"/>
                  <a:pt x="5941" y="4672"/>
                  <a:pt x="6098" y="4531"/>
                </a:cubicBezTo>
                <a:cubicBezTo>
                  <a:pt x="6254" y="4390"/>
                  <a:pt x="6395" y="4233"/>
                  <a:pt x="6583" y="4123"/>
                </a:cubicBezTo>
                <a:cubicBezTo>
                  <a:pt x="6301" y="3998"/>
                  <a:pt x="5800" y="3872"/>
                  <a:pt x="5815" y="3465"/>
                </a:cubicBezTo>
                <a:cubicBezTo>
                  <a:pt x="5847" y="3057"/>
                  <a:pt x="6333" y="2571"/>
                  <a:pt x="6583" y="2258"/>
                </a:cubicBezTo>
                <a:lnTo>
                  <a:pt x="6583" y="2258"/>
                </a:lnTo>
                <a:cubicBezTo>
                  <a:pt x="6317" y="2407"/>
                  <a:pt x="5964" y="2592"/>
                  <a:pt x="5632" y="2592"/>
                </a:cubicBezTo>
                <a:cubicBezTo>
                  <a:pt x="5475" y="2592"/>
                  <a:pt x="5324" y="2551"/>
                  <a:pt x="5188" y="2446"/>
                </a:cubicBezTo>
                <a:cubicBezTo>
                  <a:pt x="4687" y="2054"/>
                  <a:pt x="5079" y="1004"/>
                  <a:pt x="5439" y="659"/>
                </a:cubicBezTo>
                <a:lnTo>
                  <a:pt x="5439" y="659"/>
                </a:lnTo>
                <a:cubicBezTo>
                  <a:pt x="5204" y="879"/>
                  <a:pt x="4922" y="1302"/>
                  <a:pt x="4608" y="1411"/>
                </a:cubicBezTo>
                <a:cubicBezTo>
                  <a:pt x="4572" y="1424"/>
                  <a:pt x="4542" y="1430"/>
                  <a:pt x="4516" y="1430"/>
                </a:cubicBezTo>
                <a:cubicBezTo>
                  <a:pt x="4195" y="1430"/>
                  <a:pt x="4628" y="508"/>
                  <a:pt x="4671" y="377"/>
                </a:cubicBezTo>
                <a:lnTo>
                  <a:pt x="4671" y="377"/>
                </a:lnTo>
                <a:cubicBezTo>
                  <a:pt x="4577" y="612"/>
                  <a:pt x="4217" y="910"/>
                  <a:pt x="4028" y="1067"/>
                </a:cubicBezTo>
                <a:cubicBezTo>
                  <a:pt x="3964" y="1118"/>
                  <a:pt x="3846" y="1223"/>
                  <a:pt x="3754" y="1223"/>
                </a:cubicBezTo>
                <a:cubicBezTo>
                  <a:pt x="3734" y="1223"/>
                  <a:pt x="3716" y="1219"/>
                  <a:pt x="3699" y="1208"/>
                </a:cubicBezTo>
                <a:cubicBezTo>
                  <a:pt x="3543" y="1114"/>
                  <a:pt x="3621" y="690"/>
                  <a:pt x="3637" y="565"/>
                </a:cubicBezTo>
                <a:cubicBezTo>
                  <a:pt x="3652" y="377"/>
                  <a:pt x="3668" y="189"/>
                  <a:pt x="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37;p52">
            <a:extLst>
              <a:ext uri="{FF2B5EF4-FFF2-40B4-BE49-F238E27FC236}">
                <a16:creationId xmlns:a16="http://schemas.microsoft.com/office/drawing/2014/main" id="{048C4C64-3501-C3F5-6F71-466605761588}"/>
              </a:ext>
            </a:extLst>
          </p:cNvPr>
          <p:cNvSpPr/>
          <p:nvPr/>
        </p:nvSpPr>
        <p:spPr>
          <a:xfrm rot="5400000">
            <a:off x="2103550" y="3718792"/>
            <a:ext cx="271960" cy="297935"/>
          </a:xfrm>
          <a:custGeom>
            <a:avLst/>
            <a:gdLst/>
            <a:ahLst/>
            <a:cxnLst/>
            <a:rect l="l" t="t" r="r" b="b"/>
            <a:pathLst>
              <a:path w="6584" h="7290" extrusionOk="0">
                <a:moveTo>
                  <a:pt x="3699" y="1"/>
                </a:moveTo>
                <a:cubicBezTo>
                  <a:pt x="3480" y="314"/>
                  <a:pt x="3245" y="612"/>
                  <a:pt x="3010" y="926"/>
                </a:cubicBezTo>
                <a:cubicBezTo>
                  <a:pt x="2884" y="1098"/>
                  <a:pt x="2712" y="1302"/>
                  <a:pt x="2492" y="1333"/>
                </a:cubicBezTo>
                <a:cubicBezTo>
                  <a:pt x="2474" y="1335"/>
                  <a:pt x="2455" y="1336"/>
                  <a:pt x="2437" y="1336"/>
                </a:cubicBezTo>
                <a:cubicBezTo>
                  <a:pt x="2193" y="1336"/>
                  <a:pt x="1975" y="1153"/>
                  <a:pt x="1771" y="1051"/>
                </a:cubicBezTo>
                <a:cubicBezTo>
                  <a:pt x="1662" y="988"/>
                  <a:pt x="1270" y="832"/>
                  <a:pt x="1207" y="706"/>
                </a:cubicBezTo>
                <a:lnTo>
                  <a:pt x="1207" y="706"/>
                </a:lnTo>
                <a:cubicBezTo>
                  <a:pt x="1427" y="1176"/>
                  <a:pt x="1771" y="1647"/>
                  <a:pt x="1787" y="2180"/>
                </a:cubicBezTo>
                <a:cubicBezTo>
                  <a:pt x="1803" y="2430"/>
                  <a:pt x="1787" y="2712"/>
                  <a:pt x="1646" y="2948"/>
                </a:cubicBezTo>
                <a:cubicBezTo>
                  <a:pt x="1474" y="3261"/>
                  <a:pt x="1176" y="3245"/>
                  <a:pt x="862" y="3261"/>
                </a:cubicBezTo>
                <a:cubicBezTo>
                  <a:pt x="564" y="3261"/>
                  <a:pt x="282" y="3292"/>
                  <a:pt x="0" y="3292"/>
                </a:cubicBezTo>
                <a:cubicBezTo>
                  <a:pt x="188" y="3292"/>
                  <a:pt x="517" y="3496"/>
                  <a:pt x="690" y="3575"/>
                </a:cubicBezTo>
                <a:cubicBezTo>
                  <a:pt x="972" y="3684"/>
                  <a:pt x="1380" y="3747"/>
                  <a:pt x="1238" y="4139"/>
                </a:cubicBezTo>
                <a:cubicBezTo>
                  <a:pt x="1113" y="4468"/>
                  <a:pt x="909" y="4766"/>
                  <a:pt x="768" y="5095"/>
                </a:cubicBezTo>
                <a:cubicBezTo>
                  <a:pt x="690" y="5267"/>
                  <a:pt x="611" y="5440"/>
                  <a:pt x="533" y="5612"/>
                </a:cubicBezTo>
                <a:cubicBezTo>
                  <a:pt x="517" y="5644"/>
                  <a:pt x="486" y="5785"/>
                  <a:pt x="439" y="5816"/>
                </a:cubicBezTo>
                <a:cubicBezTo>
                  <a:pt x="634" y="5699"/>
                  <a:pt x="1140" y="5249"/>
                  <a:pt x="1469" y="5249"/>
                </a:cubicBezTo>
                <a:cubicBezTo>
                  <a:pt x="1537" y="5249"/>
                  <a:pt x="1597" y="5269"/>
                  <a:pt x="1646" y="5314"/>
                </a:cubicBezTo>
                <a:cubicBezTo>
                  <a:pt x="1709" y="5361"/>
                  <a:pt x="1865" y="6129"/>
                  <a:pt x="1803" y="6161"/>
                </a:cubicBezTo>
                <a:cubicBezTo>
                  <a:pt x="1888" y="6120"/>
                  <a:pt x="1965" y="6103"/>
                  <a:pt x="2037" y="6103"/>
                </a:cubicBezTo>
                <a:cubicBezTo>
                  <a:pt x="2270" y="6103"/>
                  <a:pt x="2449" y="6283"/>
                  <a:pt x="2665" y="6427"/>
                </a:cubicBezTo>
                <a:cubicBezTo>
                  <a:pt x="2649" y="6412"/>
                  <a:pt x="2822" y="6067"/>
                  <a:pt x="2853" y="6051"/>
                </a:cubicBezTo>
                <a:cubicBezTo>
                  <a:pt x="2917" y="5959"/>
                  <a:pt x="2992" y="5921"/>
                  <a:pt x="3075" y="5921"/>
                </a:cubicBezTo>
                <a:cubicBezTo>
                  <a:pt x="3133" y="5921"/>
                  <a:pt x="3196" y="5940"/>
                  <a:pt x="3260" y="5973"/>
                </a:cubicBezTo>
                <a:cubicBezTo>
                  <a:pt x="3903" y="6318"/>
                  <a:pt x="4342" y="6709"/>
                  <a:pt x="4781" y="7289"/>
                </a:cubicBezTo>
                <a:cubicBezTo>
                  <a:pt x="4718" y="6976"/>
                  <a:pt x="4640" y="6662"/>
                  <a:pt x="4608" y="6333"/>
                </a:cubicBezTo>
                <a:cubicBezTo>
                  <a:pt x="4593" y="6145"/>
                  <a:pt x="4452" y="5644"/>
                  <a:pt x="4734" y="5612"/>
                </a:cubicBezTo>
                <a:cubicBezTo>
                  <a:pt x="4747" y="5610"/>
                  <a:pt x="4761" y="5609"/>
                  <a:pt x="4774" y="5609"/>
                </a:cubicBezTo>
                <a:cubicBezTo>
                  <a:pt x="4957" y="5609"/>
                  <a:pt x="5184" y="5790"/>
                  <a:pt x="5329" y="5863"/>
                </a:cubicBezTo>
                <a:cubicBezTo>
                  <a:pt x="5580" y="5973"/>
                  <a:pt x="5847" y="6098"/>
                  <a:pt x="6098" y="6223"/>
                </a:cubicBezTo>
                <a:cubicBezTo>
                  <a:pt x="6003" y="6129"/>
                  <a:pt x="5972" y="5957"/>
                  <a:pt x="5925" y="5832"/>
                </a:cubicBezTo>
                <a:cubicBezTo>
                  <a:pt x="5831" y="5581"/>
                  <a:pt x="5690" y="5330"/>
                  <a:pt x="5737" y="5064"/>
                </a:cubicBezTo>
                <a:cubicBezTo>
                  <a:pt x="5768" y="4844"/>
                  <a:pt x="5941" y="4672"/>
                  <a:pt x="6098" y="4531"/>
                </a:cubicBezTo>
                <a:cubicBezTo>
                  <a:pt x="6254" y="4390"/>
                  <a:pt x="6395" y="4233"/>
                  <a:pt x="6583" y="4123"/>
                </a:cubicBezTo>
                <a:cubicBezTo>
                  <a:pt x="6301" y="3998"/>
                  <a:pt x="5800" y="3872"/>
                  <a:pt x="5815" y="3465"/>
                </a:cubicBezTo>
                <a:cubicBezTo>
                  <a:pt x="5847" y="3057"/>
                  <a:pt x="6333" y="2571"/>
                  <a:pt x="6583" y="2258"/>
                </a:cubicBezTo>
                <a:lnTo>
                  <a:pt x="6583" y="2258"/>
                </a:lnTo>
                <a:cubicBezTo>
                  <a:pt x="6317" y="2407"/>
                  <a:pt x="5964" y="2592"/>
                  <a:pt x="5632" y="2592"/>
                </a:cubicBezTo>
                <a:cubicBezTo>
                  <a:pt x="5475" y="2592"/>
                  <a:pt x="5324" y="2551"/>
                  <a:pt x="5188" y="2446"/>
                </a:cubicBezTo>
                <a:cubicBezTo>
                  <a:pt x="4687" y="2054"/>
                  <a:pt x="5079" y="1004"/>
                  <a:pt x="5439" y="659"/>
                </a:cubicBezTo>
                <a:lnTo>
                  <a:pt x="5439" y="659"/>
                </a:lnTo>
                <a:cubicBezTo>
                  <a:pt x="5204" y="879"/>
                  <a:pt x="4922" y="1302"/>
                  <a:pt x="4608" y="1411"/>
                </a:cubicBezTo>
                <a:cubicBezTo>
                  <a:pt x="4572" y="1424"/>
                  <a:pt x="4542" y="1430"/>
                  <a:pt x="4516" y="1430"/>
                </a:cubicBezTo>
                <a:cubicBezTo>
                  <a:pt x="4195" y="1430"/>
                  <a:pt x="4628" y="508"/>
                  <a:pt x="4671" y="377"/>
                </a:cubicBezTo>
                <a:lnTo>
                  <a:pt x="4671" y="377"/>
                </a:lnTo>
                <a:cubicBezTo>
                  <a:pt x="4577" y="612"/>
                  <a:pt x="4217" y="910"/>
                  <a:pt x="4028" y="1067"/>
                </a:cubicBezTo>
                <a:cubicBezTo>
                  <a:pt x="3964" y="1118"/>
                  <a:pt x="3846" y="1223"/>
                  <a:pt x="3754" y="1223"/>
                </a:cubicBezTo>
                <a:cubicBezTo>
                  <a:pt x="3734" y="1223"/>
                  <a:pt x="3716" y="1219"/>
                  <a:pt x="3699" y="1208"/>
                </a:cubicBezTo>
                <a:cubicBezTo>
                  <a:pt x="3543" y="1114"/>
                  <a:pt x="3621" y="690"/>
                  <a:pt x="3637" y="565"/>
                </a:cubicBezTo>
                <a:cubicBezTo>
                  <a:pt x="3652" y="377"/>
                  <a:pt x="3668" y="189"/>
                  <a:pt x="3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41;p52">
            <a:extLst>
              <a:ext uri="{FF2B5EF4-FFF2-40B4-BE49-F238E27FC236}">
                <a16:creationId xmlns:a16="http://schemas.microsoft.com/office/drawing/2014/main" id="{5E5455F6-612A-4DF6-0ABA-2730F1CDF3C2}"/>
              </a:ext>
            </a:extLst>
          </p:cNvPr>
          <p:cNvSpPr txBox="1">
            <a:spLocks/>
          </p:cNvSpPr>
          <p:nvPr/>
        </p:nvSpPr>
        <p:spPr>
          <a:xfrm>
            <a:off x="2340988" y="1755217"/>
            <a:ext cx="5335216" cy="4624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1600"/>
              </a:spcBef>
              <a:spcAft>
                <a:spcPts val="1600"/>
              </a:spcAft>
              <a:buClr>
                <a:schemeClr val="dk1"/>
              </a:buClr>
              <a:buSzPts val="1400"/>
              <a:buFont typeface="Actor"/>
              <a:buNone/>
              <a:defRPr sz="1400" b="0" i="0" u="none" strike="noStrike" cap="none">
                <a:solidFill>
                  <a:schemeClr val="dk1"/>
                </a:solidFill>
                <a:latin typeface="Actor"/>
                <a:ea typeface="Actor"/>
                <a:cs typeface="Actor"/>
                <a:sym typeface="Actor"/>
              </a:defRPr>
            </a:lvl9pPr>
          </a:lstStyle>
          <a:p>
            <a:pPr marL="0" indent="0" algn="l"/>
            <a:r>
              <a:rPr lang="en-US" sz="1000" dirty="0"/>
              <a:t>Encode valid payments + flag 'Unknown’. Alert client on app start up if there are any payment errors</a:t>
            </a:r>
          </a:p>
          <a:p>
            <a:pPr marL="0" indent="0" algn="l"/>
            <a:endParaRPr lang="en-US" sz="1000" dirty="0"/>
          </a:p>
        </p:txBody>
      </p:sp>
      <p:sp>
        <p:nvSpPr>
          <p:cNvPr id="21" name="Google Shape;1141;p52">
            <a:extLst>
              <a:ext uri="{FF2B5EF4-FFF2-40B4-BE49-F238E27FC236}">
                <a16:creationId xmlns:a16="http://schemas.microsoft.com/office/drawing/2014/main" id="{0F9E6B75-1B0F-E7F7-5C5F-545A22C7FD43}"/>
              </a:ext>
            </a:extLst>
          </p:cNvPr>
          <p:cNvSpPr txBox="1">
            <a:spLocks/>
          </p:cNvSpPr>
          <p:nvPr/>
        </p:nvSpPr>
        <p:spPr>
          <a:xfrm>
            <a:off x="2340988" y="2347024"/>
            <a:ext cx="5335216" cy="4624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1600"/>
              </a:spcBef>
              <a:spcAft>
                <a:spcPts val="1600"/>
              </a:spcAft>
              <a:buClr>
                <a:schemeClr val="dk1"/>
              </a:buClr>
              <a:buSzPts val="1400"/>
              <a:buFont typeface="Actor"/>
              <a:buNone/>
              <a:defRPr sz="1400" b="0" i="0" u="none" strike="noStrike" cap="none">
                <a:solidFill>
                  <a:schemeClr val="dk1"/>
                </a:solidFill>
                <a:latin typeface="Actor"/>
                <a:ea typeface="Actor"/>
                <a:cs typeface="Actor"/>
                <a:sym typeface="Actor"/>
              </a:defRPr>
            </a:lvl9pPr>
          </a:lstStyle>
          <a:p>
            <a:pPr marL="0" indent="0" algn="l"/>
            <a:r>
              <a:rPr lang="en-US" sz="1000" dirty="0"/>
              <a:t>Change to only accept postal code abbreviations. </a:t>
            </a:r>
          </a:p>
        </p:txBody>
      </p:sp>
      <p:sp>
        <p:nvSpPr>
          <p:cNvPr id="22" name="Google Shape;1141;p52">
            <a:extLst>
              <a:ext uri="{FF2B5EF4-FFF2-40B4-BE49-F238E27FC236}">
                <a16:creationId xmlns:a16="http://schemas.microsoft.com/office/drawing/2014/main" id="{C64CE61E-9E40-91FA-B2FA-1B8448A74BAE}"/>
              </a:ext>
            </a:extLst>
          </p:cNvPr>
          <p:cNvSpPr txBox="1">
            <a:spLocks/>
          </p:cNvSpPr>
          <p:nvPr/>
        </p:nvSpPr>
        <p:spPr>
          <a:xfrm>
            <a:off x="2340988" y="2967475"/>
            <a:ext cx="5335216" cy="4624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1600"/>
              </a:spcBef>
              <a:spcAft>
                <a:spcPts val="1600"/>
              </a:spcAft>
              <a:buClr>
                <a:schemeClr val="dk1"/>
              </a:buClr>
              <a:buSzPts val="1400"/>
              <a:buFont typeface="Actor"/>
              <a:buNone/>
              <a:defRPr sz="1400" b="0" i="0" u="none" strike="noStrike" cap="none">
                <a:solidFill>
                  <a:schemeClr val="dk1"/>
                </a:solidFill>
                <a:latin typeface="Actor"/>
                <a:ea typeface="Actor"/>
                <a:cs typeface="Actor"/>
                <a:sym typeface="Actor"/>
              </a:defRPr>
            </a:lvl9pPr>
          </a:lstStyle>
          <a:p>
            <a:pPr marL="0" indent="0" algn="l"/>
            <a:r>
              <a:rPr lang="en-US" sz="1000" dirty="0"/>
              <a:t>Check latest billing logs to determine status. </a:t>
            </a:r>
          </a:p>
        </p:txBody>
      </p:sp>
      <p:sp>
        <p:nvSpPr>
          <p:cNvPr id="23" name="Google Shape;1141;p52">
            <a:extLst>
              <a:ext uri="{FF2B5EF4-FFF2-40B4-BE49-F238E27FC236}">
                <a16:creationId xmlns:a16="http://schemas.microsoft.com/office/drawing/2014/main" id="{24BDF6D1-86FA-1322-F21C-C27FFF6D7C77}"/>
              </a:ext>
            </a:extLst>
          </p:cNvPr>
          <p:cNvSpPr txBox="1">
            <a:spLocks/>
          </p:cNvSpPr>
          <p:nvPr/>
        </p:nvSpPr>
        <p:spPr>
          <a:xfrm>
            <a:off x="2340988" y="3673932"/>
            <a:ext cx="5335216" cy="46243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1pPr>
            <a:lvl2pPr marL="914400" marR="0" lvl="1" indent="-317500" algn="ctr" rtl="0">
              <a:lnSpc>
                <a:spcPct val="100000"/>
              </a:lnSpc>
              <a:spcBef>
                <a:spcPts val="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2pPr>
            <a:lvl3pPr marL="1371600" marR="0" lvl="2"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3pPr>
            <a:lvl4pPr marL="1828800" marR="0" lvl="3"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4pPr>
            <a:lvl5pPr marL="2286000" marR="0" lvl="4"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5pPr>
            <a:lvl6pPr marL="2743200" marR="0" lvl="5"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6pPr>
            <a:lvl7pPr marL="3200400" marR="0" lvl="6"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7pPr>
            <a:lvl8pPr marL="3657600" marR="0" lvl="7" indent="-317500" algn="ctr" rtl="0">
              <a:lnSpc>
                <a:spcPct val="100000"/>
              </a:lnSpc>
              <a:spcBef>
                <a:spcPts val="1600"/>
              </a:spcBef>
              <a:spcAft>
                <a:spcPts val="0"/>
              </a:spcAft>
              <a:buClr>
                <a:schemeClr val="dk1"/>
              </a:buClr>
              <a:buSzPts val="1400"/>
              <a:buFont typeface="Actor"/>
              <a:buNone/>
              <a:defRPr sz="1400" b="0" i="0" u="none" strike="noStrike" cap="none">
                <a:solidFill>
                  <a:schemeClr val="dk1"/>
                </a:solidFill>
                <a:latin typeface="Actor"/>
                <a:ea typeface="Actor"/>
                <a:cs typeface="Actor"/>
                <a:sym typeface="Actor"/>
              </a:defRPr>
            </a:lvl8pPr>
            <a:lvl9pPr marL="4114800" marR="0" lvl="8" indent="-317500" algn="ctr" rtl="0">
              <a:lnSpc>
                <a:spcPct val="100000"/>
              </a:lnSpc>
              <a:spcBef>
                <a:spcPts val="1600"/>
              </a:spcBef>
              <a:spcAft>
                <a:spcPts val="1600"/>
              </a:spcAft>
              <a:buClr>
                <a:schemeClr val="dk1"/>
              </a:buClr>
              <a:buSzPts val="1400"/>
              <a:buFont typeface="Actor"/>
              <a:buNone/>
              <a:defRPr sz="1400" b="0" i="0" u="none" strike="noStrike" cap="none">
                <a:solidFill>
                  <a:schemeClr val="dk1"/>
                </a:solidFill>
                <a:latin typeface="Actor"/>
                <a:ea typeface="Actor"/>
                <a:cs typeface="Actor"/>
                <a:sym typeface="Actor"/>
              </a:defRPr>
            </a:lvl9pPr>
          </a:lstStyle>
          <a:p>
            <a:pPr marL="0" indent="0" algn="l"/>
            <a:r>
              <a:rPr lang="en-US" sz="1000" dirty="0"/>
              <a:t>Consolidate all variations of subscriptions. </a:t>
            </a:r>
          </a:p>
        </p:txBody>
      </p:sp>
    </p:spTree>
    <p:extLst>
      <p:ext uri="{BB962C8B-B14F-4D97-AF65-F5344CB8AC3E}">
        <p14:creationId xmlns:p14="http://schemas.microsoft.com/office/powerpoint/2010/main" val="421798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6">
          <a:extLst>
            <a:ext uri="{FF2B5EF4-FFF2-40B4-BE49-F238E27FC236}">
              <a16:creationId xmlns:a16="http://schemas.microsoft.com/office/drawing/2014/main" id="{DE03918E-3362-521E-A7A4-7815709A48E5}"/>
            </a:ext>
          </a:extLst>
        </p:cNvPr>
        <p:cNvGrpSpPr/>
        <p:nvPr/>
      </p:nvGrpSpPr>
      <p:grpSpPr>
        <a:xfrm>
          <a:off x="0" y="0"/>
          <a:ext cx="0" cy="0"/>
          <a:chOff x="0" y="0"/>
          <a:chExt cx="0" cy="0"/>
        </a:xfrm>
      </p:grpSpPr>
      <p:grpSp>
        <p:nvGrpSpPr>
          <p:cNvPr id="1007" name="Google Shape;1007;p49">
            <a:extLst>
              <a:ext uri="{FF2B5EF4-FFF2-40B4-BE49-F238E27FC236}">
                <a16:creationId xmlns:a16="http://schemas.microsoft.com/office/drawing/2014/main" id="{1DCCB747-06D0-AF3A-5FA0-7E17DBF2CE03}"/>
              </a:ext>
            </a:extLst>
          </p:cNvPr>
          <p:cNvGrpSpPr/>
          <p:nvPr/>
        </p:nvGrpSpPr>
        <p:grpSpPr>
          <a:xfrm>
            <a:off x="2562611" y="2132512"/>
            <a:ext cx="4018776" cy="1497237"/>
            <a:chOff x="2562611" y="2132512"/>
            <a:chExt cx="4018776" cy="1497237"/>
          </a:xfrm>
        </p:grpSpPr>
        <p:cxnSp>
          <p:nvCxnSpPr>
            <p:cNvPr id="1008" name="Google Shape;1008;p49">
              <a:extLst>
                <a:ext uri="{FF2B5EF4-FFF2-40B4-BE49-F238E27FC236}">
                  <a16:creationId xmlns:a16="http://schemas.microsoft.com/office/drawing/2014/main" id="{F2B540A6-0CFB-71E8-6F91-6F3B7BFD8E60}"/>
                </a:ext>
              </a:extLst>
            </p:cNvPr>
            <p:cNvCxnSpPr/>
            <p:nvPr/>
          </p:nvCxnSpPr>
          <p:spPr>
            <a:xfrm flipH="1">
              <a:off x="5107574" y="2132650"/>
              <a:ext cx="856500" cy="751500"/>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1009" name="Google Shape;1009;p49">
              <a:extLst>
                <a:ext uri="{FF2B5EF4-FFF2-40B4-BE49-F238E27FC236}">
                  <a16:creationId xmlns:a16="http://schemas.microsoft.com/office/drawing/2014/main" id="{E5824691-589B-DAAA-D92F-BD84F07C2514}"/>
                </a:ext>
              </a:extLst>
            </p:cNvPr>
            <p:cNvCxnSpPr/>
            <p:nvPr/>
          </p:nvCxnSpPr>
          <p:spPr>
            <a:xfrm>
              <a:off x="5815488" y="2132512"/>
              <a:ext cx="765900" cy="0"/>
            </a:xfrm>
            <a:prstGeom prst="straightConnector1">
              <a:avLst/>
            </a:prstGeom>
            <a:noFill/>
            <a:ln w="19050" cap="flat" cmpd="sng">
              <a:solidFill>
                <a:schemeClr val="dk1"/>
              </a:solidFill>
              <a:prstDash val="solid"/>
              <a:round/>
              <a:headEnd type="none" w="med" len="med"/>
              <a:tailEnd type="oval" w="med" len="med"/>
            </a:ln>
          </p:spPr>
        </p:cxnSp>
        <p:cxnSp>
          <p:nvCxnSpPr>
            <p:cNvPr id="1010" name="Google Shape;1010;p49">
              <a:extLst>
                <a:ext uri="{FF2B5EF4-FFF2-40B4-BE49-F238E27FC236}">
                  <a16:creationId xmlns:a16="http://schemas.microsoft.com/office/drawing/2014/main" id="{E1795B2A-E325-8E9C-8FDD-30C97B65E71B}"/>
                </a:ext>
              </a:extLst>
            </p:cNvPr>
            <p:cNvCxnSpPr/>
            <p:nvPr/>
          </p:nvCxnSpPr>
          <p:spPr>
            <a:xfrm>
              <a:off x="5100674" y="2884600"/>
              <a:ext cx="870000" cy="744300"/>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1011" name="Google Shape;1011;p49">
              <a:extLst>
                <a:ext uri="{FF2B5EF4-FFF2-40B4-BE49-F238E27FC236}">
                  <a16:creationId xmlns:a16="http://schemas.microsoft.com/office/drawing/2014/main" id="{B2AEE53F-6D6F-82ED-7C1E-B798301E51CC}"/>
                </a:ext>
              </a:extLst>
            </p:cNvPr>
            <p:cNvCxnSpPr/>
            <p:nvPr/>
          </p:nvCxnSpPr>
          <p:spPr>
            <a:xfrm>
              <a:off x="5815488" y="3629750"/>
              <a:ext cx="765900" cy="0"/>
            </a:xfrm>
            <a:prstGeom prst="straightConnector1">
              <a:avLst/>
            </a:prstGeom>
            <a:noFill/>
            <a:ln w="19050" cap="flat" cmpd="sng">
              <a:solidFill>
                <a:schemeClr val="dk1"/>
              </a:solidFill>
              <a:prstDash val="solid"/>
              <a:round/>
              <a:headEnd type="none" w="med" len="med"/>
              <a:tailEnd type="oval" w="med" len="med"/>
            </a:ln>
          </p:spPr>
        </p:cxnSp>
        <p:cxnSp>
          <p:nvCxnSpPr>
            <p:cNvPr id="1012" name="Google Shape;1012;p49">
              <a:extLst>
                <a:ext uri="{FF2B5EF4-FFF2-40B4-BE49-F238E27FC236}">
                  <a16:creationId xmlns:a16="http://schemas.microsoft.com/office/drawing/2014/main" id="{E92B4AB5-75A5-D738-0B70-B0FF14DD7007}"/>
                </a:ext>
              </a:extLst>
            </p:cNvPr>
            <p:cNvCxnSpPr/>
            <p:nvPr/>
          </p:nvCxnSpPr>
          <p:spPr>
            <a:xfrm>
              <a:off x="3179925" y="2132650"/>
              <a:ext cx="849300" cy="751800"/>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1013" name="Google Shape;1013;p49">
              <a:extLst>
                <a:ext uri="{FF2B5EF4-FFF2-40B4-BE49-F238E27FC236}">
                  <a16:creationId xmlns:a16="http://schemas.microsoft.com/office/drawing/2014/main" id="{4072EA50-74B9-8DEA-4417-5AADFDFE4063}"/>
                </a:ext>
              </a:extLst>
            </p:cNvPr>
            <p:cNvCxnSpPr/>
            <p:nvPr/>
          </p:nvCxnSpPr>
          <p:spPr>
            <a:xfrm rot="10800000">
              <a:off x="2562611" y="2132512"/>
              <a:ext cx="765900" cy="0"/>
            </a:xfrm>
            <a:prstGeom prst="straightConnector1">
              <a:avLst/>
            </a:prstGeom>
            <a:noFill/>
            <a:ln w="19050" cap="flat" cmpd="sng">
              <a:solidFill>
                <a:schemeClr val="dk1"/>
              </a:solidFill>
              <a:prstDash val="solid"/>
              <a:round/>
              <a:headEnd type="none" w="med" len="med"/>
              <a:tailEnd type="oval" w="med" len="med"/>
            </a:ln>
          </p:spPr>
        </p:cxnSp>
        <p:cxnSp>
          <p:nvCxnSpPr>
            <p:cNvPr id="1014" name="Google Shape;1014;p49">
              <a:extLst>
                <a:ext uri="{FF2B5EF4-FFF2-40B4-BE49-F238E27FC236}">
                  <a16:creationId xmlns:a16="http://schemas.microsoft.com/office/drawing/2014/main" id="{ABF3BE82-91A7-7541-BA7B-A861DB37CB79}"/>
                </a:ext>
              </a:extLst>
            </p:cNvPr>
            <p:cNvCxnSpPr/>
            <p:nvPr/>
          </p:nvCxnSpPr>
          <p:spPr>
            <a:xfrm flipH="1">
              <a:off x="3173375" y="2883400"/>
              <a:ext cx="862500" cy="745500"/>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1015" name="Google Shape;1015;p49">
              <a:extLst>
                <a:ext uri="{FF2B5EF4-FFF2-40B4-BE49-F238E27FC236}">
                  <a16:creationId xmlns:a16="http://schemas.microsoft.com/office/drawing/2014/main" id="{DB0300B1-698B-A130-B50B-A2918A77D1E6}"/>
                </a:ext>
              </a:extLst>
            </p:cNvPr>
            <p:cNvCxnSpPr/>
            <p:nvPr/>
          </p:nvCxnSpPr>
          <p:spPr>
            <a:xfrm rot="10800000">
              <a:off x="2562611" y="3629750"/>
              <a:ext cx="765900" cy="0"/>
            </a:xfrm>
            <a:prstGeom prst="straightConnector1">
              <a:avLst/>
            </a:prstGeom>
            <a:noFill/>
            <a:ln w="19050" cap="flat" cmpd="sng">
              <a:solidFill>
                <a:schemeClr val="dk1"/>
              </a:solidFill>
              <a:prstDash val="solid"/>
              <a:round/>
              <a:headEnd type="none" w="med" len="med"/>
              <a:tailEnd type="oval" w="med" len="med"/>
            </a:ln>
          </p:spPr>
        </p:cxnSp>
      </p:grpSp>
      <p:grpSp>
        <p:nvGrpSpPr>
          <p:cNvPr id="1016" name="Google Shape;1016;p49">
            <a:extLst>
              <a:ext uri="{FF2B5EF4-FFF2-40B4-BE49-F238E27FC236}">
                <a16:creationId xmlns:a16="http://schemas.microsoft.com/office/drawing/2014/main" id="{F3CEFFA6-D07A-50A1-25F6-152B19C18A65}"/>
              </a:ext>
            </a:extLst>
          </p:cNvPr>
          <p:cNvGrpSpPr/>
          <p:nvPr/>
        </p:nvGrpSpPr>
        <p:grpSpPr>
          <a:xfrm>
            <a:off x="5694839" y="1848125"/>
            <a:ext cx="595780" cy="567963"/>
            <a:chOff x="2358788" y="1526400"/>
            <a:chExt cx="952182" cy="907725"/>
          </a:xfrm>
        </p:grpSpPr>
        <p:sp>
          <p:nvSpPr>
            <p:cNvPr id="1017" name="Google Shape;1017;p49">
              <a:extLst>
                <a:ext uri="{FF2B5EF4-FFF2-40B4-BE49-F238E27FC236}">
                  <a16:creationId xmlns:a16="http://schemas.microsoft.com/office/drawing/2014/main" id="{8BFAA123-F2A2-119A-E81E-055BA4DCF349}"/>
                </a:ext>
              </a:extLst>
            </p:cNvPr>
            <p:cNvSpPr/>
            <p:nvPr/>
          </p:nvSpPr>
          <p:spPr>
            <a:xfrm>
              <a:off x="2404027" y="1569341"/>
              <a:ext cx="861701" cy="819543"/>
            </a:xfrm>
            <a:custGeom>
              <a:avLst/>
              <a:gdLst/>
              <a:ahLst/>
              <a:cxnLst/>
              <a:rect l="l" t="t" r="r" b="b"/>
              <a:pathLst>
                <a:path w="17619" h="16757" extrusionOk="0">
                  <a:moveTo>
                    <a:pt x="8810" y="1"/>
                  </a:moveTo>
                  <a:lnTo>
                    <a:pt x="5565" y="4813"/>
                  </a:lnTo>
                  <a:lnTo>
                    <a:pt x="1" y="6396"/>
                  </a:lnTo>
                  <a:lnTo>
                    <a:pt x="3574" y="10973"/>
                  </a:lnTo>
                  <a:lnTo>
                    <a:pt x="3355" y="16756"/>
                  </a:lnTo>
                  <a:lnTo>
                    <a:pt x="8810" y="14766"/>
                  </a:lnTo>
                  <a:lnTo>
                    <a:pt x="14264" y="16756"/>
                  </a:lnTo>
                  <a:lnTo>
                    <a:pt x="14045" y="10973"/>
                  </a:lnTo>
                  <a:lnTo>
                    <a:pt x="17619" y="6396"/>
                  </a:lnTo>
                  <a:lnTo>
                    <a:pt x="12038" y="4813"/>
                  </a:lnTo>
                  <a:lnTo>
                    <a:pt x="8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9">
              <a:extLst>
                <a:ext uri="{FF2B5EF4-FFF2-40B4-BE49-F238E27FC236}">
                  <a16:creationId xmlns:a16="http://schemas.microsoft.com/office/drawing/2014/main" id="{E4CD0F48-E1B8-5E9E-6206-A965A99707AA}"/>
                </a:ext>
              </a:extLst>
            </p:cNvPr>
            <p:cNvSpPr/>
            <p:nvPr/>
          </p:nvSpPr>
          <p:spPr>
            <a:xfrm>
              <a:off x="2791913" y="1526400"/>
              <a:ext cx="89745" cy="89745"/>
            </a:xfrm>
            <a:custGeom>
              <a:avLst/>
              <a:gdLst/>
              <a:ahLst/>
              <a:cxnLst/>
              <a:rect l="l" t="t" r="r" b="b"/>
              <a:pathLst>
                <a:path w="1835" h="1835" extrusionOk="0">
                  <a:moveTo>
                    <a:pt x="926" y="1"/>
                  </a:moveTo>
                  <a:cubicBezTo>
                    <a:pt x="424" y="1"/>
                    <a:pt x="1" y="408"/>
                    <a:pt x="1" y="910"/>
                  </a:cubicBezTo>
                  <a:cubicBezTo>
                    <a:pt x="1" y="1411"/>
                    <a:pt x="424" y="1835"/>
                    <a:pt x="926" y="1835"/>
                  </a:cubicBezTo>
                  <a:cubicBezTo>
                    <a:pt x="1427" y="1835"/>
                    <a:pt x="1835" y="1411"/>
                    <a:pt x="1835" y="910"/>
                  </a:cubicBezTo>
                  <a:cubicBezTo>
                    <a:pt x="1835" y="408"/>
                    <a:pt x="1427" y="1"/>
                    <a:pt x="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9">
              <a:extLst>
                <a:ext uri="{FF2B5EF4-FFF2-40B4-BE49-F238E27FC236}">
                  <a16:creationId xmlns:a16="http://schemas.microsoft.com/office/drawing/2014/main" id="{B57105CA-2E87-8231-437A-28C5BF62F871}"/>
                </a:ext>
              </a:extLst>
            </p:cNvPr>
            <p:cNvSpPr/>
            <p:nvPr/>
          </p:nvSpPr>
          <p:spPr>
            <a:xfrm>
              <a:off x="3221224" y="1840729"/>
              <a:ext cx="89745" cy="89745"/>
            </a:xfrm>
            <a:custGeom>
              <a:avLst/>
              <a:gdLst/>
              <a:ahLst/>
              <a:cxnLst/>
              <a:rect l="l" t="t" r="r" b="b"/>
              <a:pathLst>
                <a:path w="1835" h="1835" extrusionOk="0">
                  <a:moveTo>
                    <a:pt x="910" y="0"/>
                  </a:moveTo>
                  <a:cubicBezTo>
                    <a:pt x="408" y="0"/>
                    <a:pt x="0" y="408"/>
                    <a:pt x="0" y="909"/>
                  </a:cubicBezTo>
                  <a:cubicBezTo>
                    <a:pt x="0" y="1411"/>
                    <a:pt x="408" y="1834"/>
                    <a:pt x="910" y="1834"/>
                  </a:cubicBezTo>
                  <a:cubicBezTo>
                    <a:pt x="1427" y="1834"/>
                    <a:pt x="1834" y="1411"/>
                    <a:pt x="1834" y="909"/>
                  </a:cubicBezTo>
                  <a:cubicBezTo>
                    <a:pt x="1834" y="408"/>
                    <a:pt x="1427" y="0"/>
                    <a:pt x="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9">
              <a:extLst>
                <a:ext uri="{FF2B5EF4-FFF2-40B4-BE49-F238E27FC236}">
                  <a16:creationId xmlns:a16="http://schemas.microsoft.com/office/drawing/2014/main" id="{285551FD-CB69-CC77-DE80-6EF8FEBA2554}"/>
                </a:ext>
              </a:extLst>
            </p:cNvPr>
            <p:cNvSpPr/>
            <p:nvPr/>
          </p:nvSpPr>
          <p:spPr>
            <a:xfrm>
              <a:off x="3050292" y="2344380"/>
              <a:ext cx="89696" cy="89745"/>
            </a:xfrm>
            <a:custGeom>
              <a:avLst/>
              <a:gdLst/>
              <a:ahLst/>
              <a:cxnLst/>
              <a:rect l="l" t="t" r="r" b="b"/>
              <a:pathLst>
                <a:path w="1834" h="1835" extrusionOk="0">
                  <a:moveTo>
                    <a:pt x="909" y="0"/>
                  </a:moveTo>
                  <a:cubicBezTo>
                    <a:pt x="408" y="0"/>
                    <a:pt x="0" y="408"/>
                    <a:pt x="0" y="909"/>
                  </a:cubicBezTo>
                  <a:cubicBezTo>
                    <a:pt x="0" y="1427"/>
                    <a:pt x="408" y="1834"/>
                    <a:pt x="909" y="1834"/>
                  </a:cubicBezTo>
                  <a:cubicBezTo>
                    <a:pt x="1426" y="1834"/>
                    <a:pt x="1834" y="1427"/>
                    <a:pt x="1834" y="909"/>
                  </a:cubicBezTo>
                  <a:cubicBezTo>
                    <a:pt x="1834" y="408"/>
                    <a:pt x="1426"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9">
              <a:extLst>
                <a:ext uri="{FF2B5EF4-FFF2-40B4-BE49-F238E27FC236}">
                  <a16:creationId xmlns:a16="http://schemas.microsoft.com/office/drawing/2014/main" id="{9CA45288-6F3A-D35B-8665-48BC45DE6385}"/>
                </a:ext>
              </a:extLst>
            </p:cNvPr>
            <p:cNvSpPr/>
            <p:nvPr/>
          </p:nvSpPr>
          <p:spPr>
            <a:xfrm>
              <a:off x="2524389" y="2344380"/>
              <a:ext cx="89745" cy="89745"/>
            </a:xfrm>
            <a:custGeom>
              <a:avLst/>
              <a:gdLst/>
              <a:ahLst/>
              <a:cxnLst/>
              <a:rect l="l" t="t" r="r" b="b"/>
              <a:pathLst>
                <a:path w="1835" h="1835" extrusionOk="0">
                  <a:moveTo>
                    <a:pt x="925" y="0"/>
                  </a:moveTo>
                  <a:cubicBezTo>
                    <a:pt x="408" y="0"/>
                    <a:pt x="0" y="408"/>
                    <a:pt x="0" y="909"/>
                  </a:cubicBezTo>
                  <a:cubicBezTo>
                    <a:pt x="0" y="1427"/>
                    <a:pt x="408" y="1834"/>
                    <a:pt x="925" y="1834"/>
                  </a:cubicBezTo>
                  <a:cubicBezTo>
                    <a:pt x="1427" y="1834"/>
                    <a:pt x="1834" y="1427"/>
                    <a:pt x="1834" y="909"/>
                  </a:cubicBezTo>
                  <a:cubicBezTo>
                    <a:pt x="1834" y="408"/>
                    <a:pt x="1427" y="0"/>
                    <a:pt x="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9">
              <a:extLst>
                <a:ext uri="{FF2B5EF4-FFF2-40B4-BE49-F238E27FC236}">
                  <a16:creationId xmlns:a16="http://schemas.microsoft.com/office/drawing/2014/main" id="{61A6D893-AE42-34F4-4B9B-9D3D19891DF0}"/>
                </a:ext>
              </a:extLst>
            </p:cNvPr>
            <p:cNvSpPr/>
            <p:nvPr/>
          </p:nvSpPr>
          <p:spPr>
            <a:xfrm>
              <a:off x="2358788" y="1840729"/>
              <a:ext cx="89745" cy="89745"/>
            </a:xfrm>
            <a:custGeom>
              <a:avLst/>
              <a:gdLst/>
              <a:ahLst/>
              <a:cxnLst/>
              <a:rect l="l" t="t" r="r" b="b"/>
              <a:pathLst>
                <a:path w="1835" h="1835" extrusionOk="0">
                  <a:moveTo>
                    <a:pt x="926" y="0"/>
                  </a:moveTo>
                  <a:cubicBezTo>
                    <a:pt x="408" y="0"/>
                    <a:pt x="1" y="408"/>
                    <a:pt x="1" y="909"/>
                  </a:cubicBezTo>
                  <a:cubicBezTo>
                    <a:pt x="1" y="1411"/>
                    <a:pt x="408" y="1834"/>
                    <a:pt x="926" y="1834"/>
                  </a:cubicBezTo>
                  <a:cubicBezTo>
                    <a:pt x="1427" y="1834"/>
                    <a:pt x="1835" y="1411"/>
                    <a:pt x="1835" y="909"/>
                  </a:cubicBezTo>
                  <a:cubicBezTo>
                    <a:pt x="1835" y="408"/>
                    <a:pt x="142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3" name="Google Shape;1023;p49">
            <a:extLst>
              <a:ext uri="{FF2B5EF4-FFF2-40B4-BE49-F238E27FC236}">
                <a16:creationId xmlns:a16="http://schemas.microsoft.com/office/drawing/2014/main" id="{668F9A1D-BA58-2B7A-3B8A-91D901543967}"/>
              </a:ext>
            </a:extLst>
          </p:cNvPr>
          <p:cNvPicPr preferRelativeResize="0"/>
          <p:nvPr/>
        </p:nvPicPr>
        <p:blipFill rotWithShape="1">
          <a:blip r:embed="rId3">
            <a:alphaModFix/>
          </a:blip>
          <a:srcRect l="28241" t="43990" r="55938" b="22725"/>
          <a:stretch/>
        </p:blipFill>
        <p:spPr>
          <a:xfrm>
            <a:off x="5719564" y="1808825"/>
            <a:ext cx="546422" cy="646674"/>
          </a:xfrm>
          <a:prstGeom prst="rect">
            <a:avLst/>
          </a:prstGeom>
          <a:noFill/>
          <a:ln>
            <a:noFill/>
          </a:ln>
        </p:spPr>
      </p:pic>
      <p:sp>
        <p:nvSpPr>
          <p:cNvPr id="1032" name="Google Shape;1032;p49">
            <a:extLst>
              <a:ext uri="{FF2B5EF4-FFF2-40B4-BE49-F238E27FC236}">
                <a16:creationId xmlns:a16="http://schemas.microsoft.com/office/drawing/2014/main" id="{602147EC-F8E3-2CB7-44C9-B3F2DB30ADE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Why It Matters</a:t>
            </a:r>
            <a:endParaRPr dirty="0"/>
          </a:p>
        </p:txBody>
      </p:sp>
      <p:sp>
        <p:nvSpPr>
          <p:cNvPr id="1033" name="Google Shape;1033;p49">
            <a:extLst>
              <a:ext uri="{FF2B5EF4-FFF2-40B4-BE49-F238E27FC236}">
                <a16:creationId xmlns:a16="http://schemas.microsoft.com/office/drawing/2014/main" id="{E7D87653-3768-A513-B41D-0EF5C80A7140}"/>
              </a:ext>
            </a:extLst>
          </p:cNvPr>
          <p:cNvSpPr/>
          <p:nvPr/>
        </p:nvSpPr>
        <p:spPr>
          <a:xfrm>
            <a:off x="3580900" y="2067825"/>
            <a:ext cx="1982181" cy="1633644"/>
          </a:xfrm>
          <a:custGeom>
            <a:avLst/>
            <a:gdLst/>
            <a:ahLst/>
            <a:cxnLst/>
            <a:rect l="l" t="t" r="r" b="b"/>
            <a:pathLst>
              <a:path w="23622" h="19469" extrusionOk="0">
                <a:moveTo>
                  <a:pt x="11772" y="1"/>
                </a:moveTo>
                <a:cubicBezTo>
                  <a:pt x="11772" y="1"/>
                  <a:pt x="10015" y="1855"/>
                  <a:pt x="7650" y="1855"/>
                </a:cubicBezTo>
                <a:cubicBezTo>
                  <a:pt x="6731" y="1855"/>
                  <a:pt x="5722" y="1576"/>
                  <a:pt x="4687" y="800"/>
                </a:cubicBezTo>
                <a:lnTo>
                  <a:pt x="3229" y="3042"/>
                </a:lnTo>
                <a:cubicBezTo>
                  <a:pt x="3229" y="3042"/>
                  <a:pt x="6866" y="5079"/>
                  <a:pt x="3433" y="11945"/>
                </a:cubicBezTo>
                <a:cubicBezTo>
                  <a:pt x="1" y="18810"/>
                  <a:pt x="11772" y="17556"/>
                  <a:pt x="11772" y="19468"/>
                </a:cubicBezTo>
                <a:cubicBezTo>
                  <a:pt x="11772" y="17556"/>
                  <a:pt x="23622" y="18810"/>
                  <a:pt x="20189" y="11945"/>
                </a:cubicBezTo>
                <a:cubicBezTo>
                  <a:pt x="16756" y="5079"/>
                  <a:pt x="20471" y="3042"/>
                  <a:pt x="20471" y="3042"/>
                </a:cubicBezTo>
                <a:lnTo>
                  <a:pt x="18967" y="800"/>
                </a:lnTo>
                <a:cubicBezTo>
                  <a:pt x="17932" y="1576"/>
                  <a:pt x="16914" y="1855"/>
                  <a:pt x="15983" y="1855"/>
                </a:cubicBezTo>
                <a:cubicBezTo>
                  <a:pt x="13586" y="1855"/>
                  <a:pt x="11772" y="1"/>
                  <a:pt x="117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pic>
        <p:nvPicPr>
          <p:cNvPr id="1034" name="Google Shape;1034;p49">
            <a:extLst>
              <a:ext uri="{FF2B5EF4-FFF2-40B4-BE49-F238E27FC236}">
                <a16:creationId xmlns:a16="http://schemas.microsoft.com/office/drawing/2014/main" id="{079E9E04-1CC0-8A79-2AAA-4D05BD2383DE}"/>
              </a:ext>
            </a:extLst>
          </p:cNvPr>
          <p:cNvPicPr preferRelativeResize="0"/>
          <p:nvPr/>
        </p:nvPicPr>
        <p:blipFill rotWithShape="1">
          <a:blip r:embed="rId4">
            <a:alphaModFix/>
          </a:blip>
          <a:srcRect l="4103" t="31452" r="50305" b="57565"/>
          <a:stretch/>
        </p:blipFill>
        <p:spPr>
          <a:xfrm flipH="1">
            <a:off x="3840250" y="2207125"/>
            <a:ext cx="1457212" cy="1345248"/>
          </a:xfrm>
          <a:prstGeom prst="rect">
            <a:avLst/>
          </a:prstGeom>
          <a:noFill/>
          <a:ln>
            <a:noFill/>
          </a:ln>
        </p:spPr>
      </p:pic>
      <p:grpSp>
        <p:nvGrpSpPr>
          <p:cNvPr id="1035" name="Google Shape;1035;p49">
            <a:extLst>
              <a:ext uri="{FF2B5EF4-FFF2-40B4-BE49-F238E27FC236}">
                <a16:creationId xmlns:a16="http://schemas.microsoft.com/office/drawing/2014/main" id="{9F9D8C10-68C7-2EC1-54F5-8E3B50F9821F}"/>
              </a:ext>
            </a:extLst>
          </p:cNvPr>
          <p:cNvGrpSpPr/>
          <p:nvPr/>
        </p:nvGrpSpPr>
        <p:grpSpPr>
          <a:xfrm>
            <a:off x="2853339" y="1848175"/>
            <a:ext cx="595780" cy="567963"/>
            <a:chOff x="2358788" y="1526400"/>
            <a:chExt cx="952182" cy="907725"/>
          </a:xfrm>
        </p:grpSpPr>
        <p:sp>
          <p:nvSpPr>
            <p:cNvPr id="1036" name="Google Shape;1036;p49">
              <a:extLst>
                <a:ext uri="{FF2B5EF4-FFF2-40B4-BE49-F238E27FC236}">
                  <a16:creationId xmlns:a16="http://schemas.microsoft.com/office/drawing/2014/main" id="{5C773710-09C5-031F-ECB2-53390FE45893}"/>
                </a:ext>
              </a:extLst>
            </p:cNvPr>
            <p:cNvSpPr/>
            <p:nvPr/>
          </p:nvSpPr>
          <p:spPr>
            <a:xfrm>
              <a:off x="2404027" y="1569341"/>
              <a:ext cx="861701" cy="819543"/>
            </a:xfrm>
            <a:custGeom>
              <a:avLst/>
              <a:gdLst/>
              <a:ahLst/>
              <a:cxnLst/>
              <a:rect l="l" t="t" r="r" b="b"/>
              <a:pathLst>
                <a:path w="17619" h="16757" extrusionOk="0">
                  <a:moveTo>
                    <a:pt x="8810" y="1"/>
                  </a:moveTo>
                  <a:lnTo>
                    <a:pt x="5565" y="4813"/>
                  </a:lnTo>
                  <a:lnTo>
                    <a:pt x="1" y="6396"/>
                  </a:lnTo>
                  <a:lnTo>
                    <a:pt x="3574" y="10973"/>
                  </a:lnTo>
                  <a:lnTo>
                    <a:pt x="3355" y="16756"/>
                  </a:lnTo>
                  <a:lnTo>
                    <a:pt x="8810" y="14766"/>
                  </a:lnTo>
                  <a:lnTo>
                    <a:pt x="14264" y="16756"/>
                  </a:lnTo>
                  <a:lnTo>
                    <a:pt x="14045" y="10973"/>
                  </a:lnTo>
                  <a:lnTo>
                    <a:pt x="17619" y="6396"/>
                  </a:lnTo>
                  <a:lnTo>
                    <a:pt x="12038" y="4813"/>
                  </a:lnTo>
                  <a:lnTo>
                    <a:pt x="8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9">
              <a:extLst>
                <a:ext uri="{FF2B5EF4-FFF2-40B4-BE49-F238E27FC236}">
                  <a16:creationId xmlns:a16="http://schemas.microsoft.com/office/drawing/2014/main" id="{DCFD7A4F-29DB-8F95-23BD-DA0D696A3FB2}"/>
                </a:ext>
              </a:extLst>
            </p:cNvPr>
            <p:cNvSpPr/>
            <p:nvPr/>
          </p:nvSpPr>
          <p:spPr>
            <a:xfrm>
              <a:off x="2791913" y="1526400"/>
              <a:ext cx="89745" cy="89745"/>
            </a:xfrm>
            <a:custGeom>
              <a:avLst/>
              <a:gdLst/>
              <a:ahLst/>
              <a:cxnLst/>
              <a:rect l="l" t="t" r="r" b="b"/>
              <a:pathLst>
                <a:path w="1835" h="1835" extrusionOk="0">
                  <a:moveTo>
                    <a:pt x="926" y="1"/>
                  </a:moveTo>
                  <a:cubicBezTo>
                    <a:pt x="424" y="1"/>
                    <a:pt x="1" y="408"/>
                    <a:pt x="1" y="910"/>
                  </a:cubicBezTo>
                  <a:cubicBezTo>
                    <a:pt x="1" y="1411"/>
                    <a:pt x="424" y="1835"/>
                    <a:pt x="926" y="1835"/>
                  </a:cubicBezTo>
                  <a:cubicBezTo>
                    <a:pt x="1427" y="1835"/>
                    <a:pt x="1835" y="1411"/>
                    <a:pt x="1835" y="910"/>
                  </a:cubicBezTo>
                  <a:cubicBezTo>
                    <a:pt x="1835" y="408"/>
                    <a:pt x="1427" y="1"/>
                    <a:pt x="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9">
              <a:extLst>
                <a:ext uri="{FF2B5EF4-FFF2-40B4-BE49-F238E27FC236}">
                  <a16:creationId xmlns:a16="http://schemas.microsoft.com/office/drawing/2014/main" id="{2448C4C4-0622-B157-3CA2-FFA97A7DF3FF}"/>
                </a:ext>
              </a:extLst>
            </p:cNvPr>
            <p:cNvSpPr/>
            <p:nvPr/>
          </p:nvSpPr>
          <p:spPr>
            <a:xfrm>
              <a:off x="3221224" y="1840729"/>
              <a:ext cx="89745" cy="89745"/>
            </a:xfrm>
            <a:custGeom>
              <a:avLst/>
              <a:gdLst/>
              <a:ahLst/>
              <a:cxnLst/>
              <a:rect l="l" t="t" r="r" b="b"/>
              <a:pathLst>
                <a:path w="1835" h="1835" extrusionOk="0">
                  <a:moveTo>
                    <a:pt x="910" y="0"/>
                  </a:moveTo>
                  <a:cubicBezTo>
                    <a:pt x="408" y="0"/>
                    <a:pt x="0" y="408"/>
                    <a:pt x="0" y="909"/>
                  </a:cubicBezTo>
                  <a:cubicBezTo>
                    <a:pt x="0" y="1411"/>
                    <a:pt x="408" y="1834"/>
                    <a:pt x="910" y="1834"/>
                  </a:cubicBezTo>
                  <a:cubicBezTo>
                    <a:pt x="1427" y="1834"/>
                    <a:pt x="1834" y="1411"/>
                    <a:pt x="1834" y="909"/>
                  </a:cubicBezTo>
                  <a:cubicBezTo>
                    <a:pt x="1834" y="408"/>
                    <a:pt x="1427" y="0"/>
                    <a:pt x="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9">
              <a:extLst>
                <a:ext uri="{FF2B5EF4-FFF2-40B4-BE49-F238E27FC236}">
                  <a16:creationId xmlns:a16="http://schemas.microsoft.com/office/drawing/2014/main" id="{32A90B1C-0C60-D293-C456-70F301AF8E19}"/>
                </a:ext>
              </a:extLst>
            </p:cNvPr>
            <p:cNvSpPr/>
            <p:nvPr/>
          </p:nvSpPr>
          <p:spPr>
            <a:xfrm>
              <a:off x="3050292" y="2344380"/>
              <a:ext cx="89696" cy="89745"/>
            </a:xfrm>
            <a:custGeom>
              <a:avLst/>
              <a:gdLst/>
              <a:ahLst/>
              <a:cxnLst/>
              <a:rect l="l" t="t" r="r" b="b"/>
              <a:pathLst>
                <a:path w="1834" h="1835" extrusionOk="0">
                  <a:moveTo>
                    <a:pt x="909" y="0"/>
                  </a:moveTo>
                  <a:cubicBezTo>
                    <a:pt x="408" y="0"/>
                    <a:pt x="0" y="408"/>
                    <a:pt x="0" y="909"/>
                  </a:cubicBezTo>
                  <a:cubicBezTo>
                    <a:pt x="0" y="1427"/>
                    <a:pt x="408" y="1834"/>
                    <a:pt x="909" y="1834"/>
                  </a:cubicBezTo>
                  <a:cubicBezTo>
                    <a:pt x="1426" y="1834"/>
                    <a:pt x="1834" y="1427"/>
                    <a:pt x="1834" y="909"/>
                  </a:cubicBezTo>
                  <a:cubicBezTo>
                    <a:pt x="1834" y="408"/>
                    <a:pt x="1426"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9">
              <a:extLst>
                <a:ext uri="{FF2B5EF4-FFF2-40B4-BE49-F238E27FC236}">
                  <a16:creationId xmlns:a16="http://schemas.microsoft.com/office/drawing/2014/main" id="{442B4A58-CEBF-0A87-41CA-92B094B4D64A}"/>
                </a:ext>
              </a:extLst>
            </p:cNvPr>
            <p:cNvSpPr/>
            <p:nvPr/>
          </p:nvSpPr>
          <p:spPr>
            <a:xfrm>
              <a:off x="2524389" y="2344380"/>
              <a:ext cx="89745" cy="89745"/>
            </a:xfrm>
            <a:custGeom>
              <a:avLst/>
              <a:gdLst/>
              <a:ahLst/>
              <a:cxnLst/>
              <a:rect l="l" t="t" r="r" b="b"/>
              <a:pathLst>
                <a:path w="1835" h="1835" extrusionOk="0">
                  <a:moveTo>
                    <a:pt x="925" y="0"/>
                  </a:moveTo>
                  <a:cubicBezTo>
                    <a:pt x="408" y="0"/>
                    <a:pt x="0" y="408"/>
                    <a:pt x="0" y="909"/>
                  </a:cubicBezTo>
                  <a:cubicBezTo>
                    <a:pt x="0" y="1427"/>
                    <a:pt x="408" y="1834"/>
                    <a:pt x="925" y="1834"/>
                  </a:cubicBezTo>
                  <a:cubicBezTo>
                    <a:pt x="1427" y="1834"/>
                    <a:pt x="1834" y="1427"/>
                    <a:pt x="1834" y="909"/>
                  </a:cubicBezTo>
                  <a:cubicBezTo>
                    <a:pt x="1834" y="408"/>
                    <a:pt x="1427" y="0"/>
                    <a:pt x="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9">
              <a:extLst>
                <a:ext uri="{FF2B5EF4-FFF2-40B4-BE49-F238E27FC236}">
                  <a16:creationId xmlns:a16="http://schemas.microsoft.com/office/drawing/2014/main" id="{59F910D4-9C8D-17CF-120F-8E3A6A461A61}"/>
                </a:ext>
              </a:extLst>
            </p:cNvPr>
            <p:cNvSpPr/>
            <p:nvPr/>
          </p:nvSpPr>
          <p:spPr>
            <a:xfrm>
              <a:off x="2358788" y="1840729"/>
              <a:ext cx="89745" cy="89745"/>
            </a:xfrm>
            <a:custGeom>
              <a:avLst/>
              <a:gdLst/>
              <a:ahLst/>
              <a:cxnLst/>
              <a:rect l="l" t="t" r="r" b="b"/>
              <a:pathLst>
                <a:path w="1835" h="1835" extrusionOk="0">
                  <a:moveTo>
                    <a:pt x="926" y="0"/>
                  </a:moveTo>
                  <a:cubicBezTo>
                    <a:pt x="408" y="0"/>
                    <a:pt x="1" y="408"/>
                    <a:pt x="1" y="909"/>
                  </a:cubicBezTo>
                  <a:cubicBezTo>
                    <a:pt x="1" y="1411"/>
                    <a:pt x="408" y="1834"/>
                    <a:pt x="926" y="1834"/>
                  </a:cubicBezTo>
                  <a:cubicBezTo>
                    <a:pt x="1427" y="1834"/>
                    <a:pt x="1835" y="1411"/>
                    <a:pt x="1835" y="909"/>
                  </a:cubicBezTo>
                  <a:cubicBezTo>
                    <a:pt x="1835" y="408"/>
                    <a:pt x="142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42" name="Google Shape;1042;p49">
            <a:extLst>
              <a:ext uri="{FF2B5EF4-FFF2-40B4-BE49-F238E27FC236}">
                <a16:creationId xmlns:a16="http://schemas.microsoft.com/office/drawing/2014/main" id="{3F9D0EBD-4782-FD63-08C8-424BBCCF45D7}"/>
              </a:ext>
            </a:extLst>
          </p:cNvPr>
          <p:cNvPicPr preferRelativeResize="0"/>
          <p:nvPr/>
        </p:nvPicPr>
        <p:blipFill rotWithShape="1">
          <a:blip r:embed="rId3">
            <a:alphaModFix/>
          </a:blip>
          <a:srcRect l="28241" t="43990" r="55938" b="22725"/>
          <a:stretch/>
        </p:blipFill>
        <p:spPr>
          <a:xfrm>
            <a:off x="2878064" y="1808875"/>
            <a:ext cx="546422" cy="646674"/>
          </a:xfrm>
          <a:prstGeom prst="rect">
            <a:avLst/>
          </a:prstGeom>
          <a:noFill/>
          <a:ln>
            <a:noFill/>
          </a:ln>
        </p:spPr>
      </p:pic>
      <p:sp>
        <p:nvSpPr>
          <p:cNvPr id="1043" name="Google Shape;1043;p49">
            <a:extLst>
              <a:ext uri="{FF2B5EF4-FFF2-40B4-BE49-F238E27FC236}">
                <a16:creationId xmlns:a16="http://schemas.microsoft.com/office/drawing/2014/main" id="{FA341911-B204-C088-127C-510BA1B709C1}"/>
              </a:ext>
            </a:extLst>
          </p:cNvPr>
          <p:cNvSpPr txBox="1"/>
          <p:nvPr/>
        </p:nvSpPr>
        <p:spPr>
          <a:xfrm>
            <a:off x="706368" y="1828073"/>
            <a:ext cx="1842600" cy="49822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dk2"/>
                </a:solidFill>
                <a:latin typeface="Ultra"/>
                <a:ea typeface="Ultra"/>
                <a:cs typeface="Ultra"/>
                <a:sym typeface="Ultra"/>
              </a:rPr>
              <a:t>Less noise = cleaner signals</a:t>
            </a:r>
            <a:endParaRPr sz="1200" dirty="0">
              <a:solidFill>
                <a:schemeClr val="dk2"/>
              </a:solidFill>
              <a:latin typeface="Ultra"/>
              <a:ea typeface="Ultra"/>
              <a:cs typeface="Ultra"/>
              <a:sym typeface="Ultra"/>
            </a:endParaRPr>
          </a:p>
        </p:txBody>
      </p:sp>
      <p:sp>
        <p:nvSpPr>
          <p:cNvPr id="1045" name="Google Shape;1045;p49">
            <a:extLst>
              <a:ext uri="{FF2B5EF4-FFF2-40B4-BE49-F238E27FC236}">
                <a16:creationId xmlns:a16="http://schemas.microsoft.com/office/drawing/2014/main" id="{598B94CA-4FFA-1A84-87F8-5C9EF6DD7AC3}"/>
              </a:ext>
            </a:extLst>
          </p:cNvPr>
          <p:cNvSpPr txBox="1"/>
          <p:nvPr/>
        </p:nvSpPr>
        <p:spPr>
          <a:xfrm>
            <a:off x="709283" y="3284953"/>
            <a:ext cx="1986048" cy="5348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2"/>
                </a:solidFill>
                <a:latin typeface="Ultra"/>
                <a:ea typeface="Ultra"/>
                <a:cs typeface="Ultra"/>
                <a:sym typeface="Ultra"/>
              </a:rPr>
              <a:t>Training is faster, more reliable</a:t>
            </a:r>
            <a:endParaRPr sz="1200" dirty="0">
              <a:solidFill>
                <a:schemeClr val="dk2"/>
              </a:solidFill>
              <a:latin typeface="Ultra"/>
              <a:ea typeface="Ultra"/>
              <a:cs typeface="Ultra"/>
              <a:sym typeface="Ultra"/>
            </a:endParaRPr>
          </a:p>
        </p:txBody>
      </p:sp>
      <p:sp>
        <p:nvSpPr>
          <p:cNvPr id="1047" name="Google Shape;1047;p49">
            <a:extLst>
              <a:ext uri="{FF2B5EF4-FFF2-40B4-BE49-F238E27FC236}">
                <a16:creationId xmlns:a16="http://schemas.microsoft.com/office/drawing/2014/main" id="{A2D9F830-7DDC-0172-2156-4DEBBA7295C2}"/>
              </a:ext>
            </a:extLst>
          </p:cNvPr>
          <p:cNvSpPr txBox="1"/>
          <p:nvPr/>
        </p:nvSpPr>
        <p:spPr>
          <a:xfrm flipH="1">
            <a:off x="6602409" y="1896206"/>
            <a:ext cx="1842600" cy="439773"/>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200" dirty="0">
                <a:solidFill>
                  <a:schemeClr val="dk2"/>
                </a:solidFill>
                <a:latin typeface="Ultra"/>
                <a:ea typeface="Ultra"/>
                <a:cs typeface="Ultra"/>
                <a:sym typeface="Ultra"/>
              </a:rPr>
              <a:t>Fewer missing pieces = less bias</a:t>
            </a:r>
            <a:endParaRPr sz="1200" dirty="0">
              <a:solidFill>
                <a:schemeClr val="dk2"/>
              </a:solidFill>
              <a:latin typeface="Ultra"/>
              <a:ea typeface="Ultra"/>
              <a:cs typeface="Ultra"/>
              <a:sym typeface="Ultra"/>
            </a:endParaRPr>
          </a:p>
        </p:txBody>
      </p:sp>
      <p:grpSp>
        <p:nvGrpSpPr>
          <p:cNvPr id="1051" name="Google Shape;1051;p49">
            <a:extLst>
              <a:ext uri="{FF2B5EF4-FFF2-40B4-BE49-F238E27FC236}">
                <a16:creationId xmlns:a16="http://schemas.microsoft.com/office/drawing/2014/main" id="{FD8446DE-BFA6-953C-6D2A-962158EEA22F}"/>
              </a:ext>
            </a:extLst>
          </p:cNvPr>
          <p:cNvGrpSpPr/>
          <p:nvPr/>
        </p:nvGrpSpPr>
        <p:grpSpPr>
          <a:xfrm>
            <a:off x="2853339" y="3345750"/>
            <a:ext cx="595780" cy="567963"/>
            <a:chOff x="2358788" y="1526400"/>
            <a:chExt cx="952182" cy="907725"/>
          </a:xfrm>
        </p:grpSpPr>
        <p:sp>
          <p:nvSpPr>
            <p:cNvPr id="1052" name="Google Shape;1052;p49">
              <a:extLst>
                <a:ext uri="{FF2B5EF4-FFF2-40B4-BE49-F238E27FC236}">
                  <a16:creationId xmlns:a16="http://schemas.microsoft.com/office/drawing/2014/main" id="{B24A4552-72DE-C792-8B5A-B947261D12F4}"/>
                </a:ext>
              </a:extLst>
            </p:cNvPr>
            <p:cNvSpPr/>
            <p:nvPr/>
          </p:nvSpPr>
          <p:spPr>
            <a:xfrm>
              <a:off x="2404027" y="1569341"/>
              <a:ext cx="861701" cy="819543"/>
            </a:xfrm>
            <a:custGeom>
              <a:avLst/>
              <a:gdLst/>
              <a:ahLst/>
              <a:cxnLst/>
              <a:rect l="l" t="t" r="r" b="b"/>
              <a:pathLst>
                <a:path w="17619" h="16757" extrusionOk="0">
                  <a:moveTo>
                    <a:pt x="8810" y="1"/>
                  </a:moveTo>
                  <a:lnTo>
                    <a:pt x="5565" y="4813"/>
                  </a:lnTo>
                  <a:lnTo>
                    <a:pt x="1" y="6396"/>
                  </a:lnTo>
                  <a:lnTo>
                    <a:pt x="3574" y="10973"/>
                  </a:lnTo>
                  <a:lnTo>
                    <a:pt x="3355" y="16756"/>
                  </a:lnTo>
                  <a:lnTo>
                    <a:pt x="8810" y="14766"/>
                  </a:lnTo>
                  <a:lnTo>
                    <a:pt x="14264" y="16756"/>
                  </a:lnTo>
                  <a:lnTo>
                    <a:pt x="14045" y="10973"/>
                  </a:lnTo>
                  <a:lnTo>
                    <a:pt x="17619" y="6396"/>
                  </a:lnTo>
                  <a:lnTo>
                    <a:pt x="12038" y="4813"/>
                  </a:lnTo>
                  <a:lnTo>
                    <a:pt x="88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9">
              <a:extLst>
                <a:ext uri="{FF2B5EF4-FFF2-40B4-BE49-F238E27FC236}">
                  <a16:creationId xmlns:a16="http://schemas.microsoft.com/office/drawing/2014/main" id="{7088EC2D-FACD-8815-3BA7-FA3FB9530D60}"/>
                </a:ext>
              </a:extLst>
            </p:cNvPr>
            <p:cNvSpPr/>
            <p:nvPr/>
          </p:nvSpPr>
          <p:spPr>
            <a:xfrm>
              <a:off x="2791913" y="1526400"/>
              <a:ext cx="89745" cy="89745"/>
            </a:xfrm>
            <a:custGeom>
              <a:avLst/>
              <a:gdLst/>
              <a:ahLst/>
              <a:cxnLst/>
              <a:rect l="l" t="t" r="r" b="b"/>
              <a:pathLst>
                <a:path w="1835" h="1835" extrusionOk="0">
                  <a:moveTo>
                    <a:pt x="926" y="1"/>
                  </a:moveTo>
                  <a:cubicBezTo>
                    <a:pt x="424" y="1"/>
                    <a:pt x="1" y="408"/>
                    <a:pt x="1" y="910"/>
                  </a:cubicBezTo>
                  <a:cubicBezTo>
                    <a:pt x="1" y="1411"/>
                    <a:pt x="424" y="1835"/>
                    <a:pt x="926" y="1835"/>
                  </a:cubicBezTo>
                  <a:cubicBezTo>
                    <a:pt x="1427" y="1835"/>
                    <a:pt x="1835" y="1411"/>
                    <a:pt x="1835" y="910"/>
                  </a:cubicBezTo>
                  <a:cubicBezTo>
                    <a:pt x="1835" y="408"/>
                    <a:pt x="1427" y="1"/>
                    <a:pt x="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9">
              <a:extLst>
                <a:ext uri="{FF2B5EF4-FFF2-40B4-BE49-F238E27FC236}">
                  <a16:creationId xmlns:a16="http://schemas.microsoft.com/office/drawing/2014/main" id="{B961759C-EC07-2210-8ADD-06D8DB2E701F}"/>
                </a:ext>
              </a:extLst>
            </p:cNvPr>
            <p:cNvSpPr/>
            <p:nvPr/>
          </p:nvSpPr>
          <p:spPr>
            <a:xfrm>
              <a:off x="3221224" y="1840729"/>
              <a:ext cx="89745" cy="89745"/>
            </a:xfrm>
            <a:custGeom>
              <a:avLst/>
              <a:gdLst/>
              <a:ahLst/>
              <a:cxnLst/>
              <a:rect l="l" t="t" r="r" b="b"/>
              <a:pathLst>
                <a:path w="1835" h="1835" extrusionOk="0">
                  <a:moveTo>
                    <a:pt x="910" y="0"/>
                  </a:moveTo>
                  <a:cubicBezTo>
                    <a:pt x="408" y="0"/>
                    <a:pt x="0" y="408"/>
                    <a:pt x="0" y="909"/>
                  </a:cubicBezTo>
                  <a:cubicBezTo>
                    <a:pt x="0" y="1411"/>
                    <a:pt x="408" y="1834"/>
                    <a:pt x="910" y="1834"/>
                  </a:cubicBezTo>
                  <a:cubicBezTo>
                    <a:pt x="1427" y="1834"/>
                    <a:pt x="1834" y="1411"/>
                    <a:pt x="1834" y="909"/>
                  </a:cubicBezTo>
                  <a:cubicBezTo>
                    <a:pt x="1834" y="408"/>
                    <a:pt x="1427" y="0"/>
                    <a:pt x="9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9">
              <a:extLst>
                <a:ext uri="{FF2B5EF4-FFF2-40B4-BE49-F238E27FC236}">
                  <a16:creationId xmlns:a16="http://schemas.microsoft.com/office/drawing/2014/main" id="{AD7D0508-3C41-1902-3E8F-B19680385504}"/>
                </a:ext>
              </a:extLst>
            </p:cNvPr>
            <p:cNvSpPr/>
            <p:nvPr/>
          </p:nvSpPr>
          <p:spPr>
            <a:xfrm>
              <a:off x="3050292" y="2344380"/>
              <a:ext cx="89696" cy="89745"/>
            </a:xfrm>
            <a:custGeom>
              <a:avLst/>
              <a:gdLst/>
              <a:ahLst/>
              <a:cxnLst/>
              <a:rect l="l" t="t" r="r" b="b"/>
              <a:pathLst>
                <a:path w="1834" h="1835" extrusionOk="0">
                  <a:moveTo>
                    <a:pt x="909" y="0"/>
                  </a:moveTo>
                  <a:cubicBezTo>
                    <a:pt x="408" y="0"/>
                    <a:pt x="0" y="408"/>
                    <a:pt x="0" y="909"/>
                  </a:cubicBezTo>
                  <a:cubicBezTo>
                    <a:pt x="0" y="1427"/>
                    <a:pt x="408" y="1834"/>
                    <a:pt x="909" y="1834"/>
                  </a:cubicBezTo>
                  <a:cubicBezTo>
                    <a:pt x="1426" y="1834"/>
                    <a:pt x="1834" y="1427"/>
                    <a:pt x="1834" y="909"/>
                  </a:cubicBezTo>
                  <a:cubicBezTo>
                    <a:pt x="1834" y="408"/>
                    <a:pt x="1426" y="0"/>
                    <a:pt x="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a:extLst>
                <a:ext uri="{FF2B5EF4-FFF2-40B4-BE49-F238E27FC236}">
                  <a16:creationId xmlns:a16="http://schemas.microsoft.com/office/drawing/2014/main" id="{3A725072-0EC0-6F8B-9624-6AA0526D4419}"/>
                </a:ext>
              </a:extLst>
            </p:cNvPr>
            <p:cNvSpPr/>
            <p:nvPr/>
          </p:nvSpPr>
          <p:spPr>
            <a:xfrm>
              <a:off x="2524389" y="2344380"/>
              <a:ext cx="89745" cy="89745"/>
            </a:xfrm>
            <a:custGeom>
              <a:avLst/>
              <a:gdLst/>
              <a:ahLst/>
              <a:cxnLst/>
              <a:rect l="l" t="t" r="r" b="b"/>
              <a:pathLst>
                <a:path w="1835" h="1835" extrusionOk="0">
                  <a:moveTo>
                    <a:pt x="925" y="0"/>
                  </a:moveTo>
                  <a:cubicBezTo>
                    <a:pt x="408" y="0"/>
                    <a:pt x="0" y="408"/>
                    <a:pt x="0" y="909"/>
                  </a:cubicBezTo>
                  <a:cubicBezTo>
                    <a:pt x="0" y="1427"/>
                    <a:pt x="408" y="1834"/>
                    <a:pt x="925" y="1834"/>
                  </a:cubicBezTo>
                  <a:cubicBezTo>
                    <a:pt x="1427" y="1834"/>
                    <a:pt x="1834" y="1427"/>
                    <a:pt x="1834" y="909"/>
                  </a:cubicBezTo>
                  <a:cubicBezTo>
                    <a:pt x="1834" y="408"/>
                    <a:pt x="1427" y="0"/>
                    <a:pt x="9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a:extLst>
                <a:ext uri="{FF2B5EF4-FFF2-40B4-BE49-F238E27FC236}">
                  <a16:creationId xmlns:a16="http://schemas.microsoft.com/office/drawing/2014/main" id="{DA0250E6-5BF2-4CCD-5666-BA774B5C7421}"/>
                </a:ext>
              </a:extLst>
            </p:cNvPr>
            <p:cNvSpPr/>
            <p:nvPr/>
          </p:nvSpPr>
          <p:spPr>
            <a:xfrm>
              <a:off x="2358788" y="1840729"/>
              <a:ext cx="89745" cy="89745"/>
            </a:xfrm>
            <a:custGeom>
              <a:avLst/>
              <a:gdLst/>
              <a:ahLst/>
              <a:cxnLst/>
              <a:rect l="l" t="t" r="r" b="b"/>
              <a:pathLst>
                <a:path w="1835" h="1835" extrusionOk="0">
                  <a:moveTo>
                    <a:pt x="926" y="0"/>
                  </a:moveTo>
                  <a:cubicBezTo>
                    <a:pt x="408" y="0"/>
                    <a:pt x="1" y="408"/>
                    <a:pt x="1" y="909"/>
                  </a:cubicBezTo>
                  <a:cubicBezTo>
                    <a:pt x="1" y="1411"/>
                    <a:pt x="408" y="1834"/>
                    <a:pt x="926" y="1834"/>
                  </a:cubicBezTo>
                  <a:cubicBezTo>
                    <a:pt x="1427" y="1834"/>
                    <a:pt x="1835" y="1411"/>
                    <a:pt x="1835" y="909"/>
                  </a:cubicBezTo>
                  <a:cubicBezTo>
                    <a:pt x="1835" y="408"/>
                    <a:pt x="1427" y="0"/>
                    <a:pt x="9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58" name="Google Shape;1058;p49">
            <a:extLst>
              <a:ext uri="{FF2B5EF4-FFF2-40B4-BE49-F238E27FC236}">
                <a16:creationId xmlns:a16="http://schemas.microsoft.com/office/drawing/2014/main" id="{9657C28B-1B38-6EF2-6912-78497C056D69}"/>
              </a:ext>
            </a:extLst>
          </p:cNvPr>
          <p:cNvPicPr preferRelativeResize="0"/>
          <p:nvPr/>
        </p:nvPicPr>
        <p:blipFill rotWithShape="1">
          <a:blip r:embed="rId3">
            <a:alphaModFix/>
          </a:blip>
          <a:srcRect l="28241" t="43990" r="55938" b="22725"/>
          <a:stretch/>
        </p:blipFill>
        <p:spPr>
          <a:xfrm>
            <a:off x="2878064" y="3306450"/>
            <a:ext cx="546422" cy="646674"/>
          </a:xfrm>
          <a:prstGeom prst="rect">
            <a:avLst/>
          </a:prstGeom>
          <a:noFill/>
          <a:ln>
            <a:noFill/>
          </a:ln>
        </p:spPr>
      </p:pic>
      <p:grpSp>
        <p:nvGrpSpPr>
          <p:cNvPr id="1063" name="Google Shape;1063;p49">
            <a:extLst>
              <a:ext uri="{FF2B5EF4-FFF2-40B4-BE49-F238E27FC236}">
                <a16:creationId xmlns:a16="http://schemas.microsoft.com/office/drawing/2014/main" id="{33ED8C29-1FB8-DBE0-1678-860A16A9B1A9}"/>
              </a:ext>
            </a:extLst>
          </p:cNvPr>
          <p:cNvGrpSpPr/>
          <p:nvPr/>
        </p:nvGrpSpPr>
        <p:grpSpPr>
          <a:xfrm>
            <a:off x="5867691" y="2063384"/>
            <a:ext cx="251245" cy="221954"/>
            <a:chOff x="4613200" y="3285925"/>
            <a:chExt cx="372050" cy="328675"/>
          </a:xfrm>
        </p:grpSpPr>
        <p:sp>
          <p:nvSpPr>
            <p:cNvPr id="1064" name="Google Shape;1064;p49">
              <a:extLst>
                <a:ext uri="{FF2B5EF4-FFF2-40B4-BE49-F238E27FC236}">
                  <a16:creationId xmlns:a16="http://schemas.microsoft.com/office/drawing/2014/main" id="{4A3B2C03-B013-4DA5-8BE7-0A33673F4E07}"/>
                </a:ext>
              </a:extLst>
            </p:cNvPr>
            <p:cNvSpPr/>
            <p:nvPr/>
          </p:nvSpPr>
          <p:spPr>
            <a:xfrm>
              <a:off x="4887550" y="3285925"/>
              <a:ext cx="97700" cy="94475"/>
            </a:xfrm>
            <a:custGeom>
              <a:avLst/>
              <a:gdLst/>
              <a:ahLst/>
              <a:cxnLst/>
              <a:rect l="l" t="t" r="r" b="b"/>
              <a:pathLst>
                <a:path w="3908" h="3779" extrusionOk="0">
                  <a:moveTo>
                    <a:pt x="2248" y="1"/>
                  </a:moveTo>
                  <a:cubicBezTo>
                    <a:pt x="1860" y="1"/>
                    <a:pt x="1472" y="148"/>
                    <a:pt x="1178" y="442"/>
                  </a:cubicBezTo>
                  <a:lnTo>
                    <a:pt x="0" y="1620"/>
                  </a:lnTo>
                  <a:lnTo>
                    <a:pt x="2141" y="3779"/>
                  </a:lnTo>
                  <a:lnTo>
                    <a:pt x="3319" y="2583"/>
                  </a:lnTo>
                  <a:cubicBezTo>
                    <a:pt x="3908" y="1995"/>
                    <a:pt x="3908" y="1031"/>
                    <a:pt x="3319" y="442"/>
                  </a:cubicBezTo>
                  <a:cubicBezTo>
                    <a:pt x="3025" y="148"/>
                    <a:pt x="2636" y="1"/>
                    <a:pt x="22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a:extLst>
                <a:ext uri="{FF2B5EF4-FFF2-40B4-BE49-F238E27FC236}">
                  <a16:creationId xmlns:a16="http://schemas.microsoft.com/office/drawing/2014/main" id="{3AE6BC02-F1C3-D0C8-8ED4-98543239322A}"/>
                </a:ext>
              </a:extLst>
            </p:cNvPr>
            <p:cNvSpPr/>
            <p:nvPr/>
          </p:nvSpPr>
          <p:spPr>
            <a:xfrm>
              <a:off x="4613200" y="3330425"/>
              <a:ext cx="330125" cy="284175"/>
            </a:xfrm>
            <a:custGeom>
              <a:avLst/>
              <a:gdLst/>
              <a:ahLst/>
              <a:cxnLst/>
              <a:rect l="l" t="t" r="r" b="b"/>
              <a:pathLst>
                <a:path w="13205" h="11367" extrusionOk="0">
                  <a:moveTo>
                    <a:pt x="9707" y="0"/>
                  </a:moveTo>
                  <a:cubicBezTo>
                    <a:pt x="9600" y="0"/>
                    <a:pt x="9493" y="36"/>
                    <a:pt x="9404" y="125"/>
                  </a:cubicBezTo>
                  <a:lnTo>
                    <a:pt x="8226" y="1303"/>
                  </a:lnTo>
                  <a:lnTo>
                    <a:pt x="9761" y="2820"/>
                  </a:lnTo>
                  <a:cubicBezTo>
                    <a:pt x="9921" y="2998"/>
                    <a:pt x="9921" y="3266"/>
                    <a:pt x="9761" y="3444"/>
                  </a:cubicBezTo>
                  <a:cubicBezTo>
                    <a:pt x="9672" y="3515"/>
                    <a:pt x="9565" y="3569"/>
                    <a:pt x="9440" y="3569"/>
                  </a:cubicBezTo>
                  <a:cubicBezTo>
                    <a:pt x="9333" y="3569"/>
                    <a:pt x="9226" y="3515"/>
                    <a:pt x="9136" y="3444"/>
                  </a:cubicBezTo>
                  <a:lnTo>
                    <a:pt x="7620" y="1910"/>
                  </a:lnTo>
                  <a:lnTo>
                    <a:pt x="6835" y="2695"/>
                  </a:lnTo>
                  <a:lnTo>
                    <a:pt x="8351" y="4229"/>
                  </a:lnTo>
                  <a:cubicBezTo>
                    <a:pt x="8530" y="4390"/>
                    <a:pt x="8530" y="4675"/>
                    <a:pt x="8351" y="4836"/>
                  </a:cubicBezTo>
                  <a:cubicBezTo>
                    <a:pt x="8262" y="4925"/>
                    <a:pt x="8155" y="4961"/>
                    <a:pt x="8048" y="4961"/>
                  </a:cubicBezTo>
                  <a:cubicBezTo>
                    <a:pt x="7941" y="4961"/>
                    <a:pt x="7834" y="4925"/>
                    <a:pt x="7745" y="4836"/>
                  </a:cubicBezTo>
                  <a:lnTo>
                    <a:pt x="6210" y="3319"/>
                  </a:lnTo>
                  <a:lnTo>
                    <a:pt x="5425" y="4104"/>
                  </a:lnTo>
                  <a:lnTo>
                    <a:pt x="6960" y="5621"/>
                  </a:lnTo>
                  <a:cubicBezTo>
                    <a:pt x="7120" y="5799"/>
                    <a:pt x="7120" y="6067"/>
                    <a:pt x="6960" y="6228"/>
                  </a:cubicBezTo>
                  <a:cubicBezTo>
                    <a:pt x="6870" y="6317"/>
                    <a:pt x="6763" y="6370"/>
                    <a:pt x="6656" y="6370"/>
                  </a:cubicBezTo>
                  <a:cubicBezTo>
                    <a:pt x="6531" y="6370"/>
                    <a:pt x="6424" y="6317"/>
                    <a:pt x="6335" y="6228"/>
                  </a:cubicBezTo>
                  <a:lnTo>
                    <a:pt x="4819" y="4711"/>
                  </a:lnTo>
                  <a:lnTo>
                    <a:pt x="4033" y="5496"/>
                  </a:lnTo>
                  <a:lnTo>
                    <a:pt x="5550" y="7030"/>
                  </a:lnTo>
                  <a:cubicBezTo>
                    <a:pt x="5728" y="7191"/>
                    <a:pt x="5728" y="7459"/>
                    <a:pt x="5550" y="7637"/>
                  </a:cubicBezTo>
                  <a:cubicBezTo>
                    <a:pt x="5479" y="7726"/>
                    <a:pt x="5354" y="7762"/>
                    <a:pt x="5247" y="7762"/>
                  </a:cubicBezTo>
                  <a:cubicBezTo>
                    <a:pt x="5140" y="7762"/>
                    <a:pt x="5033" y="7726"/>
                    <a:pt x="4943" y="7637"/>
                  </a:cubicBezTo>
                  <a:lnTo>
                    <a:pt x="3427" y="6103"/>
                  </a:lnTo>
                  <a:lnTo>
                    <a:pt x="162" y="9368"/>
                  </a:lnTo>
                  <a:cubicBezTo>
                    <a:pt x="1" y="9528"/>
                    <a:pt x="1" y="9796"/>
                    <a:pt x="162" y="9974"/>
                  </a:cubicBezTo>
                  <a:cubicBezTo>
                    <a:pt x="1089" y="10902"/>
                    <a:pt x="2321" y="11366"/>
                    <a:pt x="3534" y="11366"/>
                  </a:cubicBezTo>
                  <a:cubicBezTo>
                    <a:pt x="4765" y="11366"/>
                    <a:pt x="5978" y="10902"/>
                    <a:pt x="6906" y="9974"/>
                  </a:cubicBezTo>
                  <a:lnTo>
                    <a:pt x="13080" y="3801"/>
                  </a:lnTo>
                  <a:cubicBezTo>
                    <a:pt x="13169" y="3712"/>
                    <a:pt x="13205" y="3605"/>
                    <a:pt x="13205" y="3498"/>
                  </a:cubicBezTo>
                  <a:cubicBezTo>
                    <a:pt x="13205" y="3373"/>
                    <a:pt x="13169" y="3266"/>
                    <a:pt x="13080" y="3194"/>
                  </a:cubicBezTo>
                  <a:lnTo>
                    <a:pt x="10011" y="125"/>
                  </a:lnTo>
                  <a:cubicBezTo>
                    <a:pt x="9939" y="36"/>
                    <a:pt x="9832" y="0"/>
                    <a:pt x="9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6" name="Google Shape;1066;p49">
            <a:extLst>
              <a:ext uri="{FF2B5EF4-FFF2-40B4-BE49-F238E27FC236}">
                <a16:creationId xmlns:a16="http://schemas.microsoft.com/office/drawing/2014/main" id="{96F0FEC8-7D70-224E-388F-C2B4971C843A}"/>
              </a:ext>
            </a:extLst>
          </p:cNvPr>
          <p:cNvGrpSpPr/>
          <p:nvPr/>
        </p:nvGrpSpPr>
        <p:grpSpPr>
          <a:xfrm>
            <a:off x="3019752" y="3576129"/>
            <a:ext cx="263026" cy="148223"/>
            <a:chOff x="1225775" y="2143100"/>
            <a:chExt cx="367150" cy="206900"/>
          </a:xfrm>
        </p:grpSpPr>
        <p:sp>
          <p:nvSpPr>
            <p:cNvPr id="1067" name="Google Shape;1067;p49">
              <a:extLst>
                <a:ext uri="{FF2B5EF4-FFF2-40B4-BE49-F238E27FC236}">
                  <a16:creationId xmlns:a16="http://schemas.microsoft.com/office/drawing/2014/main" id="{010015B0-5134-5F5D-3C1B-2630CDD65E9B}"/>
                </a:ext>
              </a:extLst>
            </p:cNvPr>
            <p:cNvSpPr/>
            <p:nvPr/>
          </p:nvSpPr>
          <p:spPr>
            <a:xfrm>
              <a:off x="1225775" y="2143100"/>
              <a:ext cx="228875" cy="206900"/>
            </a:xfrm>
            <a:custGeom>
              <a:avLst/>
              <a:gdLst/>
              <a:ahLst/>
              <a:cxnLst/>
              <a:rect l="l" t="t" r="r" b="b"/>
              <a:pathLst>
                <a:path w="9155" h="8276" extrusionOk="0">
                  <a:moveTo>
                    <a:pt x="7513" y="4653"/>
                  </a:moveTo>
                  <a:lnTo>
                    <a:pt x="7513" y="5135"/>
                  </a:lnTo>
                  <a:cubicBezTo>
                    <a:pt x="7513" y="5652"/>
                    <a:pt x="7102" y="6063"/>
                    <a:pt x="6585" y="6063"/>
                  </a:cubicBezTo>
                  <a:lnTo>
                    <a:pt x="6496" y="6063"/>
                  </a:lnTo>
                  <a:cubicBezTo>
                    <a:pt x="5996" y="6063"/>
                    <a:pt x="5568" y="5652"/>
                    <a:pt x="5568" y="5135"/>
                  </a:cubicBezTo>
                  <a:lnTo>
                    <a:pt x="5568" y="4653"/>
                  </a:lnTo>
                  <a:lnTo>
                    <a:pt x="6103" y="4653"/>
                  </a:lnTo>
                  <a:lnTo>
                    <a:pt x="6103" y="5046"/>
                  </a:lnTo>
                  <a:cubicBezTo>
                    <a:pt x="6103" y="5278"/>
                    <a:pt x="6299" y="5474"/>
                    <a:pt x="6549" y="5474"/>
                  </a:cubicBezTo>
                  <a:cubicBezTo>
                    <a:pt x="6781" y="5474"/>
                    <a:pt x="6977" y="5278"/>
                    <a:pt x="6977" y="5046"/>
                  </a:cubicBezTo>
                  <a:lnTo>
                    <a:pt x="6977" y="4653"/>
                  </a:lnTo>
                  <a:close/>
                  <a:moveTo>
                    <a:pt x="4801" y="1"/>
                  </a:moveTo>
                  <a:cubicBezTo>
                    <a:pt x="4689" y="1"/>
                    <a:pt x="4578" y="41"/>
                    <a:pt x="4497" y="121"/>
                  </a:cubicBezTo>
                  <a:cubicBezTo>
                    <a:pt x="4319" y="300"/>
                    <a:pt x="4319" y="567"/>
                    <a:pt x="4497" y="746"/>
                  </a:cubicBezTo>
                  <a:lnTo>
                    <a:pt x="4979" y="1228"/>
                  </a:lnTo>
                  <a:cubicBezTo>
                    <a:pt x="4872" y="1406"/>
                    <a:pt x="4783" y="1602"/>
                    <a:pt x="4747" y="1816"/>
                  </a:cubicBezTo>
                  <a:cubicBezTo>
                    <a:pt x="3784" y="1870"/>
                    <a:pt x="2963" y="2102"/>
                    <a:pt x="2285" y="2530"/>
                  </a:cubicBezTo>
                  <a:cubicBezTo>
                    <a:pt x="1625" y="2958"/>
                    <a:pt x="1107" y="3547"/>
                    <a:pt x="715" y="4296"/>
                  </a:cubicBezTo>
                  <a:cubicBezTo>
                    <a:pt x="251" y="5242"/>
                    <a:pt x="1" y="6438"/>
                    <a:pt x="1" y="7847"/>
                  </a:cubicBezTo>
                  <a:cubicBezTo>
                    <a:pt x="1" y="8079"/>
                    <a:pt x="197" y="8275"/>
                    <a:pt x="429" y="8275"/>
                  </a:cubicBezTo>
                  <a:lnTo>
                    <a:pt x="3427" y="8275"/>
                  </a:lnTo>
                  <a:cubicBezTo>
                    <a:pt x="3676" y="8275"/>
                    <a:pt x="3873" y="8079"/>
                    <a:pt x="3873" y="7847"/>
                  </a:cubicBezTo>
                  <a:lnTo>
                    <a:pt x="3873" y="5599"/>
                  </a:lnTo>
                  <a:cubicBezTo>
                    <a:pt x="3873" y="5117"/>
                    <a:pt x="3926" y="4760"/>
                    <a:pt x="4711" y="4671"/>
                  </a:cubicBezTo>
                  <a:lnTo>
                    <a:pt x="4711" y="5135"/>
                  </a:lnTo>
                  <a:cubicBezTo>
                    <a:pt x="4711" y="6134"/>
                    <a:pt x="5514" y="6937"/>
                    <a:pt x="6496" y="6937"/>
                  </a:cubicBezTo>
                  <a:lnTo>
                    <a:pt x="6585" y="6937"/>
                  </a:lnTo>
                  <a:cubicBezTo>
                    <a:pt x="7584" y="6937"/>
                    <a:pt x="8387" y="6134"/>
                    <a:pt x="8387" y="5135"/>
                  </a:cubicBezTo>
                  <a:lnTo>
                    <a:pt x="8387" y="4653"/>
                  </a:lnTo>
                  <a:lnTo>
                    <a:pt x="8726" y="4653"/>
                  </a:lnTo>
                  <a:cubicBezTo>
                    <a:pt x="8958" y="4653"/>
                    <a:pt x="9154" y="4457"/>
                    <a:pt x="9154" y="4207"/>
                  </a:cubicBezTo>
                  <a:lnTo>
                    <a:pt x="9154" y="3047"/>
                  </a:lnTo>
                  <a:lnTo>
                    <a:pt x="7049" y="3047"/>
                  </a:lnTo>
                  <a:cubicBezTo>
                    <a:pt x="6799" y="3047"/>
                    <a:pt x="6603" y="2851"/>
                    <a:pt x="6603" y="2601"/>
                  </a:cubicBezTo>
                  <a:cubicBezTo>
                    <a:pt x="6603" y="2369"/>
                    <a:pt x="6799" y="2173"/>
                    <a:pt x="7049" y="2173"/>
                  </a:cubicBezTo>
                  <a:lnTo>
                    <a:pt x="9154" y="2173"/>
                  </a:lnTo>
                  <a:lnTo>
                    <a:pt x="9154" y="871"/>
                  </a:lnTo>
                  <a:cubicBezTo>
                    <a:pt x="9154" y="621"/>
                    <a:pt x="8958" y="425"/>
                    <a:pt x="8726" y="425"/>
                  </a:cubicBezTo>
                  <a:lnTo>
                    <a:pt x="6442" y="425"/>
                  </a:lnTo>
                  <a:cubicBezTo>
                    <a:pt x="6139" y="425"/>
                    <a:pt x="5871" y="496"/>
                    <a:pt x="5621" y="639"/>
                  </a:cubicBezTo>
                  <a:lnTo>
                    <a:pt x="5104" y="121"/>
                  </a:lnTo>
                  <a:cubicBezTo>
                    <a:pt x="5024" y="41"/>
                    <a:pt x="4912" y="1"/>
                    <a:pt x="48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a:extLst>
                <a:ext uri="{FF2B5EF4-FFF2-40B4-BE49-F238E27FC236}">
                  <a16:creationId xmlns:a16="http://schemas.microsoft.com/office/drawing/2014/main" id="{6CD3C321-5C10-A9C5-9712-FFF5AC3A8FE4}"/>
                </a:ext>
              </a:extLst>
            </p:cNvPr>
            <p:cNvSpPr/>
            <p:nvPr/>
          </p:nvSpPr>
          <p:spPr>
            <a:xfrm>
              <a:off x="1476475" y="2172875"/>
              <a:ext cx="116450" cy="67400"/>
            </a:xfrm>
            <a:custGeom>
              <a:avLst/>
              <a:gdLst/>
              <a:ahLst/>
              <a:cxnLst/>
              <a:rect l="l" t="t" r="r" b="b"/>
              <a:pathLst>
                <a:path w="4658" h="2696" extrusionOk="0">
                  <a:moveTo>
                    <a:pt x="0" y="1"/>
                  </a:moveTo>
                  <a:lnTo>
                    <a:pt x="0" y="2695"/>
                  </a:lnTo>
                  <a:lnTo>
                    <a:pt x="4229" y="2695"/>
                  </a:lnTo>
                  <a:cubicBezTo>
                    <a:pt x="4461" y="2695"/>
                    <a:pt x="4657" y="2499"/>
                    <a:pt x="4657" y="2249"/>
                  </a:cubicBezTo>
                  <a:lnTo>
                    <a:pt x="4657" y="429"/>
                  </a:lnTo>
                  <a:cubicBezTo>
                    <a:pt x="4657" y="197"/>
                    <a:pt x="4461" y="1"/>
                    <a:pt x="42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49">
            <a:extLst>
              <a:ext uri="{FF2B5EF4-FFF2-40B4-BE49-F238E27FC236}">
                <a16:creationId xmlns:a16="http://schemas.microsoft.com/office/drawing/2014/main" id="{B79D50A8-1B1E-078C-F21A-58924133F7F0}"/>
              </a:ext>
            </a:extLst>
          </p:cNvPr>
          <p:cNvGrpSpPr/>
          <p:nvPr/>
        </p:nvGrpSpPr>
        <p:grpSpPr>
          <a:xfrm>
            <a:off x="3032441" y="2044088"/>
            <a:ext cx="237576" cy="235986"/>
            <a:chOff x="4668525" y="2154375"/>
            <a:chExt cx="369825" cy="367350"/>
          </a:xfrm>
        </p:grpSpPr>
        <p:sp>
          <p:nvSpPr>
            <p:cNvPr id="1070" name="Google Shape;1070;p49">
              <a:extLst>
                <a:ext uri="{FF2B5EF4-FFF2-40B4-BE49-F238E27FC236}">
                  <a16:creationId xmlns:a16="http://schemas.microsoft.com/office/drawing/2014/main" id="{9E2CE0B2-404A-7202-8971-D77CC3BE6E66}"/>
                </a:ext>
              </a:extLst>
            </p:cNvPr>
            <p:cNvSpPr/>
            <p:nvPr/>
          </p:nvSpPr>
          <p:spPr>
            <a:xfrm>
              <a:off x="4668525" y="2331900"/>
              <a:ext cx="192725" cy="189825"/>
            </a:xfrm>
            <a:custGeom>
              <a:avLst/>
              <a:gdLst/>
              <a:ahLst/>
              <a:cxnLst/>
              <a:rect l="l" t="t" r="r" b="b"/>
              <a:pathLst>
                <a:path w="7709" h="7593" extrusionOk="0">
                  <a:moveTo>
                    <a:pt x="3139" y="1"/>
                  </a:moveTo>
                  <a:cubicBezTo>
                    <a:pt x="3025" y="1"/>
                    <a:pt x="2909" y="45"/>
                    <a:pt x="2820" y="135"/>
                  </a:cubicBezTo>
                  <a:lnTo>
                    <a:pt x="1588" y="1366"/>
                  </a:lnTo>
                  <a:cubicBezTo>
                    <a:pt x="857" y="2097"/>
                    <a:pt x="375" y="2989"/>
                    <a:pt x="197" y="3989"/>
                  </a:cubicBezTo>
                  <a:cubicBezTo>
                    <a:pt x="0" y="4988"/>
                    <a:pt x="108" y="6005"/>
                    <a:pt x="500" y="6933"/>
                  </a:cubicBezTo>
                  <a:cubicBezTo>
                    <a:pt x="536" y="7057"/>
                    <a:pt x="625" y="7129"/>
                    <a:pt x="732" y="7182"/>
                  </a:cubicBezTo>
                  <a:cubicBezTo>
                    <a:pt x="1357" y="7450"/>
                    <a:pt x="2035" y="7593"/>
                    <a:pt x="2713" y="7593"/>
                  </a:cubicBezTo>
                  <a:cubicBezTo>
                    <a:pt x="3034" y="7593"/>
                    <a:pt x="3355" y="7557"/>
                    <a:pt x="3694" y="7486"/>
                  </a:cubicBezTo>
                  <a:cubicBezTo>
                    <a:pt x="4675" y="7289"/>
                    <a:pt x="5585" y="6808"/>
                    <a:pt x="6299" y="6094"/>
                  </a:cubicBezTo>
                  <a:lnTo>
                    <a:pt x="7530" y="4863"/>
                  </a:lnTo>
                  <a:cubicBezTo>
                    <a:pt x="7708" y="4684"/>
                    <a:pt x="7708" y="4399"/>
                    <a:pt x="7530" y="4220"/>
                  </a:cubicBezTo>
                  <a:lnTo>
                    <a:pt x="3444" y="135"/>
                  </a:lnTo>
                  <a:cubicBezTo>
                    <a:pt x="3364" y="45"/>
                    <a:pt x="3252" y="1"/>
                    <a:pt x="31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a:extLst>
                <a:ext uri="{FF2B5EF4-FFF2-40B4-BE49-F238E27FC236}">
                  <a16:creationId xmlns:a16="http://schemas.microsoft.com/office/drawing/2014/main" id="{EF585730-2069-15A3-8C19-F2852DABA27C}"/>
                </a:ext>
              </a:extLst>
            </p:cNvPr>
            <p:cNvSpPr/>
            <p:nvPr/>
          </p:nvSpPr>
          <p:spPr>
            <a:xfrm>
              <a:off x="4813950" y="2154375"/>
              <a:ext cx="224400" cy="224175"/>
            </a:xfrm>
            <a:custGeom>
              <a:avLst/>
              <a:gdLst/>
              <a:ahLst/>
              <a:cxnLst/>
              <a:rect l="l" t="t" r="r" b="b"/>
              <a:pathLst>
                <a:path w="8976" h="8967" extrusionOk="0">
                  <a:moveTo>
                    <a:pt x="6334" y="1080"/>
                  </a:moveTo>
                  <a:lnTo>
                    <a:pt x="7887" y="2614"/>
                  </a:lnTo>
                  <a:lnTo>
                    <a:pt x="7369" y="3132"/>
                  </a:lnTo>
                  <a:cubicBezTo>
                    <a:pt x="7173" y="3328"/>
                    <a:pt x="6905" y="3435"/>
                    <a:pt x="6638" y="3435"/>
                  </a:cubicBezTo>
                  <a:cubicBezTo>
                    <a:pt x="6352" y="3435"/>
                    <a:pt x="6085" y="3328"/>
                    <a:pt x="5888" y="3132"/>
                  </a:cubicBezTo>
                  <a:lnTo>
                    <a:pt x="5817" y="3060"/>
                  </a:lnTo>
                  <a:cubicBezTo>
                    <a:pt x="5621" y="2864"/>
                    <a:pt x="5514" y="2614"/>
                    <a:pt x="5514" y="2329"/>
                  </a:cubicBezTo>
                  <a:cubicBezTo>
                    <a:pt x="5514" y="2061"/>
                    <a:pt x="5621" y="1794"/>
                    <a:pt x="5817" y="1597"/>
                  </a:cubicBezTo>
                  <a:lnTo>
                    <a:pt x="6334" y="1080"/>
                  </a:lnTo>
                  <a:close/>
                  <a:moveTo>
                    <a:pt x="6334" y="0"/>
                  </a:moveTo>
                  <a:cubicBezTo>
                    <a:pt x="6218" y="0"/>
                    <a:pt x="6102" y="45"/>
                    <a:pt x="6013" y="134"/>
                  </a:cubicBezTo>
                  <a:lnTo>
                    <a:pt x="5192" y="955"/>
                  </a:lnTo>
                  <a:cubicBezTo>
                    <a:pt x="4818" y="1330"/>
                    <a:pt x="4621" y="1811"/>
                    <a:pt x="4621" y="2329"/>
                  </a:cubicBezTo>
                  <a:cubicBezTo>
                    <a:pt x="4621" y="2721"/>
                    <a:pt x="4728" y="3078"/>
                    <a:pt x="4943" y="3399"/>
                  </a:cubicBezTo>
                  <a:lnTo>
                    <a:pt x="0" y="8324"/>
                  </a:lnTo>
                  <a:lnTo>
                    <a:pt x="643" y="8966"/>
                  </a:lnTo>
                  <a:lnTo>
                    <a:pt x="5567" y="4024"/>
                  </a:lnTo>
                  <a:cubicBezTo>
                    <a:pt x="5888" y="4238"/>
                    <a:pt x="6245" y="4345"/>
                    <a:pt x="6638" y="4345"/>
                  </a:cubicBezTo>
                  <a:cubicBezTo>
                    <a:pt x="7155" y="4345"/>
                    <a:pt x="7637" y="4149"/>
                    <a:pt x="7994" y="3774"/>
                  </a:cubicBezTo>
                  <a:lnTo>
                    <a:pt x="8832" y="2935"/>
                  </a:lnTo>
                  <a:cubicBezTo>
                    <a:pt x="8922" y="2864"/>
                    <a:pt x="8975" y="2739"/>
                    <a:pt x="8975" y="2614"/>
                  </a:cubicBezTo>
                  <a:cubicBezTo>
                    <a:pt x="8975" y="2507"/>
                    <a:pt x="8922" y="2382"/>
                    <a:pt x="8832" y="2311"/>
                  </a:cubicBezTo>
                  <a:lnTo>
                    <a:pt x="6655" y="134"/>
                  </a:lnTo>
                  <a:cubicBezTo>
                    <a:pt x="6566" y="45"/>
                    <a:pt x="6450" y="0"/>
                    <a:pt x="6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49">
            <a:extLst>
              <a:ext uri="{FF2B5EF4-FFF2-40B4-BE49-F238E27FC236}">
                <a16:creationId xmlns:a16="http://schemas.microsoft.com/office/drawing/2014/main" id="{D54267D8-81B2-D6E3-FF3B-C528D87CACE9}"/>
              </a:ext>
            </a:extLst>
          </p:cNvPr>
          <p:cNvGrpSpPr/>
          <p:nvPr/>
        </p:nvGrpSpPr>
        <p:grpSpPr>
          <a:xfrm>
            <a:off x="4086547" y="2561308"/>
            <a:ext cx="970363" cy="646687"/>
            <a:chOff x="2833675" y="2853450"/>
            <a:chExt cx="837025" cy="557825"/>
          </a:xfrm>
        </p:grpSpPr>
        <p:sp>
          <p:nvSpPr>
            <p:cNvPr id="1073" name="Google Shape;1073;p49">
              <a:extLst>
                <a:ext uri="{FF2B5EF4-FFF2-40B4-BE49-F238E27FC236}">
                  <a16:creationId xmlns:a16="http://schemas.microsoft.com/office/drawing/2014/main" id="{112AB4B0-B418-D1FF-B04F-640B849BC4AD}"/>
                </a:ext>
              </a:extLst>
            </p:cNvPr>
            <p:cNvSpPr/>
            <p:nvPr/>
          </p:nvSpPr>
          <p:spPr>
            <a:xfrm>
              <a:off x="3006100" y="3129250"/>
              <a:ext cx="478475" cy="282025"/>
            </a:xfrm>
            <a:custGeom>
              <a:avLst/>
              <a:gdLst/>
              <a:ahLst/>
              <a:cxnLst/>
              <a:rect l="l" t="t" r="r" b="b"/>
              <a:pathLst>
                <a:path w="19139" h="11281" extrusionOk="0">
                  <a:moveTo>
                    <a:pt x="0" y="0"/>
                  </a:moveTo>
                  <a:cubicBezTo>
                    <a:pt x="0" y="0"/>
                    <a:pt x="3699" y="2539"/>
                    <a:pt x="7587" y="7602"/>
                  </a:cubicBezTo>
                  <a:cubicBezTo>
                    <a:pt x="9948" y="10680"/>
                    <a:pt x="13725" y="11281"/>
                    <a:pt x="16314" y="11281"/>
                  </a:cubicBezTo>
                  <a:cubicBezTo>
                    <a:pt x="17969" y="11281"/>
                    <a:pt x="19138" y="11035"/>
                    <a:pt x="19138" y="11035"/>
                  </a:cubicBezTo>
                  <a:cubicBezTo>
                    <a:pt x="17900" y="8574"/>
                    <a:pt x="18747" y="2461"/>
                    <a:pt x="18747" y="2461"/>
                  </a:cubicBezTo>
                  <a:lnTo>
                    <a:pt x="18747" y="2461"/>
                  </a:lnTo>
                  <a:cubicBezTo>
                    <a:pt x="18747" y="2461"/>
                    <a:pt x="18041" y="2547"/>
                    <a:pt x="16856" y="2547"/>
                  </a:cubicBezTo>
                  <a:cubicBezTo>
                    <a:pt x="15231" y="2547"/>
                    <a:pt x="12705" y="2385"/>
                    <a:pt x="9859" y="1615"/>
                  </a:cubicBezTo>
                  <a:cubicBezTo>
                    <a:pt x="4922" y="282"/>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a:extLst>
                <a:ext uri="{FF2B5EF4-FFF2-40B4-BE49-F238E27FC236}">
                  <a16:creationId xmlns:a16="http://schemas.microsoft.com/office/drawing/2014/main" id="{43F3B8D7-BC4E-B255-ACC0-0A2EF7759BE5}"/>
                </a:ext>
              </a:extLst>
            </p:cNvPr>
            <p:cNvSpPr/>
            <p:nvPr/>
          </p:nvSpPr>
          <p:spPr>
            <a:xfrm>
              <a:off x="2935175" y="3037550"/>
              <a:ext cx="83475" cy="96975"/>
            </a:xfrm>
            <a:custGeom>
              <a:avLst/>
              <a:gdLst/>
              <a:ahLst/>
              <a:cxnLst/>
              <a:rect l="l" t="t" r="r" b="b"/>
              <a:pathLst>
                <a:path w="3339" h="3879" extrusionOk="0">
                  <a:moveTo>
                    <a:pt x="0" y="0"/>
                  </a:moveTo>
                  <a:lnTo>
                    <a:pt x="0" y="0"/>
                  </a:lnTo>
                  <a:cubicBezTo>
                    <a:pt x="1104" y="3526"/>
                    <a:pt x="2580" y="3878"/>
                    <a:pt x="3125" y="3878"/>
                  </a:cubicBezTo>
                  <a:cubicBezTo>
                    <a:pt x="3261" y="3878"/>
                    <a:pt x="3339" y="3856"/>
                    <a:pt x="3339" y="3856"/>
                  </a:cubicBezTo>
                  <a:cubicBezTo>
                    <a:pt x="2978" y="361"/>
                    <a:pt x="0"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a:extLst>
                <a:ext uri="{FF2B5EF4-FFF2-40B4-BE49-F238E27FC236}">
                  <a16:creationId xmlns:a16="http://schemas.microsoft.com/office/drawing/2014/main" id="{40327149-5538-408E-AA77-9B68A598714D}"/>
                </a:ext>
              </a:extLst>
            </p:cNvPr>
            <p:cNvSpPr/>
            <p:nvPr/>
          </p:nvSpPr>
          <p:spPr>
            <a:xfrm>
              <a:off x="2935175" y="3129300"/>
              <a:ext cx="86625" cy="81475"/>
            </a:xfrm>
            <a:custGeom>
              <a:avLst/>
              <a:gdLst/>
              <a:ahLst/>
              <a:cxnLst/>
              <a:rect l="l" t="t" r="r" b="b"/>
              <a:pathLst>
                <a:path w="3465" h="3259" extrusionOk="0">
                  <a:moveTo>
                    <a:pt x="2292" y="0"/>
                  </a:moveTo>
                  <a:cubicBezTo>
                    <a:pt x="129" y="0"/>
                    <a:pt x="0" y="3258"/>
                    <a:pt x="0" y="3258"/>
                  </a:cubicBezTo>
                  <a:cubicBezTo>
                    <a:pt x="3166" y="2741"/>
                    <a:pt x="3464" y="265"/>
                    <a:pt x="3464" y="265"/>
                  </a:cubicBezTo>
                  <a:cubicBezTo>
                    <a:pt x="3019" y="80"/>
                    <a:pt x="2630" y="0"/>
                    <a:pt x="22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a:extLst>
                <a:ext uri="{FF2B5EF4-FFF2-40B4-BE49-F238E27FC236}">
                  <a16:creationId xmlns:a16="http://schemas.microsoft.com/office/drawing/2014/main" id="{8C0DB179-89C9-5351-FE02-1838BB89727B}"/>
                </a:ext>
              </a:extLst>
            </p:cNvPr>
            <p:cNvSpPr/>
            <p:nvPr/>
          </p:nvSpPr>
          <p:spPr>
            <a:xfrm>
              <a:off x="2833675" y="2853450"/>
              <a:ext cx="837025" cy="285150"/>
            </a:xfrm>
            <a:custGeom>
              <a:avLst/>
              <a:gdLst/>
              <a:ahLst/>
              <a:cxnLst/>
              <a:rect l="l" t="t" r="r" b="b"/>
              <a:pathLst>
                <a:path w="33481" h="11406" extrusionOk="0">
                  <a:moveTo>
                    <a:pt x="12126" y="0"/>
                  </a:moveTo>
                  <a:cubicBezTo>
                    <a:pt x="11625" y="0"/>
                    <a:pt x="11257" y="184"/>
                    <a:pt x="11114" y="656"/>
                  </a:cubicBezTo>
                  <a:cubicBezTo>
                    <a:pt x="10534" y="2584"/>
                    <a:pt x="10267" y="6142"/>
                    <a:pt x="10267" y="6142"/>
                  </a:cubicBezTo>
                  <a:lnTo>
                    <a:pt x="11443" y="6722"/>
                  </a:lnTo>
                  <a:cubicBezTo>
                    <a:pt x="11443" y="6722"/>
                    <a:pt x="11396" y="6725"/>
                    <a:pt x="11305" y="6725"/>
                  </a:cubicBezTo>
                  <a:cubicBezTo>
                    <a:pt x="10737" y="6725"/>
                    <a:pt x="8466" y="6597"/>
                    <a:pt x="5251" y="4747"/>
                  </a:cubicBezTo>
                  <a:cubicBezTo>
                    <a:pt x="2740" y="3312"/>
                    <a:pt x="1848" y="3077"/>
                    <a:pt x="1533" y="3077"/>
                  </a:cubicBezTo>
                  <a:cubicBezTo>
                    <a:pt x="1381" y="3077"/>
                    <a:pt x="1364" y="3132"/>
                    <a:pt x="1364" y="3132"/>
                  </a:cubicBezTo>
                  <a:cubicBezTo>
                    <a:pt x="1364" y="3132"/>
                    <a:pt x="0" y="6095"/>
                    <a:pt x="13230" y="9543"/>
                  </a:cubicBezTo>
                  <a:cubicBezTo>
                    <a:pt x="18735" y="10985"/>
                    <a:pt x="22960" y="11406"/>
                    <a:pt x="26016" y="11406"/>
                  </a:cubicBezTo>
                  <a:cubicBezTo>
                    <a:pt x="30302" y="11406"/>
                    <a:pt x="32290" y="10578"/>
                    <a:pt x="32290" y="10578"/>
                  </a:cubicBezTo>
                  <a:cubicBezTo>
                    <a:pt x="32290" y="10578"/>
                    <a:pt x="33481" y="9966"/>
                    <a:pt x="33230" y="8509"/>
                  </a:cubicBezTo>
                  <a:cubicBezTo>
                    <a:pt x="33151" y="8016"/>
                    <a:pt x="32883" y="7849"/>
                    <a:pt x="32509" y="7849"/>
                  </a:cubicBezTo>
                  <a:cubicBezTo>
                    <a:pt x="31763" y="7849"/>
                    <a:pt x="30595" y="8509"/>
                    <a:pt x="29656" y="8571"/>
                  </a:cubicBezTo>
                  <a:cubicBezTo>
                    <a:pt x="29019" y="8614"/>
                    <a:pt x="27919" y="8653"/>
                    <a:pt x="26755" y="8653"/>
                  </a:cubicBezTo>
                  <a:cubicBezTo>
                    <a:pt x="25341" y="8653"/>
                    <a:pt x="23833" y="8595"/>
                    <a:pt x="22948" y="8415"/>
                  </a:cubicBezTo>
                  <a:lnTo>
                    <a:pt x="22948" y="8415"/>
                  </a:lnTo>
                  <a:cubicBezTo>
                    <a:pt x="22948" y="8415"/>
                    <a:pt x="23037" y="8422"/>
                    <a:pt x="23165" y="8422"/>
                  </a:cubicBezTo>
                  <a:cubicBezTo>
                    <a:pt x="23497" y="8422"/>
                    <a:pt x="24092" y="8373"/>
                    <a:pt x="24092" y="8023"/>
                  </a:cubicBezTo>
                  <a:cubicBezTo>
                    <a:pt x="24092" y="7537"/>
                    <a:pt x="23434" y="4324"/>
                    <a:pt x="23340" y="2505"/>
                  </a:cubicBezTo>
                  <a:cubicBezTo>
                    <a:pt x="23309" y="1925"/>
                    <a:pt x="22919" y="1743"/>
                    <a:pt x="22342" y="1743"/>
                  </a:cubicBezTo>
                  <a:cubicBezTo>
                    <a:pt x="21362" y="1743"/>
                    <a:pt x="19844" y="2268"/>
                    <a:pt x="18635" y="2268"/>
                  </a:cubicBezTo>
                  <a:cubicBezTo>
                    <a:pt x="18342" y="2268"/>
                    <a:pt x="18067" y="2237"/>
                    <a:pt x="17822" y="2160"/>
                  </a:cubicBezTo>
                  <a:cubicBezTo>
                    <a:pt x="16429" y="1712"/>
                    <a:pt x="13657" y="0"/>
                    <a:pt x="121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74F37DC5-40D1-99A7-1F02-1A3A28CFB203}"/>
              </a:ext>
            </a:extLst>
          </p:cNvPr>
          <p:cNvSpPr/>
          <p:nvPr/>
        </p:nvSpPr>
        <p:spPr>
          <a:xfrm>
            <a:off x="5431143" y="2903941"/>
            <a:ext cx="1309607" cy="1021829"/>
          </a:xfrm>
          <a:prstGeom prst="rect">
            <a:avLst/>
          </a:prstGeom>
          <a:solidFill>
            <a:srgbClr val="FFD966"/>
          </a:solidFill>
          <a:ln>
            <a:solidFill>
              <a:srgbClr val="FFD9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5494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5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Takeaways</a:t>
            </a:r>
            <a:endParaRPr dirty="0"/>
          </a:p>
        </p:txBody>
      </p:sp>
      <p:graphicFrame>
        <p:nvGraphicFramePr>
          <p:cNvPr id="1346" name="Google Shape;1346;p59"/>
          <p:cNvGraphicFramePr/>
          <p:nvPr>
            <p:extLst>
              <p:ext uri="{D42A27DB-BD31-4B8C-83A1-F6EECF244321}">
                <p14:modId xmlns:p14="http://schemas.microsoft.com/office/powerpoint/2010/main" val="551418788"/>
              </p:ext>
            </p:extLst>
          </p:nvPr>
        </p:nvGraphicFramePr>
        <p:xfrm>
          <a:off x="713100" y="1373038"/>
          <a:ext cx="2220750" cy="3198770"/>
        </p:xfrm>
        <a:graphic>
          <a:graphicData uri="http://schemas.openxmlformats.org/drawingml/2006/table">
            <a:tbl>
              <a:tblPr>
                <a:noFill/>
                <a:tableStyleId>{305548B6-EFEC-4651-BEF4-2254374C88AF}</a:tableStyleId>
              </a:tblPr>
              <a:tblGrid>
                <a:gridCol w="2220750">
                  <a:extLst>
                    <a:ext uri="{9D8B030D-6E8A-4147-A177-3AD203B41FA5}">
                      <a16:colId xmlns:a16="http://schemas.microsoft.com/office/drawing/2014/main" val="20000"/>
                    </a:ext>
                  </a:extLst>
                </a:gridCol>
              </a:tblGrid>
              <a:tr h="675650">
                <a:tc>
                  <a:txBody>
                    <a:bodyPr/>
                    <a:lstStyle/>
                    <a:p>
                      <a:pPr marL="0" lvl="0" indent="0" algn="ctr" rtl="0">
                        <a:spcBef>
                          <a:spcPts val="0"/>
                        </a:spcBef>
                        <a:spcAft>
                          <a:spcPts val="0"/>
                        </a:spcAft>
                        <a:buNone/>
                      </a:pPr>
                      <a:r>
                        <a:rPr lang="en-US" sz="1200" dirty="0">
                          <a:solidFill>
                            <a:schemeClr val="lt1"/>
                          </a:solidFill>
                          <a:latin typeface="Ultra"/>
                          <a:ea typeface="Ultra"/>
                          <a:cs typeface="Ultra"/>
                          <a:sym typeface="Ultra"/>
                        </a:rPr>
                        <a:t>Clean data is the foundation for accurate churn models</a:t>
                      </a: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1737450">
                <a:tc>
                  <a:txBody>
                    <a:bodyPr/>
                    <a:lstStyle/>
                    <a:p>
                      <a:pPr marL="0" lvl="0" indent="0" algn="ctr" rtl="0">
                        <a:spcBef>
                          <a:spcPts val="0"/>
                        </a:spcBef>
                        <a:spcAft>
                          <a:spcPts val="0"/>
                        </a:spcAft>
                        <a:buClr>
                          <a:srgbClr val="000000"/>
                        </a:buClr>
                        <a:buFont typeface="Arial"/>
                        <a:buNone/>
                      </a:pPr>
                      <a:r>
                        <a:rPr lang="en-US" sz="1200" dirty="0">
                          <a:solidFill>
                            <a:schemeClr val="dk1"/>
                          </a:solidFill>
                          <a:latin typeface="Actor"/>
                          <a:ea typeface="Actor"/>
                          <a:cs typeface="Actor"/>
                          <a:sym typeface="Actor"/>
                        </a:rPr>
                        <a:t>Even the most powerful model won’t get far with dirty data.</a:t>
                      </a: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rgbClr val="9E9E9E">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546950">
                <a:tc>
                  <a:txBody>
                    <a:bodyPr/>
                    <a:lstStyle/>
                    <a:p>
                      <a:pPr marL="0" lvl="0" indent="0" algn="ctr" rtl="0">
                        <a:spcBef>
                          <a:spcPts val="0"/>
                        </a:spcBef>
                        <a:spcAft>
                          <a:spcPts val="0"/>
                        </a:spcAft>
                        <a:buNone/>
                      </a:pPr>
                      <a:endParaRPr sz="1200" dirty="0">
                        <a:solidFill>
                          <a:schemeClr val="lt1"/>
                        </a:solidFill>
                        <a:latin typeface="Ultra"/>
                        <a:ea typeface="Ultra"/>
                        <a:cs typeface="Ultra"/>
                        <a:sym typeface="Ultra"/>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rgbClr val="9E9E9E">
                          <a:alpha val="0"/>
                        </a:srgbClr>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bl>
          </a:graphicData>
        </a:graphic>
      </p:graphicFrame>
      <p:graphicFrame>
        <p:nvGraphicFramePr>
          <p:cNvPr id="1347" name="Google Shape;1347;p59"/>
          <p:cNvGraphicFramePr/>
          <p:nvPr>
            <p:extLst>
              <p:ext uri="{D42A27DB-BD31-4B8C-83A1-F6EECF244321}">
                <p14:modId xmlns:p14="http://schemas.microsoft.com/office/powerpoint/2010/main" val="639576443"/>
              </p:ext>
            </p:extLst>
          </p:nvPr>
        </p:nvGraphicFramePr>
        <p:xfrm>
          <a:off x="3461625" y="1373038"/>
          <a:ext cx="2220750" cy="3015890"/>
        </p:xfrm>
        <a:graphic>
          <a:graphicData uri="http://schemas.openxmlformats.org/drawingml/2006/table">
            <a:tbl>
              <a:tblPr>
                <a:noFill/>
                <a:tableStyleId>{305548B6-EFEC-4651-BEF4-2254374C88AF}</a:tableStyleId>
              </a:tblPr>
              <a:tblGrid>
                <a:gridCol w="2220750">
                  <a:extLst>
                    <a:ext uri="{9D8B030D-6E8A-4147-A177-3AD203B41FA5}">
                      <a16:colId xmlns:a16="http://schemas.microsoft.com/office/drawing/2014/main" val="20000"/>
                    </a:ext>
                  </a:extLst>
                </a:gridCol>
              </a:tblGrid>
              <a:tr h="675650">
                <a:tc>
                  <a:txBody>
                    <a:bodyPr/>
                    <a:lstStyle/>
                    <a:p>
                      <a:pPr marL="0" lvl="0" indent="0" algn="ctr" rtl="0">
                        <a:spcBef>
                          <a:spcPts val="0"/>
                        </a:spcBef>
                        <a:spcAft>
                          <a:spcPts val="0"/>
                        </a:spcAft>
                        <a:buNone/>
                      </a:pPr>
                      <a:r>
                        <a:rPr lang="en-US" sz="1200" dirty="0">
                          <a:solidFill>
                            <a:schemeClr val="lt1"/>
                          </a:solidFill>
                          <a:latin typeface="Ultra"/>
                          <a:ea typeface="Ultra"/>
                          <a:cs typeface="Ultra"/>
                          <a:sym typeface="Ultra"/>
                        </a:rPr>
                        <a:t>Strategic preprocessing turns noise into signal</a:t>
                      </a: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1737450">
                <a:tc>
                  <a:txBody>
                    <a:bodyPr/>
                    <a:lstStyle/>
                    <a:p>
                      <a:pPr marL="0" lvl="0" indent="0" algn="ctr" rtl="0">
                        <a:spcBef>
                          <a:spcPts val="0"/>
                        </a:spcBef>
                        <a:spcAft>
                          <a:spcPts val="0"/>
                        </a:spcAft>
                        <a:buClr>
                          <a:srgbClr val="000000"/>
                        </a:buClr>
                        <a:buFont typeface="Arial"/>
                        <a:buNone/>
                      </a:pPr>
                      <a:r>
                        <a:rPr lang="en-US" sz="1200" dirty="0">
                          <a:solidFill>
                            <a:schemeClr val="dk1"/>
                          </a:solidFill>
                          <a:latin typeface="Actor"/>
                          <a:ea typeface="Actor"/>
                          <a:cs typeface="Actor"/>
                          <a:sym typeface="Actor"/>
                        </a:rPr>
                        <a:t>Turned scattered, inconsistent info into something the model could learn from.</a:t>
                      </a:r>
                      <a:endParaRPr sz="1200" dirty="0">
                        <a:solidFill>
                          <a:schemeClr val="dk1"/>
                        </a:solidFill>
                        <a:latin typeface="Actor"/>
                        <a:ea typeface="Actor"/>
                        <a:cs typeface="Actor"/>
                        <a:sym typeface="Acto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rgbClr val="9E9E9E">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546950">
                <a:tc>
                  <a:txBody>
                    <a:bodyPr/>
                    <a:lstStyle/>
                    <a:p>
                      <a:pPr marL="0" lvl="0" indent="0" algn="ctr" rtl="0">
                        <a:spcBef>
                          <a:spcPts val="0"/>
                        </a:spcBef>
                        <a:spcAft>
                          <a:spcPts val="0"/>
                        </a:spcAft>
                        <a:buNone/>
                      </a:pPr>
                      <a:endParaRPr sz="1200" dirty="0">
                        <a:solidFill>
                          <a:schemeClr val="lt1"/>
                        </a:solidFill>
                        <a:latin typeface="Ultra"/>
                        <a:ea typeface="Ultra"/>
                        <a:cs typeface="Ultra"/>
                        <a:sym typeface="Ultra"/>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rgbClr val="9E9E9E">
                          <a:alpha val="0"/>
                        </a:srgbClr>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bl>
          </a:graphicData>
        </a:graphic>
      </p:graphicFrame>
      <p:graphicFrame>
        <p:nvGraphicFramePr>
          <p:cNvPr id="1348" name="Google Shape;1348;p59"/>
          <p:cNvGraphicFramePr/>
          <p:nvPr>
            <p:extLst>
              <p:ext uri="{D42A27DB-BD31-4B8C-83A1-F6EECF244321}">
                <p14:modId xmlns:p14="http://schemas.microsoft.com/office/powerpoint/2010/main" val="1156914731"/>
              </p:ext>
            </p:extLst>
          </p:nvPr>
        </p:nvGraphicFramePr>
        <p:xfrm>
          <a:off x="6210150" y="1373038"/>
          <a:ext cx="2220750" cy="3015890"/>
        </p:xfrm>
        <a:graphic>
          <a:graphicData uri="http://schemas.openxmlformats.org/drawingml/2006/table">
            <a:tbl>
              <a:tblPr>
                <a:noFill/>
                <a:tableStyleId>{305548B6-EFEC-4651-BEF4-2254374C88AF}</a:tableStyleId>
              </a:tblPr>
              <a:tblGrid>
                <a:gridCol w="2220750">
                  <a:extLst>
                    <a:ext uri="{9D8B030D-6E8A-4147-A177-3AD203B41FA5}">
                      <a16:colId xmlns:a16="http://schemas.microsoft.com/office/drawing/2014/main" val="20000"/>
                    </a:ext>
                  </a:extLst>
                </a:gridCol>
              </a:tblGrid>
              <a:tr h="675650">
                <a:tc>
                  <a:txBody>
                    <a:bodyPr/>
                    <a:lstStyle/>
                    <a:p>
                      <a:pPr marL="0" lvl="0" indent="0" algn="ctr" rtl="0">
                        <a:spcBef>
                          <a:spcPts val="0"/>
                        </a:spcBef>
                        <a:spcAft>
                          <a:spcPts val="0"/>
                        </a:spcAft>
                        <a:buNone/>
                      </a:pPr>
                      <a:r>
                        <a:rPr lang="en-US" sz="1200" dirty="0">
                          <a:solidFill>
                            <a:schemeClr val="lt1"/>
                          </a:solidFill>
                          <a:latin typeface="Ultra"/>
                          <a:ea typeface="Ultra"/>
                          <a:cs typeface="Ultra"/>
                          <a:sym typeface="Ultra"/>
                        </a:rPr>
                        <a:t>Better data leads to smarter business decisions</a:t>
                      </a:r>
                      <a:endParaRPr sz="1200" dirty="0">
                        <a:solidFill>
                          <a:schemeClr val="lt1"/>
                        </a:solidFill>
                        <a:latin typeface="Ultra"/>
                        <a:ea typeface="Ultra"/>
                        <a:cs typeface="Ultra"/>
                        <a:sym typeface="Ultra"/>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1737450">
                <a:tc>
                  <a:txBody>
                    <a:bodyPr/>
                    <a:lstStyle/>
                    <a:p>
                      <a:pPr marL="0" lvl="0" indent="0" algn="ctr" rtl="0">
                        <a:spcBef>
                          <a:spcPts val="0"/>
                        </a:spcBef>
                        <a:spcAft>
                          <a:spcPts val="0"/>
                        </a:spcAft>
                        <a:buClr>
                          <a:srgbClr val="000000"/>
                        </a:buClr>
                        <a:buFont typeface="Arial"/>
                        <a:buNone/>
                      </a:pPr>
                      <a:r>
                        <a:rPr lang="en-US" sz="1200" dirty="0">
                          <a:solidFill>
                            <a:schemeClr val="dk1"/>
                          </a:solidFill>
                          <a:latin typeface="Actor"/>
                          <a:ea typeface="Actor"/>
                          <a:cs typeface="Actor"/>
                          <a:sym typeface="Actor"/>
                        </a:rPr>
                        <a:t>Enables better decisions—like knowing which users need outreach before they churn.</a:t>
                      </a: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rgbClr val="9E9E9E">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546950">
                <a:tc>
                  <a:txBody>
                    <a:bodyPr/>
                    <a:lstStyle/>
                    <a:p>
                      <a:pPr marL="0" lvl="0" indent="0" algn="ctr" rtl="0">
                        <a:spcBef>
                          <a:spcPts val="0"/>
                        </a:spcBef>
                        <a:spcAft>
                          <a:spcPts val="0"/>
                        </a:spcAft>
                        <a:buNone/>
                      </a:pPr>
                      <a:endParaRPr sz="1200" dirty="0">
                        <a:solidFill>
                          <a:schemeClr val="lt1"/>
                        </a:solidFill>
                        <a:latin typeface="Ultra"/>
                        <a:ea typeface="Ultra"/>
                        <a:cs typeface="Ultra"/>
                        <a:sym typeface="Ultra"/>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rgbClr val="9E9E9E">
                          <a:alpha val="0"/>
                        </a:srgbClr>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bl>
          </a:graphicData>
        </a:graphic>
      </p:graphicFrame>
      <p:sp>
        <p:nvSpPr>
          <p:cNvPr id="2" name="Google Shape;656;p31">
            <a:extLst>
              <a:ext uri="{FF2B5EF4-FFF2-40B4-BE49-F238E27FC236}">
                <a16:creationId xmlns:a16="http://schemas.microsoft.com/office/drawing/2014/main" id="{55D09727-9378-D7D4-3B96-34ACDA623EE6}"/>
              </a:ext>
            </a:extLst>
          </p:cNvPr>
          <p:cNvSpPr txBox="1"/>
          <p:nvPr/>
        </p:nvSpPr>
        <p:spPr>
          <a:xfrm>
            <a:off x="-18777" y="5916046"/>
            <a:ext cx="5905254" cy="615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800" dirty="0">
                <a:solidFill>
                  <a:srgbClr val="FFD966"/>
                </a:solidFill>
                <a:latin typeface="Actor"/>
                <a:ea typeface="Actor"/>
                <a:cs typeface="Actor"/>
                <a:sym typeface="Actor"/>
              </a:rPr>
              <a:t>CREDITS: This presentation template was created by </a:t>
            </a:r>
            <a:r>
              <a:rPr lang="en" sz="800" dirty="0">
                <a:solidFill>
                  <a:srgbClr val="FFD966"/>
                </a:solidFill>
                <a:uFill>
                  <a:noFill/>
                </a:uFill>
                <a:latin typeface="Actor"/>
                <a:ea typeface="Actor"/>
                <a:cs typeface="Actor"/>
                <a:sym typeface="Actor"/>
                <a:hlinkClick r:id="rId3">
                  <a:extLst>
                    <a:ext uri="{A12FA001-AC4F-418D-AE19-62706E023703}">
                      <ahyp:hlinkClr xmlns:ahyp="http://schemas.microsoft.com/office/drawing/2018/hyperlinkcolor" val="tx"/>
                    </a:ext>
                  </a:extLst>
                </a:hlinkClick>
              </a:rPr>
              <a:t>Slidesgo</a:t>
            </a:r>
            <a:r>
              <a:rPr lang="en" sz="800" dirty="0">
                <a:solidFill>
                  <a:srgbClr val="FFD966"/>
                </a:solidFill>
                <a:latin typeface="Actor"/>
                <a:ea typeface="Actor"/>
                <a:cs typeface="Actor"/>
                <a:sym typeface="Actor"/>
              </a:rPr>
              <a:t>, including icons by </a:t>
            </a:r>
            <a:r>
              <a:rPr lang="en" sz="800" b="1" dirty="0">
                <a:solidFill>
                  <a:schemeClr val="dk2"/>
                </a:solidFill>
                <a:uFill>
                  <a:noFill/>
                </a:uFill>
                <a:latin typeface="Actor"/>
                <a:ea typeface="Actor"/>
                <a:cs typeface="Actor"/>
                <a:sym typeface="Actor"/>
                <a:hlinkClick r:id="rId4">
                  <a:extLst>
                    <a:ext uri="{A12FA001-AC4F-418D-AE19-62706E023703}">
                      <ahyp:hlinkClr xmlns:ahyp="http://schemas.microsoft.com/office/drawing/2018/hyperlinkcolor" val="tx"/>
                    </a:ext>
                  </a:extLst>
                </a:hlinkClick>
              </a:rPr>
              <a:t>Flaticon</a:t>
            </a:r>
            <a:r>
              <a:rPr lang="en" sz="800" dirty="0">
                <a:solidFill>
                  <a:srgbClr val="FFD966"/>
                </a:solidFill>
                <a:latin typeface="Actor"/>
                <a:ea typeface="Actor"/>
                <a:cs typeface="Actor"/>
                <a:sym typeface="Actor"/>
              </a:rPr>
              <a:t>, and infographics &amp; images by </a:t>
            </a:r>
            <a:r>
              <a:rPr lang="en" sz="800" b="1" dirty="0">
                <a:solidFill>
                  <a:schemeClr val="dk2"/>
                </a:solidFill>
                <a:uFill>
                  <a:noFill/>
                </a:uFill>
                <a:latin typeface="Actor"/>
                <a:ea typeface="Actor"/>
                <a:cs typeface="Actor"/>
                <a:sym typeface="Actor"/>
                <a:hlinkClick r:id="rId5">
                  <a:extLst>
                    <a:ext uri="{A12FA001-AC4F-418D-AE19-62706E023703}">
                      <ahyp:hlinkClr xmlns:ahyp="http://schemas.microsoft.com/office/drawing/2018/hyperlinkcolor" val="tx"/>
                    </a:ext>
                  </a:extLst>
                </a:hlinkClick>
              </a:rPr>
              <a:t>Freepik</a:t>
            </a:r>
            <a:endParaRPr sz="800" b="1" dirty="0">
              <a:solidFill>
                <a:schemeClr val="dk2"/>
              </a:solidFill>
              <a:latin typeface="Actor"/>
              <a:ea typeface="Actor"/>
              <a:cs typeface="Actor"/>
              <a:sym typeface="Actor"/>
            </a:endParaRPr>
          </a:p>
        </p:txBody>
      </p:sp>
    </p:spTree>
  </p:cSld>
  <p:clrMapOvr>
    <a:masterClrMapping/>
  </p:clrMapOvr>
</p:sld>
</file>

<file path=ppt/theme/theme1.xml><?xml version="1.0" encoding="utf-8"?>
<a:theme xmlns:a="http://schemas.openxmlformats.org/drawingml/2006/main" name="Spaghetti Western Style for Marketing by Slidesgo">
  <a:themeElements>
    <a:clrScheme name="Simple Light">
      <a:dk1>
        <a:srgbClr val="031D34"/>
      </a:dk1>
      <a:lt1>
        <a:srgbClr val="FFD966"/>
      </a:lt1>
      <a:dk2>
        <a:srgbClr val="D83939"/>
      </a:dk2>
      <a:lt2>
        <a:srgbClr val="EEEEEE"/>
      </a:lt2>
      <a:accent1>
        <a:srgbClr val="FFFFFF"/>
      </a:accent1>
      <a:accent2>
        <a:srgbClr val="FFFFFF"/>
      </a:accent2>
      <a:accent3>
        <a:srgbClr val="FFFFFF"/>
      </a:accent3>
      <a:accent4>
        <a:srgbClr val="FFFFFF"/>
      </a:accent4>
      <a:accent5>
        <a:srgbClr val="FFFFFF"/>
      </a:accent5>
      <a:accent6>
        <a:srgbClr val="FFFFFF"/>
      </a:accent6>
      <a:hlink>
        <a:srgbClr val="031D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870</Words>
  <Application>Microsoft Office PowerPoint</Application>
  <PresentationFormat>On-screen Show (16:9)</PresentationFormat>
  <Paragraphs>70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Ultra</vt:lpstr>
      <vt:lpstr>Actor</vt:lpstr>
      <vt:lpstr>Arial</vt:lpstr>
      <vt:lpstr>Spaghetti Western Style for Marketing by Slidesgo</vt:lpstr>
      <vt:lpstr>Predicting Customer Churn with Cleaner Customer Profiles</vt:lpstr>
      <vt:lpstr>The Mess We Were Handed</vt:lpstr>
      <vt:lpstr>What’s Wrong With Customer Profiles?</vt:lpstr>
      <vt:lpstr>Fixes</vt:lpstr>
      <vt:lpstr>Why It Matters</vt:lpstr>
      <vt:lpstr>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Alfredo Garza</dc:creator>
  <cp:lastModifiedBy>Alfredo Garza</cp:lastModifiedBy>
  <cp:revision>4</cp:revision>
  <dcterms:modified xsi:type="dcterms:W3CDTF">2025-06-21T21:31:06Z</dcterms:modified>
</cp:coreProperties>
</file>