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8D7C69-275D-DA49-70B6-C8E1CFCD048D}" v="46" dt="2025-06-25T17:05:23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&amp; Regularization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Understanding their role in improving model performance</a:t>
            </a:r>
          </a:p>
          <a:p>
            <a:endParaRPr/>
          </a:p>
          <a:p>
            <a:r>
              <a:rPr lang="en" dirty="0">
                <a:ea typeface="+mn-lt"/>
                <a:cs typeface="+mn-lt"/>
              </a:rPr>
              <a:t>Fred, Monique, Jade, Morgan &amp; Emmanuel</a:t>
            </a:r>
          </a:p>
          <a:p>
            <a:pPr marL="0" indent="0">
              <a:buNone/>
            </a:pPr>
            <a:r>
              <a:rPr lang="en" dirty="0">
                <a:ea typeface="Calibri"/>
                <a:cs typeface="Calibri"/>
              </a:rPr>
              <a:t>  ITAI 2377 6/26/25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Optimization enables learning by minimizing loss</a:t>
            </a:r>
          </a:p>
          <a:p>
            <a:r>
              <a:t>- Regularization keeps models from overfitting</a:t>
            </a:r>
          </a:p>
          <a:p>
            <a:r>
              <a:t>- Together, they ensure performance and generalization</a:t>
            </a:r>
          </a:p>
          <a:p>
            <a:r>
              <a:t>- Both are pillars of effective data science modeling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7C82-F4CA-9E28-D56F-93FCB1FD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Citations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1524-DE9F-60E8-2B38-9335806E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Goodfellow, I., Bengio, Y., &amp; Courville, A. (2016).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i="1" dirty="0">
                <a:ea typeface="+mn-lt"/>
                <a:cs typeface="+mn-lt"/>
              </a:rPr>
              <a:t>Deep Learning.</a:t>
            </a:r>
            <a:r>
              <a:rPr lang="en-US" sz="2000" dirty="0">
                <a:ea typeface="+mn-lt"/>
                <a:cs typeface="+mn-lt"/>
              </a:rPr>
              <a:t> MIT Press.</a:t>
            </a:r>
          </a:p>
          <a:p>
            <a:r>
              <a:rPr lang="en-US" sz="2000" b="1" dirty="0">
                <a:ea typeface="+mn-lt"/>
                <a:cs typeface="+mn-lt"/>
              </a:rPr>
              <a:t>Ng, A. Y. (2004).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i="1" dirty="0">
                <a:ea typeface="+mn-lt"/>
                <a:cs typeface="+mn-lt"/>
              </a:rPr>
              <a:t>Feature selection, L1 vs. L2 regularization, and rotational invariance.</a:t>
            </a:r>
            <a:br>
              <a:rPr lang="en-US" sz="2000" i="1" dirty="0">
                <a:ea typeface="+mn-lt"/>
                <a:cs typeface="+mn-lt"/>
              </a:rPr>
            </a:br>
            <a:r>
              <a:rPr lang="en-US" sz="2000" i="1" dirty="0">
                <a:ea typeface="+mn-lt"/>
                <a:cs typeface="+mn-lt"/>
              </a:rPr>
              <a:t> Proceedings of the twenty-first international conference on Machine learning (ICML)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r>
              <a:rPr lang="en-US" sz="2000" b="1" dirty="0">
                <a:ea typeface="+mn-lt"/>
                <a:cs typeface="+mn-lt"/>
              </a:rPr>
              <a:t>Ruder, S. (2016).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i="1" dirty="0">
                <a:ea typeface="+mn-lt"/>
                <a:cs typeface="+mn-lt"/>
              </a:rPr>
              <a:t>An overview of gradient descent optimization algorithms.</a:t>
            </a:r>
          </a:p>
          <a:p>
            <a:endParaRPr lang="en-US" sz="2000" i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035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Optimization?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Process of minimizing or maximizing a function</a:t>
            </a:r>
          </a:p>
          <a:p>
            <a:r>
              <a:t>- In ML/DL, we minimize a loss function</a:t>
            </a:r>
          </a:p>
          <a:p>
            <a:r>
              <a:t>- Examples: Gradient Descent, SGD, Adam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Ensures models learn the correct patterns</a:t>
            </a:r>
          </a:p>
          <a:p>
            <a:r>
              <a:t>- Affects speed and quality of learning</a:t>
            </a:r>
          </a:p>
          <a:p>
            <a:r>
              <a:t>- Determines convergence and stability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Optimization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Gradient Descent: Basic, stable</a:t>
            </a:r>
          </a:p>
          <a:p>
            <a:r>
              <a:t>- Stochastic Gradient Descent (SGD): Faster updates, less stable</a:t>
            </a:r>
          </a:p>
          <a:p>
            <a:r>
              <a:t>- Adam: Combines momentum and RMSProp</a:t>
            </a:r>
          </a:p>
          <a:p>
            <a:r>
              <a:t>- RMSProp, Adagrad: Adaptive learning rates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Regularization?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Technique to prevent overfitting</a:t>
            </a:r>
          </a:p>
          <a:p>
            <a:r>
              <a:t>- Adds penalty to model complexity</a:t>
            </a:r>
          </a:p>
          <a:p>
            <a:r>
              <a:t>- Common types: L1 (Lasso), L2 (Ridge), Dropout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Encourages simpler models</a:t>
            </a:r>
          </a:p>
          <a:p>
            <a:r>
              <a:t>- Helps generalize to unseen data</a:t>
            </a:r>
          </a:p>
          <a:p>
            <a:r>
              <a:t>- Balances bias and variance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Regularization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L1 Regularization: Promotes sparsity (feature selection)</a:t>
            </a:r>
          </a:p>
          <a:p>
            <a:r>
              <a:t>- L2 Regularization: Penalizes large weights</a:t>
            </a:r>
          </a:p>
          <a:p>
            <a:r>
              <a:t>- Dropout: Randomly disables neurons in training</a:t>
            </a:r>
          </a:p>
          <a:p>
            <a:r>
              <a:t>- Early Stopping: Stops training before overfitting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vs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Optimization: Fits the model to the data</a:t>
            </a:r>
          </a:p>
          <a:p>
            <a:r>
              <a:t>- Regularization: Prevents the model from fitting too well</a:t>
            </a:r>
          </a:p>
          <a:p>
            <a:r>
              <a:t>- Both are essential for robust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Optimization used in training all ML/DL models</a:t>
            </a:r>
          </a:p>
          <a:p>
            <a:r>
              <a:t>- Regularization helps models perform well on real-world data</a:t>
            </a:r>
          </a:p>
          <a:p>
            <a:r>
              <a:t>- Examples: Image classification, fraud detection, recommendation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Optimization &amp; Regularization in Data Science</vt:lpstr>
      <vt:lpstr>What is Optimization?</vt:lpstr>
      <vt:lpstr>Importance of Optimization</vt:lpstr>
      <vt:lpstr>Popular Optimization Algorithms</vt:lpstr>
      <vt:lpstr>What is Regularization?</vt:lpstr>
      <vt:lpstr>Importance of Regularization</vt:lpstr>
      <vt:lpstr>Common Regularization Techniques</vt:lpstr>
      <vt:lpstr>Optimization vs Regularization</vt:lpstr>
      <vt:lpstr>Real-World Applications</vt:lpstr>
      <vt:lpstr>Summary &amp; Key Takeaways</vt:lpstr>
      <vt:lpstr>Citations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19</cp:revision>
  <dcterms:created xsi:type="dcterms:W3CDTF">2013-01-27T09:14:16Z</dcterms:created>
  <dcterms:modified xsi:type="dcterms:W3CDTF">2025-06-26T23:08:52Z</dcterms:modified>
  <cp:category/>
</cp:coreProperties>
</file>