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Lst>
  <p:sldSz cy="5143500" cx="9144000"/>
  <p:notesSz cx="6858000" cy="9144000"/>
  <p:embeddedFontLst>
    <p:embeddedFont>
      <p:font typeface="Inter"/>
      <p:regular r:id="rId17"/>
      <p:bold r:id="rId18"/>
      <p:italic r:id="rId19"/>
      <p:boldItalic r:id="rId20"/>
    </p:embeddedFont>
    <p:embeddedFont>
      <p:font typeface="Kanit SemiBold"/>
      <p:regular r:id="rId21"/>
      <p:bold r:id="rId22"/>
      <p:italic r:id="rId23"/>
      <p:boldItalic r:id="rId24"/>
    </p:embeddedFont>
    <p:embeddedFont>
      <p:font typeface="Kanit"/>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Inter-boldItalic.fntdata"/><Relationship Id="rId22" Type="http://schemas.openxmlformats.org/officeDocument/2006/relationships/font" Target="fonts/KanitSemiBold-bold.fntdata"/><Relationship Id="rId21" Type="http://schemas.openxmlformats.org/officeDocument/2006/relationships/font" Target="fonts/KanitSemiBold-regular.fntdata"/><Relationship Id="rId24" Type="http://schemas.openxmlformats.org/officeDocument/2006/relationships/font" Target="fonts/KanitSemiBold-boldItalic.fntdata"/><Relationship Id="rId23" Type="http://schemas.openxmlformats.org/officeDocument/2006/relationships/font" Target="fonts/KanitSemi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Kanit-bold.fntdata"/><Relationship Id="rId25" Type="http://schemas.openxmlformats.org/officeDocument/2006/relationships/font" Target="fonts/Kanit-regular.fntdata"/><Relationship Id="rId28" Type="http://schemas.openxmlformats.org/officeDocument/2006/relationships/font" Target="fonts/Kanit-boldItalic.fntdata"/><Relationship Id="rId27" Type="http://schemas.openxmlformats.org/officeDocument/2006/relationships/font" Target="fonts/Kanit-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font" Target="fonts/Inter-regular.fntdata"/><Relationship Id="rId16" Type="http://schemas.openxmlformats.org/officeDocument/2006/relationships/slide" Target="slides/slide12.xml"/><Relationship Id="rId19" Type="http://schemas.openxmlformats.org/officeDocument/2006/relationships/font" Target="fonts/Inter-italic.fntdata"/><Relationship Id="rId18" Type="http://schemas.openxmlformats.org/officeDocument/2006/relationships/font" Target="fonts/Inter-bold.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g2b8403309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7" name="Google Shape;937;g2b8403309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3" name="Shape 993"/>
        <p:cNvGrpSpPr/>
        <p:nvPr/>
      </p:nvGrpSpPr>
      <p:grpSpPr>
        <a:xfrm>
          <a:off x="0" y="0"/>
          <a:ext cx="0" cy="0"/>
          <a:chOff x="0" y="0"/>
          <a:chExt cx="0" cy="0"/>
        </a:xfrm>
      </p:grpSpPr>
      <p:sp>
        <p:nvSpPr>
          <p:cNvPr id="994" name="Google Shape;994;g36bfa58e162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5" name="Google Shape;995;g36bfa58e162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9" name="Shape 999"/>
        <p:cNvGrpSpPr/>
        <p:nvPr/>
      </p:nvGrpSpPr>
      <p:grpSpPr>
        <a:xfrm>
          <a:off x="0" y="0"/>
          <a:ext cx="0" cy="0"/>
          <a:chOff x="0" y="0"/>
          <a:chExt cx="0" cy="0"/>
        </a:xfrm>
      </p:grpSpPr>
      <p:sp>
        <p:nvSpPr>
          <p:cNvPr id="1000" name="Google Shape;1000;g36da639ab4a_1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1" name="Google Shape;1001;g36da639ab4a_1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5" name="Shape 1005"/>
        <p:cNvGrpSpPr/>
        <p:nvPr/>
      </p:nvGrpSpPr>
      <p:grpSpPr>
        <a:xfrm>
          <a:off x="0" y="0"/>
          <a:ext cx="0" cy="0"/>
          <a:chOff x="0" y="0"/>
          <a:chExt cx="0" cy="0"/>
        </a:xfrm>
      </p:grpSpPr>
      <p:sp>
        <p:nvSpPr>
          <p:cNvPr id="1006" name="Google Shape;1006;g36bfa58e162_0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7" name="Google Shape;1007;g36bfa58e162_0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5" name="Shape 945"/>
        <p:cNvGrpSpPr/>
        <p:nvPr/>
      </p:nvGrpSpPr>
      <p:grpSpPr>
        <a:xfrm>
          <a:off x="0" y="0"/>
          <a:ext cx="0" cy="0"/>
          <a:chOff x="0" y="0"/>
          <a:chExt cx="0" cy="0"/>
        </a:xfrm>
      </p:grpSpPr>
      <p:sp>
        <p:nvSpPr>
          <p:cNvPr id="946" name="Google Shape;946;g14072739ea5_12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7" name="Google Shape;947;g14072739ea5_12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lang="en">
                <a:solidFill>
                  <a:schemeClr val="dk1"/>
                </a:solidFill>
              </a:rPr>
              <a:t>What makes these systems “agentic” is their ability to:</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Perceive</a:t>
            </a:r>
            <a:r>
              <a:rPr lang="en">
                <a:solidFill>
                  <a:schemeClr val="dk1"/>
                </a:solidFill>
              </a:rPr>
              <a:t> their environment or context</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Reason</a:t>
            </a:r>
            <a:r>
              <a:rPr lang="en">
                <a:solidFill>
                  <a:schemeClr val="dk1"/>
                </a:solidFill>
              </a:rPr>
              <a:t> about what to do</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Act</a:t>
            </a:r>
            <a:r>
              <a:rPr lang="en">
                <a:solidFill>
                  <a:schemeClr val="dk1"/>
                </a:solidFill>
              </a:rPr>
              <a:t> toward a goal without constant human oversight</a:t>
            </a:r>
            <a:endParaRPr>
              <a:solidFill>
                <a:schemeClr val="dk1"/>
              </a:solidFill>
            </a:endParaRPr>
          </a:p>
          <a:p>
            <a:pPr indent="0" lvl="0" marL="0" rtl="0" algn="l">
              <a:spcBef>
                <a:spcPts val="120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1" name="Shape 951"/>
        <p:cNvGrpSpPr/>
        <p:nvPr/>
      </p:nvGrpSpPr>
      <p:grpSpPr>
        <a:xfrm>
          <a:off x="0" y="0"/>
          <a:ext cx="0" cy="0"/>
          <a:chOff x="0" y="0"/>
          <a:chExt cx="0" cy="0"/>
        </a:xfrm>
      </p:grpSpPr>
      <p:sp>
        <p:nvSpPr>
          <p:cNvPr id="952" name="Google Shape;952;g54dda1946d_6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3" name="Google Shape;953;g54dda1946d_6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g2691c3a53fe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9" name="Google Shape;959;g2691c3a53fe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3" name="Shape 963"/>
        <p:cNvGrpSpPr/>
        <p:nvPr/>
      </p:nvGrpSpPr>
      <p:grpSpPr>
        <a:xfrm>
          <a:off x="0" y="0"/>
          <a:ext cx="0" cy="0"/>
          <a:chOff x="0" y="0"/>
          <a:chExt cx="0" cy="0"/>
        </a:xfrm>
      </p:grpSpPr>
      <p:sp>
        <p:nvSpPr>
          <p:cNvPr id="964" name="Google Shape;964;g36c01b74420_3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5" name="Google Shape;965;g36c01b74420_3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9" name="Shape 969"/>
        <p:cNvGrpSpPr/>
        <p:nvPr/>
      </p:nvGrpSpPr>
      <p:grpSpPr>
        <a:xfrm>
          <a:off x="0" y="0"/>
          <a:ext cx="0" cy="0"/>
          <a:chOff x="0" y="0"/>
          <a:chExt cx="0" cy="0"/>
        </a:xfrm>
      </p:grpSpPr>
      <p:sp>
        <p:nvSpPr>
          <p:cNvPr id="970" name="Google Shape;970;g2691c3a53fe_0_22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1" name="Google Shape;971;g2691c3a53fe_0_22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5" name="Shape 975"/>
        <p:cNvGrpSpPr/>
        <p:nvPr/>
      </p:nvGrpSpPr>
      <p:grpSpPr>
        <a:xfrm>
          <a:off x="0" y="0"/>
          <a:ext cx="0" cy="0"/>
          <a:chOff x="0" y="0"/>
          <a:chExt cx="0" cy="0"/>
        </a:xfrm>
      </p:grpSpPr>
      <p:sp>
        <p:nvSpPr>
          <p:cNvPr id="976" name="Google Shape;976;g33e2afa8bbe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7" name="Google Shape;977;g33e2afa8bbe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1" name="Shape 981"/>
        <p:cNvGrpSpPr/>
        <p:nvPr/>
      </p:nvGrpSpPr>
      <p:grpSpPr>
        <a:xfrm>
          <a:off x="0" y="0"/>
          <a:ext cx="0" cy="0"/>
          <a:chOff x="0" y="0"/>
          <a:chExt cx="0" cy="0"/>
        </a:xfrm>
      </p:grpSpPr>
      <p:sp>
        <p:nvSpPr>
          <p:cNvPr id="982" name="Google Shape;982;g36bfa58e162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3" name="Google Shape;983;g36bfa58e162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7" name="Shape 987"/>
        <p:cNvGrpSpPr/>
        <p:nvPr/>
      </p:nvGrpSpPr>
      <p:grpSpPr>
        <a:xfrm>
          <a:off x="0" y="0"/>
          <a:ext cx="0" cy="0"/>
          <a:chOff x="0" y="0"/>
          <a:chExt cx="0" cy="0"/>
        </a:xfrm>
      </p:grpSpPr>
      <p:sp>
        <p:nvSpPr>
          <p:cNvPr id="988" name="Google Shape;988;g36c01b74420_3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89" name="Google Shape;989;g36c01b74420_3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 Id="rId5" Type="http://schemas.openxmlformats.org/officeDocument/2006/relationships/image" Target="../media/image3.png"/><Relationship Id="rId6" Type="http://schemas.openxmlformats.org/officeDocument/2006/relationships/image" Target="../media/image4.png"/><Relationship Id="rId7" Type="http://schemas.openxmlformats.org/officeDocument/2006/relationships/image" Target="../media/image2.png"/><Relationship Id="rId8" Type="http://schemas.openxmlformats.org/officeDocument/2006/relationships/image" Target="../media/image1.pn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0" y="0"/>
            <a:ext cx="9144099" cy="5168521"/>
            <a:chOff x="0" y="0"/>
            <a:chExt cx="9144099" cy="5168521"/>
          </a:xfrm>
        </p:grpSpPr>
        <p:pic>
          <p:nvPicPr>
            <p:cNvPr id="10" name="Google Shape;10;p2"/>
            <p:cNvPicPr preferRelativeResize="0"/>
            <p:nvPr/>
          </p:nvPicPr>
          <p:blipFill rotWithShape="1">
            <a:blip r:embed="rId2">
              <a:alphaModFix/>
            </a:blip>
            <a:srcRect b="0" l="20835" r="0" t="6393"/>
            <a:stretch/>
          </p:blipFill>
          <p:spPr>
            <a:xfrm>
              <a:off x="0" y="0"/>
              <a:ext cx="2845048" cy="3009400"/>
            </a:xfrm>
            <a:prstGeom prst="rect">
              <a:avLst/>
            </a:prstGeom>
            <a:noFill/>
            <a:ln>
              <a:noFill/>
            </a:ln>
          </p:spPr>
        </p:pic>
        <p:pic>
          <p:nvPicPr>
            <p:cNvPr id="11" name="Google Shape;11;p2"/>
            <p:cNvPicPr preferRelativeResize="0"/>
            <p:nvPr/>
          </p:nvPicPr>
          <p:blipFill rotWithShape="1">
            <a:blip r:embed="rId3">
              <a:alphaModFix/>
            </a:blip>
            <a:srcRect b="0" l="41951" r="0" t="0"/>
            <a:stretch/>
          </p:blipFill>
          <p:spPr>
            <a:xfrm flipH="1">
              <a:off x="7536749" y="988125"/>
              <a:ext cx="1607350" cy="2477750"/>
            </a:xfrm>
            <a:prstGeom prst="rect">
              <a:avLst/>
            </a:prstGeom>
            <a:noFill/>
            <a:ln>
              <a:noFill/>
            </a:ln>
          </p:spPr>
        </p:pic>
        <p:pic>
          <p:nvPicPr>
            <p:cNvPr id="12" name="Google Shape;12;p2"/>
            <p:cNvPicPr preferRelativeResize="0"/>
            <p:nvPr/>
          </p:nvPicPr>
          <p:blipFill rotWithShape="1">
            <a:blip r:embed="rId3">
              <a:alphaModFix/>
            </a:blip>
            <a:srcRect b="0" l="0" r="0" t="58006"/>
            <a:stretch/>
          </p:blipFill>
          <p:spPr>
            <a:xfrm flipH="1">
              <a:off x="4897524" y="1"/>
              <a:ext cx="2665276" cy="1001526"/>
            </a:xfrm>
            <a:prstGeom prst="rect">
              <a:avLst/>
            </a:prstGeom>
            <a:noFill/>
            <a:ln>
              <a:noFill/>
            </a:ln>
          </p:spPr>
        </p:pic>
        <p:pic>
          <p:nvPicPr>
            <p:cNvPr id="13" name="Google Shape;13;p2"/>
            <p:cNvPicPr preferRelativeResize="0"/>
            <p:nvPr/>
          </p:nvPicPr>
          <p:blipFill rotWithShape="1">
            <a:blip r:embed="rId3">
              <a:alphaModFix/>
            </a:blip>
            <a:srcRect b="25578" l="0" r="0" t="0"/>
            <a:stretch/>
          </p:blipFill>
          <p:spPr>
            <a:xfrm>
              <a:off x="5459100" y="3499475"/>
              <a:ext cx="2468675" cy="1644025"/>
            </a:xfrm>
            <a:prstGeom prst="rect">
              <a:avLst/>
            </a:prstGeom>
            <a:noFill/>
            <a:ln>
              <a:noFill/>
            </a:ln>
          </p:spPr>
        </p:pic>
        <p:pic>
          <p:nvPicPr>
            <p:cNvPr id="14" name="Google Shape;14;p2"/>
            <p:cNvPicPr preferRelativeResize="0"/>
            <p:nvPr/>
          </p:nvPicPr>
          <p:blipFill rotWithShape="1">
            <a:blip r:embed="rId4">
              <a:alphaModFix/>
            </a:blip>
            <a:srcRect b="0" l="0" r="0" t="45127"/>
            <a:stretch/>
          </p:blipFill>
          <p:spPr>
            <a:xfrm>
              <a:off x="2256575" y="6"/>
              <a:ext cx="3720551" cy="767150"/>
            </a:xfrm>
            <a:prstGeom prst="rect">
              <a:avLst/>
            </a:prstGeom>
            <a:noFill/>
            <a:ln>
              <a:noFill/>
            </a:ln>
          </p:spPr>
        </p:pic>
        <p:pic>
          <p:nvPicPr>
            <p:cNvPr id="15" name="Google Shape;15;p2"/>
            <p:cNvPicPr preferRelativeResize="0"/>
            <p:nvPr/>
          </p:nvPicPr>
          <p:blipFill rotWithShape="1">
            <a:blip r:embed="rId3">
              <a:alphaModFix/>
            </a:blip>
            <a:srcRect b="83134" l="36338" r="0" t="0"/>
            <a:stretch/>
          </p:blipFill>
          <p:spPr>
            <a:xfrm flipH="1">
              <a:off x="7381199" y="4725625"/>
              <a:ext cx="1762801" cy="417875"/>
            </a:xfrm>
            <a:prstGeom prst="rect">
              <a:avLst/>
            </a:prstGeom>
            <a:noFill/>
            <a:ln>
              <a:noFill/>
            </a:ln>
          </p:spPr>
        </p:pic>
        <p:pic>
          <p:nvPicPr>
            <p:cNvPr id="16" name="Google Shape;16;p2"/>
            <p:cNvPicPr preferRelativeResize="0"/>
            <p:nvPr/>
          </p:nvPicPr>
          <p:blipFill rotWithShape="1">
            <a:blip r:embed="rId3">
              <a:alphaModFix/>
            </a:blip>
            <a:srcRect b="40912" l="24806" r="0" t="0"/>
            <a:stretch/>
          </p:blipFill>
          <p:spPr>
            <a:xfrm>
              <a:off x="0" y="3679450"/>
              <a:ext cx="2082124" cy="1464051"/>
            </a:xfrm>
            <a:prstGeom prst="rect">
              <a:avLst/>
            </a:prstGeom>
            <a:noFill/>
            <a:ln>
              <a:noFill/>
            </a:ln>
          </p:spPr>
        </p:pic>
        <p:pic>
          <p:nvPicPr>
            <p:cNvPr id="17" name="Google Shape;17;p2"/>
            <p:cNvPicPr preferRelativeResize="0"/>
            <p:nvPr/>
          </p:nvPicPr>
          <p:blipFill rotWithShape="1">
            <a:blip r:embed="rId3">
              <a:alphaModFix/>
            </a:blip>
            <a:srcRect b="0" l="36257" r="0" t="0"/>
            <a:stretch/>
          </p:blipFill>
          <p:spPr>
            <a:xfrm>
              <a:off x="0" y="2609550"/>
              <a:ext cx="1607350" cy="2256449"/>
            </a:xfrm>
            <a:prstGeom prst="rect">
              <a:avLst/>
            </a:prstGeom>
            <a:noFill/>
            <a:ln>
              <a:noFill/>
            </a:ln>
          </p:spPr>
        </p:pic>
        <p:pic>
          <p:nvPicPr>
            <p:cNvPr id="18" name="Google Shape;18;p2"/>
            <p:cNvPicPr preferRelativeResize="0"/>
            <p:nvPr/>
          </p:nvPicPr>
          <p:blipFill rotWithShape="1">
            <a:blip r:embed="rId3">
              <a:alphaModFix/>
            </a:blip>
            <a:srcRect b="0" l="60468" r="0" t="0"/>
            <a:stretch/>
          </p:blipFill>
          <p:spPr>
            <a:xfrm>
              <a:off x="0" y="2609550"/>
              <a:ext cx="996875" cy="2256449"/>
            </a:xfrm>
            <a:prstGeom prst="rect">
              <a:avLst/>
            </a:prstGeom>
            <a:noFill/>
            <a:ln>
              <a:noFill/>
            </a:ln>
          </p:spPr>
        </p:pic>
        <p:pic>
          <p:nvPicPr>
            <p:cNvPr id="19" name="Google Shape;19;p2"/>
            <p:cNvPicPr preferRelativeResize="0"/>
            <p:nvPr/>
          </p:nvPicPr>
          <p:blipFill rotWithShape="1">
            <a:blip r:embed="rId3">
              <a:alphaModFix/>
            </a:blip>
            <a:srcRect b="63079" l="0" r="0" t="0"/>
            <a:stretch/>
          </p:blipFill>
          <p:spPr>
            <a:xfrm flipH="1">
              <a:off x="1793324" y="4253721"/>
              <a:ext cx="2768926" cy="914800"/>
            </a:xfrm>
            <a:prstGeom prst="rect">
              <a:avLst/>
            </a:prstGeom>
            <a:noFill/>
            <a:ln>
              <a:noFill/>
            </a:ln>
          </p:spPr>
        </p:pic>
      </p:grpSp>
      <p:sp>
        <p:nvSpPr>
          <p:cNvPr id="20" name="Google Shape;20;p2"/>
          <p:cNvSpPr txBox="1"/>
          <p:nvPr>
            <p:ph type="ctrTitle"/>
          </p:nvPr>
        </p:nvSpPr>
        <p:spPr>
          <a:xfrm>
            <a:off x="1466700" y="951050"/>
            <a:ext cx="6210600" cy="2224500"/>
          </a:xfrm>
          <a:prstGeom prst="rect">
            <a:avLst/>
          </a:prstGeom>
        </p:spPr>
        <p:txBody>
          <a:bodyPr anchorCtr="0" anchor="b" bIns="91425" lIns="91425" spcFirstLastPara="1" rIns="91425" wrap="square" tIns="91425">
            <a:noAutofit/>
          </a:bodyPr>
          <a:lstStyle>
            <a:lvl1pPr lvl="0" rtl="0" algn="ctr">
              <a:lnSpc>
                <a:spcPct val="90000"/>
              </a:lnSpc>
              <a:spcBef>
                <a:spcPts val="0"/>
              </a:spcBef>
              <a:spcAft>
                <a:spcPts val="0"/>
              </a:spcAft>
              <a:buClr>
                <a:srgbClr val="191919"/>
              </a:buClr>
              <a:buSzPts val="5200"/>
              <a:buNone/>
              <a:defRPr sz="4800"/>
            </a:lvl1pPr>
            <a:lvl2pPr lvl="1" rtl="0" algn="ctr">
              <a:lnSpc>
                <a:spcPct val="80000"/>
              </a:lnSpc>
              <a:spcBef>
                <a:spcPts val="0"/>
              </a:spcBef>
              <a:spcAft>
                <a:spcPts val="0"/>
              </a:spcAft>
              <a:buClr>
                <a:srgbClr val="191919"/>
              </a:buClr>
              <a:buSzPts val="5200"/>
              <a:buNone/>
              <a:defRPr sz="5200">
                <a:solidFill>
                  <a:srgbClr val="191919"/>
                </a:solidFill>
              </a:defRPr>
            </a:lvl2pPr>
            <a:lvl3pPr lvl="2" rtl="0" algn="ctr">
              <a:lnSpc>
                <a:spcPct val="80000"/>
              </a:lnSpc>
              <a:spcBef>
                <a:spcPts val="0"/>
              </a:spcBef>
              <a:spcAft>
                <a:spcPts val="0"/>
              </a:spcAft>
              <a:buClr>
                <a:srgbClr val="191919"/>
              </a:buClr>
              <a:buSzPts val="5200"/>
              <a:buNone/>
              <a:defRPr sz="5200">
                <a:solidFill>
                  <a:srgbClr val="191919"/>
                </a:solidFill>
              </a:defRPr>
            </a:lvl3pPr>
            <a:lvl4pPr lvl="3" rtl="0" algn="ctr">
              <a:lnSpc>
                <a:spcPct val="80000"/>
              </a:lnSpc>
              <a:spcBef>
                <a:spcPts val="0"/>
              </a:spcBef>
              <a:spcAft>
                <a:spcPts val="0"/>
              </a:spcAft>
              <a:buClr>
                <a:srgbClr val="191919"/>
              </a:buClr>
              <a:buSzPts val="5200"/>
              <a:buNone/>
              <a:defRPr sz="5200">
                <a:solidFill>
                  <a:srgbClr val="191919"/>
                </a:solidFill>
              </a:defRPr>
            </a:lvl4pPr>
            <a:lvl5pPr lvl="4" rtl="0" algn="ctr">
              <a:lnSpc>
                <a:spcPct val="80000"/>
              </a:lnSpc>
              <a:spcBef>
                <a:spcPts val="0"/>
              </a:spcBef>
              <a:spcAft>
                <a:spcPts val="0"/>
              </a:spcAft>
              <a:buClr>
                <a:srgbClr val="191919"/>
              </a:buClr>
              <a:buSzPts val="5200"/>
              <a:buNone/>
              <a:defRPr sz="5200">
                <a:solidFill>
                  <a:srgbClr val="191919"/>
                </a:solidFill>
              </a:defRPr>
            </a:lvl5pPr>
            <a:lvl6pPr lvl="5" rtl="0" algn="ctr">
              <a:lnSpc>
                <a:spcPct val="80000"/>
              </a:lnSpc>
              <a:spcBef>
                <a:spcPts val="0"/>
              </a:spcBef>
              <a:spcAft>
                <a:spcPts val="0"/>
              </a:spcAft>
              <a:buClr>
                <a:srgbClr val="191919"/>
              </a:buClr>
              <a:buSzPts val="5200"/>
              <a:buNone/>
              <a:defRPr sz="5200">
                <a:solidFill>
                  <a:srgbClr val="191919"/>
                </a:solidFill>
              </a:defRPr>
            </a:lvl6pPr>
            <a:lvl7pPr lvl="6" rtl="0" algn="ctr">
              <a:lnSpc>
                <a:spcPct val="80000"/>
              </a:lnSpc>
              <a:spcBef>
                <a:spcPts val="0"/>
              </a:spcBef>
              <a:spcAft>
                <a:spcPts val="0"/>
              </a:spcAft>
              <a:buClr>
                <a:srgbClr val="191919"/>
              </a:buClr>
              <a:buSzPts val="5200"/>
              <a:buNone/>
              <a:defRPr sz="5200">
                <a:solidFill>
                  <a:srgbClr val="191919"/>
                </a:solidFill>
              </a:defRPr>
            </a:lvl7pPr>
            <a:lvl8pPr lvl="7" rtl="0" algn="ctr">
              <a:lnSpc>
                <a:spcPct val="80000"/>
              </a:lnSpc>
              <a:spcBef>
                <a:spcPts val="0"/>
              </a:spcBef>
              <a:spcAft>
                <a:spcPts val="0"/>
              </a:spcAft>
              <a:buClr>
                <a:srgbClr val="191919"/>
              </a:buClr>
              <a:buSzPts val="5200"/>
              <a:buNone/>
              <a:defRPr sz="5200">
                <a:solidFill>
                  <a:srgbClr val="191919"/>
                </a:solidFill>
              </a:defRPr>
            </a:lvl8pPr>
            <a:lvl9pPr lvl="8" rtl="0" algn="ctr">
              <a:lnSpc>
                <a:spcPct val="80000"/>
              </a:lnSpc>
              <a:spcBef>
                <a:spcPts val="0"/>
              </a:spcBef>
              <a:spcAft>
                <a:spcPts val="0"/>
              </a:spcAft>
              <a:buClr>
                <a:srgbClr val="191919"/>
              </a:buClr>
              <a:buSzPts val="5200"/>
              <a:buNone/>
              <a:defRPr sz="5200">
                <a:solidFill>
                  <a:srgbClr val="191919"/>
                </a:solidFill>
              </a:defRPr>
            </a:lvl9pPr>
          </a:lstStyle>
          <a:p/>
        </p:txBody>
      </p:sp>
      <p:pic>
        <p:nvPicPr>
          <p:cNvPr id="21" name="Google Shape;21;p2"/>
          <p:cNvPicPr preferRelativeResize="0"/>
          <p:nvPr/>
        </p:nvPicPr>
        <p:blipFill rotWithShape="1">
          <a:blip r:embed="rId5">
            <a:alphaModFix/>
          </a:blip>
          <a:srcRect b="0" l="0" r="0" t="30079"/>
          <a:stretch/>
        </p:blipFill>
        <p:spPr>
          <a:xfrm>
            <a:off x="328675" y="4"/>
            <a:ext cx="222225" cy="1893674"/>
          </a:xfrm>
          <a:prstGeom prst="rect">
            <a:avLst/>
          </a:prstGeom>
          <a:noFill/>
          <a:ln>
            <a:noFill/>
          </a:ln>
        </p:spPr>
      </p:pic>
      <p:sp>
        <p:nvSpPr>
          <p:cNvPr id="22" name="Google Shape;22;p2"/>
          <p:cNvSpPr txBox="1"/>
          <p:nvPr>
            <p:ph idx="1" type="subTitle"/>
          </p:nvPr>
        </p:nvSpPr>
        <p:spPr>
          <a:xfrm>
            <a:off x="3130350" y="3578325"/>
            <a:ext cx="2883300" cy="764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233" name="Shape 233"/>
        <p:cNvGrpSpPr/>
        <p:nvPr/>
      </p:nvGrpSpPr>
      <p:grpSpPr>
        <a:xfrm>
          <a:off x="0" y="0"/>
          <a:ext cx="0" cy="0"/>
          <a:chOff x="0" y="0"/>
          <a:chExt cx="0" cy="0"/>
        </a:xfrm>
      </p:grpSpPr>
      <p:grpSp>
        <p:nvGrpSpPr>
          <p:cNvPr id="234" name="Google Shape;234;p11"/>
          <p:cNvGrpSpPr/>
          <p:nvPr/>
        </p:nvGrpSpPr>
        <p:grpSpPr>
          <a:xfrm>
            <a:off x="-2600" y="0"/>
            <a:ext cx="9205888" cy="5169750"/>
            <a:chOff x="-2600" y="0"/>
            <a:chExt cx="9205888" cy="5169750"/>
          </a:xfrm>
        </p:grpSpPr>
        <p:grpSp>
          <p:nvGrpSpPr>
            <p:cNvPr id="235" name="Google Shape;235;p11"/>
            <p:cNvGrpSpPr/>
            <p:nvPr/>
          </p:nvGrpSpPr>
          <p:grpSpPr>
            <a:xfrm>
              <a:off x="8030175" y="2737125"/>
              <a:ext cx="829500" cy="2408125"/>
              <a:chOff x="8030175" y="2737125"/>
              <a:chExt cx="829500" cy="2408125"/>
            </a:xfrm>
          </p:grpSpPr>
          <p:cxnSp>
            <p:nvCxnSpPr>
              <p:cNvPr id="236" name="Google Shape;236;p11"/>
              <p:cNvCxnSpPr/>
              <p:nvPr/>
            </p:nvCxnSpPr>
            <p:spPr>
              <a:xfrm rot="10800000">
                <a:off x="8859550" y="3563350"/>
                <a:ext cx="0" cy="1581900"/>
              </a:xfrm>
              <a:prstGeom prst="straightConnector1">
                <a:avLst/>
              </a:prstGeom>
              <a:noFill/>
              <a:ln cap="flat" cmpd="sng" w="9525">
                <a:solidFill>
                  <a:schemeClr val="lt2"/>
                </a:solidFill>
                <a:prstDash val="solid"/>
                <a:round/>
                <a:headEnd len="med" w="med" type="none"/>
                <a:tailEnd len="med" w="med" type="none"/>
              </a:ln>
            </p:spPr>
          </p:cxnSp>
          <p:cxnSp>
            <p:nvCxnSpPr>
              <p:cNvPr id="237" name="Google Shape;237;p11"/>
              <p:cNvCxnSpPr/>
              <p:nvPr/>
            </p:nvCxnSpPr>
            <p:spPr>
              <a:xfrm>
                <a:off x="8030175" y="2737125"/>
                <a:ext cx="829500" cy="829500"/>
              </a:xfrm>
              <a:prstGeom prst="straightConnector1">
                <a:avLst/>
              </a:prstGeom>
              <a:noFill/>
              <a:ln cap="flat" cmpd="sng" w="9525">
                <a:solidFill>
                  <a:schemeClr val="lt2"/>
                </a:solidFill>
                <a:prstDash val="solid"/>
                <a:round/>
                <a:headEnd len="med" w="med" type="none"/>
                <a:tailEnd len="med" w="med" type="none"/>
              </a:ln>
            </p:spPr>
          </p:cxnSp>
        </p:grpSp>
        <p:grpSp>
          <p:nvGrpSpPr>
            <p:cNvPr id="238" name="Google Shape;238;p11"/>
            <p:cNvGrpSpPr/>
            <p:nvPr/>
          </p:nvGrpSpPr>
          <p:grpSpPr>
            <a:xfrm>
              <a:off x="2867888" y="0"/>
              <a:ext cx="6013813" cy="1731725"/>
              <a:chOff x="2867888" y="0"/>
              <a:chExt cx="6013813" cy="1731725"/>
            </a:xfrm>
          </p:grpSpPr>
          <p:cxnSp>
            <p:nvCxnSpPr>
              <p:cNvPr id="239" name="Google Shape;239;p11"/>
              <p:cNvCxnSpPr/>
              <p:nvPr/>
            </p:nvCxnSpPr>
            <p:spPr>
              <a:xfrm>
                <a:off x="7499575" y="1282175"/>
                <a:ext cx="890100" cy="0"/>
              </a:xfrm>
              <a:prstGeom prst="straightConnector1">
                <a:avLst/>
              </a:prstGeom>
              <a:noFill/>
              <a:ln cap="flat" cmpd="sng" w="9525">
                <a:solidFill>
                  <a:schemeClr val="lt2"/>
                </a:solidFill>
                <a:prstDash val="solid"/>
                <a:round/>
                <a:headEnd len="med" w="med" type="none"/>
                <a:tailEnd len="med" w="med" type="none"/>
              </a:ln>
            </p:spPr>
          </p:cxnSp>
          <p:cxnSp>
            <p:nvCxnSpPr>
              <p:cNvPr id="240" name="Google Shape;240;p11"/>
              <p:cNvCxnSpPr/>
              <p:nvPr/>
            </p:nvCxnSpPr>
            <p:spPr>
              <a:xfrm>
                <a:off x="8389725" y="1282175"/>
                <a:ext cx="402900" cy="402900"/>
              </a:xfrm>
              <a:prstGeom prst="straightConnector1">
                <a:avLst/>
              </a:prstGeom>
              <a:noFill/>
              <a:ln cap="flat" cmpd="sng" w="9525">
                <a:solidFill>
                  <a:schemeClr val="lt2"/>
                </a:solidFill>
                <a:prstDash val="solid"/>
                <a:round/>
                <a:headEnd len="med" w="med" type="none"/>
                <a:tailEnd len="med" w="med" type="none"/>
              </a:ln>
            </p:spPr>
          </p:cxnSp>
          <p:sp>
            <p:nvSpPr>
              <p:cNvPr id="241" name="Google Shape;241;p11"/>
              <p:cNvSpPr/>
              <p:nvPr/>
            </p:nvSpPr>
            <p:spPr>
              <a:xfrm>
                <a:off x="8725400" y="1643525"/>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cxnSp>
            <p:nvCxnSpPr>
              <p:cNvPr id="242" name="Google Shape;242;p11"/>
              <p:cNvCxnSpPr/>
              <p:nvPr/>
            </p:nvCxnSpPr>
            <p:spPr>
              <a:xfrm flipH="1">
                <a:off x="2867900" y="0"/>
                <a:ext cx="571200" cy="561300"/>
              </a:xfrm>
              <a:prstGeom prst="straightConnector1">
                <a:avLst/>
              </a:prstGeom>
              <a:noFill/>
              <a:ln cap="flat" cmpd="sng" w="9525">
                <a:solidFill>
                  <a:schemeClr val="lt2"/>
                </a:solidFill>
                <a:prstDash val="solid"/>
                <a:round/>
                <a:headEnd len="med" w="med" type="none"/>
                <a:tailEnd len="med" w="med" type="none"/>
              </a:ln>
            </p:spPr>
          </p:cxnSp>
          <p:cxnSp>
            <p:nvCxnSpPr>
              <p:cNvPr id="243" name="Google Shape;243;p11"/>
              <p:cNvCxnSpPr/>
              <p:nvPr/>
            </p:nvCxnSpPr>
            <p:spPr>
              <a:xfrm>
                <a:off x="2867888" y="561300"/>
                <a:ext cx="3358800" cy="0"/>
              </a:xfrm>
              <a:prstGeom prst="straightConnector1">
                <a:avLst/>
              </a:prstGeom>
              <a:noFill/>
              <a:ln cap="flat" cmpd="sng" w="9525">
                <a:solidFill>
                  <a:schemeClr val="lt2"/>
                </a:solidFill>
                <a:prstDash val="solid"/>
                <a:round/>
                <a:headEnd len="med" w="med" type="none"/>
                <a:tailEnd len="med" w="med" type="none"/>
              </a:ln>
            </p:spPr>
          </p:cxnSp>
          <p:cxnSp>
            <p:nvCxnSpPr>
              <p:cNvPr id="244" name="Google Shape;244;p11"/>
              <p:cNvCxnSpPr/>
              <p:nvPr/>
            </p:nvCxnSpPr>
            <p:spPr>
              <a:xfrm>
                <a:off x="6226700" y="561300"/>
                <a:ext cx="402900" cy="402900"/>
              </a:xfrm>
              <a:prstGeom prst="straightConnector1">
                <a:avLst/>
              </a:prstGeom>
              <a:noFill/>
              <a:ln cap="flat" cmpd="sng" w="9525">
                <a:solidFill>
                  <a:schemeClr val="lt2"/>
                </a:solidFill>
                <a:prstDash val="solid"/>
                <a:round/>
                <a:headEnd len="med" w="med" type="none"/>
                <a:tailEnd len="med" w="med" type="none"/>
              </a:ln>
            </p:spPr>
          </p:cxnSp>
        </p:grpSp>
        <p:grpSp>
          <p:nvGrpSpPr>
            <p:cNvPr id="245" name="Google Shape;245;p11"/>
            <p:cNvGrpSpPr/>
            <p:nvPr/>
          </p:nvGrpSpPr>
          <p:grpSpPr>
            <a:xfrm>
              <a:off x="-2600" y="0"/>
              <a:ext cx="5420000" cy="5169750"/>
              <a:chOff x="-2600" y="0"/>
              <a:chExt cx="5420000" cy="5169750"/>
            </a:xfrm>
          </p:grpSpPr>
          <p:grpSp>
            <p:nvGrpSpPr>
              <p:cNvPr id="246" name="Google Shape;246;p11"/>
              <p:cNvGrpSpPr/>
              <p:nvPr/>
            </p:nvGrpSpPr>
            <p:grpSpPr>
              <a:xfrm>
                <a:off x="-2600" y="0"/>
                <a:ext cx="1191588" cy="876750"/>
                <a:chOff x="-2600" y="0"/>
                <a:chExt cx="1191588" cy="876750"/>
              </a:xfrm>
            </p:grpSpPr>
            <p:cxnSp>
              <p:nvCxnSpPr>
                <p:cNvPr id="247" name="Google Shape;247;p11"/>
                <p:cNvCxnSpPr/>
                <p:nvPr/>
              </p:nvCxnSpPr>
              <p:spPr>
                <a:xfrm flipH="1">
                  <a:off x="-2600" y="261575"/>
                  <a:ext cx="480000" cy="461700"/>
                </a:xfrm>
                <a:prstGeom prst="straightConnector1">
                  <a:avLst/>
                </a:prstGeom>
                <a:noFill/>
                <a:ln cap="flat" cmpd="sng" w="9525">
                  <a:solidFill>
                    <a:schemeClr val="lt2"/>
                  </a:solidFill>
                  <a:prstDash val="solid"/>
                  <a:round/>
                  <a:headEnd len="med" w="med" type="none"/>
                  <a:tailEnd len="med" w="med" type="none"/>
                </a:ln>
              </p:spPr>
            </p:cxnSp>
            <p:sp>
              <p:nvSpPr>
                <p:cNvPr id="248" name="Google Shape;248;p11"/>
                <p:cNvSpPr/>
                <p:nvPr/>
              </p:nvSpPr>
              <p:spPr>
                <a:xfrm flipH="1">
                  <a:off x="419750" y="200225"/>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cxnSp>
              <p:nvCxnSpPr>
                <p:cNvPr id="249" name="Google Shape;249;p11"/>
                <p:cNvCxnSpPr/>
                <p:nvPr/>
              </p:nvCxnSpPr>
              <p:spPr>
                <a:xfrm flipH="1">
                  <a:off x="317488" y="0"/>
                  <a:ext cx="871500" cy="837600"/>
                </a:xfrm>
                <a:prstGeom prst="straightConnector1">
                  <a:avLst/>
                </a:prstGeom>
                <a:noFill/>
                <a:ln cap="flat" cmpd="sng" w="9525">
                  <a:solidFill>
                    <a:schemeClr val="accent1"/>
                  </a:solidFill>
                  <a:prstDash val="solid"/>
                  <a:round/>
                  <a:headEnd len="med" w="med" type="none"/>
                  <a:tailEnd len="med" w="med" type="none"/>
                </a:ln>
              </p:spPr>
            </p:cxnSp>
            <p:sp>
              <p:nvSpPr>
                <p:cNvPr id="250" name="Google Shape;250;p11"/>
                <p:cNvSpPr/>
                <p:nvPr/>
              </p:nvSpPr>
              <p:spPr>
                <a:xfrm flipH="1">
                  <a:off x="237463" y="788550"/>
                  <a:ext cx="156300" cy="88200"/>
                </a:xfrm>
                <a:prstGeom prst="ellipse">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nvGrpSpPr>
              <p:cNvPr id="251" name="Google Shape;251;p11"/>
              <p:cNvGrpSpPr/>
              <p:nvPr/>
            </p:nvGrpSpPr>
            <p:grpSpPr>
              <a:xfrm>
                <a:off x="1100" y="3694550"/>
                <a:ext cx="5416300" cy="1475200"/>
                <a:chOff x="1100" y="3694550"/>
                <a:chExt cx="5416300" cy="1475200"/>
              </a:xfrm>
            </p:grpSpPr>
            <p:grpSp>
              <p:nvGrpSpPr>
                <p:cNvPr id="252" name="Google Shape;252;p11"/>
                <p:cNvGrpSpPr/>
                <p:nvPr/>
              </p:nvGrpSpPr>
              <p:grpSpPr>
                <a:xfrm>
                  <a:off x="1100" y="3694550"/>
                  <a:ext cx="5013388" cy="1475200"/>
                  <a:chOff x="1100" y="3694550"/>
                  <a:chExt cx="5013388" cy="1475200"/>
                </a:xfrm>
              </p:grpSpPr>
              <p:cxnSp>
                <p:nvCxnSpPr>
                  <p:cNvPr id="253" name="Google Shape;253;p11"/>
                  <p:cNvCxnSpPr/>
                  <p:nvPr/>
                </p:nvCxnSpPr>
                <p:spPr>
                  <a:xfrm>
                    <a:off x="308300" y="3766400"/>
                    <a:ext cx="871500" cy="837600"/>
                  </a:xfrm>
                  <a:prstGeom prst="straightConnector1">
                    <a:avLst/>
                  </a:prstGeom>
                  <a:noFill/>
                  <a:ln cap="flat" cmpd="sng" w="9525">
                    <a:solidFill>
                      <a:schemeClr val="lt2"/>
                    </a:solidFill>
                    <a:prstDash val="solid"/>
                    <a:round/>
                    <a:headEnd len="med" w="med" type="none"/>
                    <a:tailEnd len="med" w="med" type="none"/>
                  </a:ln>
                </p:spPr>
              </p:cxnSp>
              <p:cxnSp>
                <p:nvCxnSpPr>
                  <p:cNvPr id="254" name="Google Shape;254;p11"/>
                  <p:cNvCxnSpPr/>
                  <p:nvPr/>
                </p:nvCxnSpPr>
                <p:spPr>
                  <a:xfrm rot="10800000">
                    <a:off x="1100" y="4604000"/>
                    <a:ext cx="1178700" cy="0"/>
                  </a:xfrm>
                  <a:prstGeom prst="straightConnector1">
                    <a:avLst/>
                  </a:prstGeom>
                  <a:noFill/>
                  <a:ln cap="flat" cmpd="sng" w="9525">
                    <a:solidFill>
                      <a:schemeClr val="lt2"/>
                    </a:solidFill>
                    <a:prstDash val="solid"/>
                    <a:round/>
                    <a:headEnd len="med" w="med" type="none"/>
                    <a:tailEnd len="med" w="med" type="none"/>
                  </a:ln>
                </p:spPr>
              </p:cxnSp>
              <p:sp>
                <p:nvSpPr>
                  <p:cNvPr id="255" name="Google Shape;255;p11"/>
                  <p:cNvSpPr/>
                  <p:nvPr/>
                </p:nvSpPr>
                <p:spPr>
                  <a:xfrm>
                    <a:off x="208050" y="3694550"/>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cxnSp>
                <p:nvCxnSpPr>
                  <p:cNvPr id="256" name="Google Shape;256;p11"/>
                  <p:cNvCxnSpPr/>
                  <p:nvPr/>
                </p:nvCxnSpPr>
                <p:spPr>
                  <a:xfrm>
                    <a:off x="1386000" y="4608450"/>
                    <a:ext cx="571200" cy="561300"/>
                  </a:xfrm>
                  <a:prstGeom prst="straightConnector1">
                    <a:avLst/>
                  </a:prstGeom>
                  <a:noFill/>
                  <a:ln cap="flat" cmpd="sng" w="9525">
                    <a:solidFill>
                      <a:schemeClr val="lt2"/>
                    </a:solidFill>
                    <a:prstDash val="solid"/>
                    <a:round/>
                    <a:headEnd len="med" w="med" type="none"/>
                    <a:tailEnd len="med" w="med" type="none"/>
                  </a:ln>
                </p:spPr>
              </p:cxnSp>
              <p:cxnSp>
                <p:nvCxnSpPr>
                  <p:cNvPr id="257" name="Google Shape;257;p11"/>
                  <p:cNvCxnSpPr/>
                  <p:nvPr/>
                </p:nvCxnSpPr>
                <p:spPr>
                  <a:xfrm>
                    <a:off x="1385988" y="4608450"/>
                    <a:ext cx="3628500" cy="0"/>
                  </a:xfrm>
                  <a:prstGeom prst="straightConnector1">
                    <a:avLst/>
                  </a:prstGeom>
                  <a:noFill/>
                  <a:ln cap="flat" cmpd="sng" w="9525">
                    <a:solidFill>
                      <a:schemeClr val="lt2"/>
                    </a:solidFill>
                    <a:prstDash val="solid"/>
                    <a:round/>
                    <a:headEnd len="med" w="med" type="none"/>
                    <a:tailEnd len="med" w="med" type="none"/>
                  </a:ln>
                </p:spPr>
              </p:cxnSp>
            </p:grpSp>
            <p:cxnSp>
              <p:nvCxnSpPr>
                <p:cNvPr id="258" name="Google Shape;258;p11"/>
                <p:cNvCxnSpPr/>
                <p:nvPr/>
              </p:nvCxnSpPr>
              <p:spPr>
                <a:xfrm flipH="1" rot="10800000">
                  <a:off x="5014500" y="4205550"/>
                  <a:ext cx="402900" cy="402900"/>
                </a:xfrm>
                <a:prstGeom prst="straightConnector1">
                  <a:avLst/>
                </a:prstGeom>
                <a:noFill/>
                <a:ln cap="flat" cmpd="sng" w="9525">
                  <a:solidFill>
                    <a:schemeClr val="lt2"/>
                  </a:solidFill>
                  <a:prstDash val="solid"/>
                  <a:round/>
                  <a:headEnd len="med" w="med" type="none"/>
                  <a:tailEnd len="med" w="med" type="none"/>
                </a:ln>
              </p:spPr>
            </p:cxnSp>
          </p:grpSp>
        </p:grpSp>
        <p:grpSp>
          <p:nvGrpSpPr>
            <p:cNvPr id="259" name="Google Shape;259;p11"/>
            <p:cNvGrpSpPr/>
            <p:nvPr/>
          </p:nvGrpSpPr>
          <p:grpSpPr>
            <a:xfrm>
              <a:off x="6380200" y="4608450"/>
              <a:ext cx="2823088" cy="235625"/>
              <a:chOff x="6380200" y="4608450"/>
              <a:chExt cx="2823088" cy="235625"/>
            </a:xfrm>
          </p:grpSpPr>
          <p:cxnSp>
            <p:nvCxnSpPr>
              <p:cNvPr id="260" name="Google Shape;260;p11"/>
              <p:cNvCxnSpPr/>
              <p:nvPr/>
            </p:nvCxnSpPr>
            <p:spPr>
              <a:xfrm>
                <a:off x="6629588" y="4608450"/>
                <a:ext cx="2573700" cy="0"/>
              </a:xfrm>
              <a:prstGeom prst="straightConnector1">
                <a:avLst/>
              </a:prstGeom>
              <a:noFill/>
              <a:ln cap="flat" cmpd="sng" w="9525">
                <a:solidFill>
                  <a:schemeClr val="accent1"/>
                </a:solidFill>
                <a:prstDash val="solid"/>
                <a:round/>
                <a:headEnd len="med" w="med" type="none"/>
                <a:tailEnd len="med" w="med" type="none"/>
              </a:ln>
            </p:spPr>
          </p:cxnSp>
          <p:cxnSp>
            <p:nvCxnSpPr>
              <p:cNvPr id="261" name="Google Shape;261;p11"/>
              <p:cNvCxnSpPr/>
              <p:nvPr/>
            </p:nvCxnSpPr>
            <p:spPr>
              <a:xfrm flipH="1" rot="10800000">
                <a:off x="6449300" y="4608450"/>
                <a:ext cx="180300" cy="180300"/>
              </a:xfrm>
              <a:prstGeom prst="straightConnector1">
                <a:avLst/>
              </a:prstGeom>
              <a:noFill/>
              <a:ln cap="flat" cmpd="sng" w="9525">
                <a:solidFill>
                  <a:schemeClr val="accent1"/>
                </a:solidFill>
                <a:prstDash val="solid"/>
                <a:round/>
                <a:headEnd len="med" w="med" type="none"/>
                <a:tailEnd len="med" w="med" type="none"/>
              </a:ln>
            </p:spPr>
          </p:cxnSp>
          <p:sp>
            <p:nvSpPr>
              <p:cNvPr id="262" name="Google Shape;262;p11"/>
              <p:cNvSpPr/>
              <p:nvPr/>
            </p:nvSpPr>
            <p:spPr>
              <a:xfrm>
                <a:off x="6380200" y="4755875"/>
                <a:ext cx="156300" cy="88200"/>
              </a:xfrm>
              <a:prstGeom prst="ellipse">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sp>
        <p:nvSpPr>
          <p:cNvPr id="263" name="Google Shape;263;p11"/>
          <p:cNvSpPr txBox="1"/>
          <p:nvPr>
            <p:ph hasCustomPrompt="1" type="title"/>
          </p:nvPr>
        </p:nvSpPr>
        <p:spPr>
          <a:xfrm>
            <a:off x="2255875" y="1881100"/>
            <a:ext cx="5547600" cy="1045200"/>
          </a:xfrm>
          <a:prstGeom prst="rect">
            <a:avLst/>
          </a:prstGeom>
        </p:spPr>
        <p:txBody>
          <a:bodyPr anchorCtr="0" anchor="b" bIns="91425" lIns="91425" spcFirstLastPara="1" rIns="91425" wrap="square" tIns="91425">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264" name="Google Shape;264;p11"/>
          <p:cNvSpPr txBox="1"/>
          <p:nvPr>
            <p:ph idx="1" type="subTitle"/>
          </p:nvPr>
        </p:nvSpPr>
        <p:spPr>
          <a:xfrm>
            <a:off x="2255875" y="2926300"/>
            <a:ext cx="5547600" cy="497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lt1"/>
        </a:solidFill>
      </p:bgPr>
    </p:bg>
    <p:spTree>
      <p:nvGrpSpPr>
        <p:cNvPr id="265" name="Shape 26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266" name="Shape 266"/>
        <p:cNvGrpSpPr/>
        <p:nvPr/>
      </p:nvGrpSpPr>
      <p:grpSpPr>
        <a:xfrm>
          <a:off x="0" y="0"/>
          <a:ext cx="0" cy="0"/>
          <a:chOff x="0" y="0"/>
          <a:chExt cx="0" cy="0"/>
        </a:xfrm>
      </p:grpSpPr>
      <p:sp>
        <p:nvSpPr>
          <p:cNvPr id="267" name="Google Shape;267;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500"/>
              <a:buFont typeface="Kanit SemiBold"/>
              <a:buNone/>
              <a:defRPr>
                <a:latin typeface="Kanit SemiBold"/>
                <a:ea typeface="Kanit SemiBold"/>
                <a:cs typeface="Kanit SemiBold"/>
                <a:sym typeface="Kanit SemiBold"/>
              </a:defRPr>
            </a:lvl2pPr>
            <a:lvl3pPr lvl="2" rtl="0" algn="ctr">
              <a:spcBef>
                <a:spcPts val="0"/>
              </a:spcBef>
              <a:spcAft>
                <a:spcPts val="0"/>
              </a:spcAft>
              <a:buSzPts val="3500"/>
              <a:buFont typeface="Kanit SemiBold"/>
              <a:buNone/>
              <a:defRPr>
                <a:latin typeface="Kanit SemiBold"/>
                <a:ea typeface="Kanit SemiBold"/>
                <a:cs typeface="Kanit SemiBold"/>
                <a:sym typeface="Kanit SemiBold"/>
              </a:defRPr>
            </a:lvl3pPr>
            <a:lvl4pPr lvl="3" rtl="0" algn="ctr">
              <a:spcBef>
                <a:spcPts val="0"/>
              </a:spcBef>
              <a:spcAft>
                <a:spcPts val="0"/>
              </a:spcAft>
              <a:buSzPts val="3500"/>
              <a:buFont typeface="Kanit SemiBold"/>
              <a:buNone/>
              <a:defRPr>
                <a:latin typeface="Kanit SemiBold"/>
                <a:ea typeface="Kanit SemiBold"/>
                <a:cs typeface="Kanit SemiBold"/>
                <a:sym typeface="Kanit SemiBold"/>
              </a:defRPr>
            </a:lvl4pPr>
            <a:lvl5pPr lvl="4" rtl="0" algn="ctr">
              <a:spcBef>
                <a:spcPts val="0"/>
              </a:spcBef>
              <a:spcAft>
                <a:spcPts val="0"/>
              </a:spcAft>
              <a:buSzPts val="3500"/>
              <a:buFont typeface="Kanit SemiBold"/>
              <a:buNone/>
              <a:defRPr>
                <a:latin typeface="Kanit SemiBold"/>
                <a:ea typeface="Kanit SemiBold"/>
                <a:cs typeface="Kanit SemiBold"/>
                <a:sym typeface="Kanit SemiBold"/>
              </a:defRPr>
            </a:lvl5pPr>
            <a:lvl6pPr lvl="5" rtl="0" algn="ctr">
              <a:spcBef>
                <a:spcPts val="0"/>
              </a:spcBef>
              <a:spcAft>
                <a:spcPts val="0"/>
              </a:spcAft>
              <a:buSzPts val="3500"/>
              <a:buFont typeface="Kanit SemiBold"/>
              <a:buNone/>
              <a:defRPr>
                <a:latin typeface="Kanit SemiBold"/>
                <a:ea typeface="Kanit SemiBold"/>
                <a:cs typeface="Kanit SemiBold"/>
                <a:sym typeface="Kanit SemiBold"/>
              </a:defRPr>
            </a:lvl6pPr>
            <a:lvl7pPr lvl="6" rtl="0" algn="ctr">
              <a:spcBef>
                <a:spcPts val="0"/>
              </a:spcBef>
              <a:spcAft>
                <a:spcPts val="0"/>
              </a:spcAft>
              <a:buSzPts val="3500"/>
              <a:buFont typeface="Kanit SemiBold"/>
              <a:buNone/>
              <a:defRPr>
                <a:latin typeface="Kanit SemiBold"/>
                <a:ea typeface="Kanit SemiBold"/>
                <a:cs typeface="Kanit SemiBold"/>
                <a:sym typeface="Kanit SemiBold"/>
              </a:defRPr>
            </a:lvl7pPr>
            <a:lvl8pPr lvl="7" rtl="0" algn="ctr">
              <a:spcBef>
                <a:spcPts val="0"/>
              </a:spcBef>
              <a:spcAft>
                <a:spcPts val="0"/>
              </a:spcAft>
              <a:buSzPts val="3500"/>
              <a:buFont typeface="Kanit SemiBold"/>
              <a:buNone/>
              <a:defRPr>
                <a:latin typeface="Kanit SemiBold"/>
                <a:ea typeface="Kanit SemiBold"/>
                <a:cs typeface="Kanit SemiBold"/>
                <a:sym typeface="Kanit SemiBold"/>
              </a:defRPr>
            </a:lvl8pPr>
            <a:lvl9pPr lvl="8" rtl="0" algn="ctr">
              <a:spcBef>
                <a:spcPts val="0"/>
              </a:spcBef>
              <a:spcAft>
                <a:spcPts val="0"/>
              </a:spcAft>
              <a:buSzPts val="3500"/>
              <a:buFont typeface="Kanit SemiBold"/>
              <a:buNone/>
              <a:defRPr>
                <a:latin typeface="Kanit SemiBold"/>
                <a:ea typeface="Kanit SemiBold"/>
                <a:cs typeface="Kanit SemiBold"/>
                <a:sym typeface="Kanit SemiBold"/>
              </a:defRPr>
            </a:lvl9pPr>
          </a:lstStyle>
          <a:p/>
        </p:txBody>
      </p:sp>
      <p:grpSp>
        <p:nvGrpSpPr>
          <p:cNvPr id="268" name="Google Shape;268;p13"/>
          <p:cNvGrpSpPr/>
          <p:nvPr/>
        </p:nvGrpSpPr>
        <p:grpSpPr>
          <a:xfrm>
            <a:off x="0" y="3076225"/>
            <a:ext cx="9147250" cy="2074650"/>
            <a:chOff x="0" y="3076225"/>
            <a:chExt cx="9147250" cy="2074650"/>
          </a:xfrm>
        </p:grpSpPr>
        <p:grpSp>
          <p:nvGrpSpPr>
            <p:cNvPr id="269" name="Google Shape;269;p13"/>
            <p:cNvGrpSpPr/>
            <p:nvPr/>
          </p:nvGrpSpPr>
          <p:grpSpPr>
            <a:xfrm>
              <a:off x="6645250" y="3076225"/>
              <a:ext cx="2502000" cy="2074650"/>
              <a:chOff x="6645250" y="3076225"/>
              <a:chExt cx="2502000" cy="2074650"/>
            </a:xfrm>
          </p:grpSpPr>
          <p:grpSp>
            <p:nvGrpSpPr>
              <p:cNvPr id="270" name="Google Shape;270;p13"/>
              <p:cNvGrpSpPr/>
              <p:nvPr/>
            </p:nvGrpSpPr>
            <p:grpSpPr>
              <a:xfrm>
                <a:off x="8561013" y="3694250"/>
                <a:ext cx="328125" cy="1456625"/>
                <a:chOff x="8561013" y="3694250"/>
                <a:chExt cx="328125" cy="1456625"/>
              </a:xfrm>
            </p:grpSpPr>
            <p:cxnSp>
              <p:nvCxnSpPr>
                <p:cNvPr id="271" name="Google Shape;271;p13"/>
                <p:cNvCxnSpPr/>
                <p:nvPr/>
              </p:nvCxnSpPr>
              <p:spPr>
                <a:xfrm rot="10800000">
                  <a:off x="8887100" y="3983575"/>
                  <a:ext cx="0" cy="1167300"/>
                </a:xfrm>
                <a:prstGeom prst="straightConnector1">
                  <a:avLst/>
                </a:prstGeom>
                <a:noFill/>
                <a:ln cap="flat" cmpd="sng" w="9525">
                  <a:solidFill>
                    <a:schemeClr val="accent1"/>
                  </a:solidFill>
                  <a:prstDash val="solid"/>
                  <a:round/>
                  <a:headEnd len="med" w="med" type="none"/>
                  <a:tailEnd len="med" w="med" type="none"/>
                </a:ln>
              </p:spPr>
            </p:cxnSp>
            <p:cxnSp>
              <p:nvCxnSpPr>
                <p:cNvPr id="272" name="Google Shape;272;p13"/>
                <p:cNvCxnSpPr/>
                <p:nvPr/>
              </p:nvCxnSpPr>
              <p:spPr>
                <a:xfrm>
                  <a:off x="8660538" y="3756575"/>
                  <a:ext cx="228600" cy="228600"/>
                </a:xfrm>
                <a:prstGeom prst="straightConnector1">
                  <a:avLst/>
                </a:prstGeom>
                <a:noFill/>
                <a:ln cap="flat" cmpd="sng" w="9525">
                  <a:solidFill>
                    <a:schemeClr val="accent1"/>
                  </a:solidFill>
                  <a:prstDash val="solid"/>
                  <a:round/>
                  <a:headEnd len="med" w="med" type="none"/>
                  <a:tailEnd len="med" w="med" type="none"/>
                </a:ln>
              </p:spPr>
            </p:cxnSp>
            <p:sp>
              <p:nvSpPr>
                <p:cNvPr id="273" name="Google Shape;273;p13"/>
                <p:cNvSpPr/>
                <p:nvPr/>
              </p:nvSpPr>
              <p:spPr>
                <a:xfrm>
                  <a:off x="8561013" y="3694250"/>
                  <a:ext cx="156300" cy="88200"/>
                </a:xfrm>
                <a:prstGeom prst="ellipse">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nvGrpSpPr>
              <p:cNvPr id="274" name="Google Shape;274;p13"/>
              <p:cNvGrpSpPr/>
              <p:nvPr/>
            </p:nvGrpSpPr>
            <p:grpSpPr>
              <a:xfrm>
                <a:off x="6645250" y="4807200"/>
                <a:ext cx="2502000" cy="88200"/>
                <a:chOff x="6645250" y="4807200"/>
                <a:chExt cx="2502000" cy="88200"/>
              </a:xfrm>
            </p:grpSpPr>
            <p:cxnSp>
              <p:nvCxnSpPr>
                <p:cNvPr id="275" name="Google Shape;275;p13"/>
                <p:cNvCxnSpPr/>
                <p:nvPr/>
              </p:nvCxnSpPr>
              <p:spPr>
                <a:xfrm>
                  <a:off x="6801550" y="4851300"/>
                  <a:ext cx="2345700" cy="0"/>
                </a:xfrm>
                <a:prstGeom prst="straightConnector1">
                  <a:avLst/>
                </a:prstGeom>
                <a:noFill/>
                <a:ln cap="flat" cmpd="sng" w="9525">
                  <a:solidFill>
                    <a:schemeClr val="lt2"/>
                  </a:solidFill>
                  <a:prstDash val="solid"/>
                  <a:round/>
                  <a:headEnd len="med" w="med" type="none"/>
                  <a:tailEnd len="med" w="med" type="none"/>
                </a:ln>
              </p:spPr>
            </p:cxnSp>
            <p:sp>
              <p:nvSpPr>
                <p:cNvPr id="276" name="Google Shape;276;p13"/>
                <p:cNvSpPr/>
                <p:nvPr/>
              </p:nvSpPr>
              <p:spPr>
                <a:xfrm flipH="1">
                  <a:off x="6645250" y="4807200"/>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nvGrpSpPr>
              <p:cNvPr id="277" name="Google Shape;277;p13"/>
              <p:cNvGrpSpPr/>
              <p:nvPr/>
            </p:nvGrpSpPr>
            <p:grpSpPr>
              <a:xfrm>
                <a:off x="8664500" y="3076225"/>
                <a:ext cx="479400" cy="711475"/>
                <a:chOff x="8664500" y="3076225"/>
                <a:chExt cx="479400" cy="711475"/>
              </a:xfrm>
            </p:grpSpPr>
            <p:cxnSp>
              <p:nvCxnSpPr>
                <p:cNvPr id="278" name="Google Shape;278;p13"/>
                <p:cNvCxnSpPr/>
                <p:nvPr/>
              </p:nvCxnSpPr>
              <p:spPr>
                <a:xfrm>
                  <a:off x="8668600" y="3483200"/>
                  <a:ext cx="262800" cy="262800"/>
                </a:xfrm>
                <a:prstGeom prst="straightConnector1">
                  <a:avLst/>
                </a:prstGeom>
                <a:noFill/>
                <a:ln cap="flat" cmpd="sng" w="9525">
                  <a:solidFill>
                    <a:schemeClr val="lt2"/>
                  </a:solidFill>
                  <a:prstDash val="solid"/>
                  <a:round/>
                  <a:headEnd len="med" w="med" type="none"/>
                  <a:tailEnd len="med" w="med" type="none"/>
                </a:ln>
              </p:spPr>
            </p:cxnSp>
            <p:cxnSp>
              <p:nvCxnSpPr>
                <p:cNvPr id="279" name="Google Shape;279;p13"/>
                <p:cNvCxnSpPr/>
                <p:nvPr/>
              </p:nvCxnSpPr>
              <p:spPr>
                <a:xfrm>
                  <a:off x="8664500" y="3481050"/>
                  <a:ext cx="479400" cy="0"/>
                </a:xfrm>
                <a:prstGeom prst="straightConnector1">
                  <a:avLst/>
                </a:prstGeom>
                <a:noFill/>
                <a:ln cap="flat" cmpd="sng" w="9525">
                  <a:solidFill>
                    <a:schemeClr val="lt2"/>
                  </a:solidFill>
                  <a:prstDash val="solid"/>
                  <a:round/>
                  <a:headEnd len="med" w="med" type="none"/>
                  <a:tailEnd len="med" w="med" type="none"/>
                </a:ln>
              </p:spPr>
            </p:cxnSp>
            <p:sp>
              <p:nvSpPr>
                <p:cNvPr id="280" name="Google Shape;280;p13"/>
                <p:cNvSpPr/>
                <p:nvPr/>
              </p:nvSpPr>
              <p:spPr>
                <a:xfrm>
                  <a:off x="8853975" y="3699500"/>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cxnSp>
              <p:nvCxnSpPr>
                <p:cNvPr id="281" name="Google Shape;281;p13"/>
                <p:cNvCxnSpPr/>
                <p:nvPr/>
              </p:nvCxnSpPr>
              <p:spPr>
                <a:xfrm>
                  <a:off x="8668600" y="3078375"/>
                  <a:ext cx="262800" cy="262800"/>
                </a:xfrm>
                <a:prstGeom prst="straightConnector1">
                  <a:avLst/>
                </a:prstGeom>
                <a:noFill/>
                <a:ln cap="flat" cmpd="sng" w="9525">
                  <a:solidFill>
                    <a:schemeClr val="lt2"/>
                  </a:solidFill>
                  <a:prstDash val="solid"/>
                  <a:round/>
                  <a:headEnd len="med" w="med" type="none"/>
                  <a:tailEnd len="med" w="med" type="none"/>
                </a:ln>
              </p:spPr>
            </p:cxnSp>
            <p:cxnSp>
              <p:nvCxnSpPr>
                <p:cNvPr id="282" name="Google Shape;282;p13"/>
                <p:cNvCxnSpPr/>
                <p:nvPr/>
              </p:nvCxnSpPr>
              <p:spPr>
                <a:xfrm>
                  <a:off x="8664500" y="3076225"/>
                  <a:ext cx="479400" cy="0"/>
                </a:xfrm>
                <a:prstGeom prst="straightConnector1">
                  <a:avLst/>
                </a:prstGeom>
                <a:noFill/>
                <a:ln cap="flat" cmpd="sng" w="9525">
                  <a:solidFill>
                    <a:schemeClr val="lt2"/>
                  </a:solidFill>
                  <a:prstDash val="solid"/>
                  <a:round/>
                  <a:headEnd len="med" w="med" type="none"/>
                  <a:tailEnd len="med" w="med" type="none"/>
                </a:ln>
              </p:spPr>
            </p:cxnSp>
            <p:sp>
              <p:nvSpPr>
                <p:cNvPr id="283" name="Google Shape;283;p13"/>
                <p:cNvSpPr/>
                <p:nvPr/>
              </p:nvSpPr>
              <p:spPr>
                <a:xfrm>
                  <a:off x="8853975" y="3294675"/>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grpSp>
          <p:nvGrpSpPr>
            <p:cNvPr id="284" name="Google Shape;284;p13"/>
            <p:cNvGrpSpPr/>
            <p:nvPr/>
          </p:nvGrpSpPr>
          <p:grpSpPr>
            <a:xfrm>
              <a:off x="545775" y="4697275"/>
              <a:ext cx="1388225" cy="448625"/>
              <a:chOff x="545775" y="4697275"/>
              <a:chExt cx="1388225" cy="448625"/>
            </a:xfrm>
          </p:grpSpPr>
          <p:cxnSp>
            <p:nvCxnSpPr>
              <p:cNvPr id="285" name="Google Shape;285;p13"/>
              <p:cNvCxnSpPr/>
              <p:nvPr/>
            </p:nvCxnSpPr>
            <p:spPr>
              <a:xfrm flipH="1" rot="10800000">
                <a:off x="545775" y="4738175"/>
                <a:ext cx="406800" cy="406800"/>
              </a:xfrm>
              <a:prstGeom prst="straightConnector1">
                <a:avLst/>
              </a:prstGeom>
              <a:noFill/>
              <a:ln cap="flat" cmpd="sng" w="9525">
                <a:solidFill>
                  <a:schemeClr val="lt2"/>
                </a:solidFill>
                <a:prstDash val="solid"/>
                <a:round/>
                <a:headEnd len="med" w="med" type="none"/>
                <a:tailEnd len="med" w="med" type="none"/>
              </a:ln>
            </p:spPr>
          </p:cxnSp>
          <p:cxnSp>
            <p:nvCxnSpPr>
              <p:cNvPr id="286" name="Google Shape;286;p13"/>
              <p:cNvCxnSpPr/>
              <p:nvPr/>
            </p:nvCxnSpPr>
            <p:spPr>
              <a:xfrm rot="10800000">
                <a:off x="952300" y="4741375"/>
                <a:ext cx="593100" cy="0"/>
              </a:xfrm>
              <a:prstGeom prst="straightConnector1">
                <a:avLst/>
              </a:prstGeom>
              <a:noFill/>
              <a:ln cap="flat" cmpd="sng" w="9525">
                <a:solidFill>
                  <a:schemeClr val="lt2"/>
                </a:solidFill>
                <a:prstDash val="solid"/>
                <a:round/>
                <a:headEnd len="med" w="med" type="none"/>
                <a:tailEnd len="med" w="med" type="none"/>
              </a:ln>
            </p:spPr>
          </p:cxnSp>
          <p:cxnSp>
            <p:nvCxnSpPr>
              <p:cNvPr id="287" name="Google Shape;287;p13"/>
              <p:cNvCxnSpPr/>
              <p:nvPr/>
            </p:nvCxnSpPr>
            <p:spPr>
              <a:xfrm flipH="1" rot="10800000">
                <a:off x="745650" y="4837800"/>
                <a:ext cx="308100" cy="308100"/>
              </a:xfrm>
              <a:prstGeom prst="straightConnector1">
                <a:avLst/>
              </a:prstGeom>
              <a:noFill/>
              <a:ln cap="flat" cmpd="sng" w="9525">
                <a:solidFill>
                  <a:schemeClr val="lt2"/>
                </a:solidFill>
                <a:prstDash val="solid"/>
                <a:round/>
                <a:headEnd len="med" w="med" type="none"/>
                <a:tailEnd len="med" w="med" type="none"/>
              </a:ln>
            </p:spPr>
          </p:cxnSp>
          <p:cxnSp>
            <p:nvCxnSpPr>
              <p:cNvPr id="288" name="Google Shape;288;p13"/>
              <p:cNvCxnSpPr>
                <a:stCxn id="289" idx="2"/>
              </p:cNvCxnSpPr>
              <p:nvPr/>
            </p:nvCxnSpPr>
            <p:spPr>
              <a:xfrm rot="10800000">
                <a:off x="1053500" y="4840900"/>
                <a:ext cx="724200" cy="0"/>
              </a:xfrm>
              <a:prstGeom prst="straightConnector1">
                <a:avLst/>
              </a:prstGeom>
              <a:noFill/>
              <a:ln cap="flat" cmpd="sng" w="9525">
                <a:solidFill>
                  <a:schemeClr val="lt2"/>
                </a:solidFill>
                <a:prstDash val="solid"/>
                <a:round/>
                <a:headEnd len="med" w="med" type="none"/>
                <a:tailEnd len="med" w="med" type="none"/>
              </a:ln>
            </p:spPr>
          </p:cxnSp>
          <p:sp>
            <p:nvSpPr>
              <p:cNvPr id="290" name="Google Shape;290;p13"/>
              <p:cNvSpPr/>
              <p:nvPr/>
            </p:nvSpPr>
            <p:spPr>
              <a:xfrm flipH="1" rot="10800000">
                <a:off x="1545400" y="4697275"/>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289" name="Google Shape;289;p13"/>
              <p:cNvSpPr/>
              <p:nvPr/>
            </p:nvSpPr>
            <p:spPr>
              <a:xfrm flipH="1" rot="10800000">
                <a:off x="1777700" y="4796800"/>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nvGrpSpPr>
            <p:cNvPr id="291" name="Google Shape;291;p13"/>
            <p:cNvGrpSpPr/>
            <p:nvPr/>
          </p:nvGrpSpPr>
          <p:grpSpPr>
            <a:xfrm>
              <a:off x="0" y="4297500"/>
              <a:ext cx="720000" cy="842900"/>
              <a:chOff x="0" y="4297500"/>
              <a:chExt cx="720000" cy="842900"/>
            </a:xfrm>
          </p:grpSpPr>
          <p:cxnSp>
            <p:nvCxnSpPr>
              <p:cNvPr id="292" name="Google Shape;292;p13"/>
              <p:cNvCxnSpPr/>
              <p:nvPr/>
            </p:nvCxnSpPr>
            <p:spPr>
              <a:xfrm flipH="1" rot="10800000">
                <a:off x="0" y="4737500"/>
                <a:ext cx="402900" cy="402900"/>
              </a:xfrm>
              <a:prstGeom prst="straightConnector1">
                <a:avLst/>
              </a:prstGeom>
              <a:noFill/>
              <a:ln cap="flat" cmpd="sng" w="9525">
                <a:solidFill>
                  <a:schemeClr val="accent1"/>
                </a:solidFill>
                <a:prstDash val="solid"/>
                <a:round/>
                <a:headEnd len="med" w="med" type="none"/>
                <a:tailEnd len="med" w="med" type="none"/>
              </a:ln>
            </p:spPr>
          </p:cxnSp>
          <p:cxnSp>
            <p:nvCxnSpPr>
              <p:cNvPr id="293" name="Google Shape;293;p13"/>
              <p:cNvCxnSpPr/>
              <p:nvPr/>
            </p:nvCxnSpPr>
            <p:spPr>
              <a:xfrm flipH="1" rot="10800000">
                <a:off x="228025" y="4737500"/>
                <a:ext cx="402900" cy="402900"/>
              </a:xfrm>
              <a:prstGeom prst="straightConnector1">
                <a:avLst/>
              </a:prstGeom>
              <a:noFill/>
              <a:ln cap="flat" cmpd="sng" w="9525">
                <a:solidFill>
                  <a:schemeClr val="accent1"/>
                </a:solidFill>
                <a:prstDash val="solid"/>
                <a:round/>
                <a:headEnd len="med" w="med" type="none"/>
                <a:tailEnd len="med" w="med" type="none"/>
              </a:ln>
            </p:spPr>
          </p:cxnSp>
          <p:sp>
            <p:nvSpPr>
              <p:cNvPr id="294" name="Google Shape;294;p13"/>
              <p:cNvSpPr/>
              <p:nvPr/>
            </p:nvSpPr>
            <p:spPr>
              <a:xfrm flipH="1" rot="10800000">
                <a:off x="563700" y="4690850"/>
                <a:ext cx="156300" cy="88200"/>
              </a:xfrm>
              <a:prstGeom prst="ellipse">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cxnSp>
            <p:nvCxnSpPr>
              <p:cNvPr id="295" name="Google Shape;295;p13"/>
              <p:cNvCxnSpPr/>
              <p:nvPr/>
            </p:nvCxnSpPr>
            <p:spPr>
              <a:xfrm rot="10800000">
                <a:off x="397975" y="4360975"/>
                <a:ext cx="0" cy="380400"/>
              </a:xfrm>
              <a:prstGeom prst="straightConnector1">
                <a:avLst/>
              </a:prstGeom>
              <a:noFill/>
              <a:ln cap="flat" cmpd="sng" w="9525">
                <a:solidFill>
                  <a:schemeClr val="accent1"/>
                </a:solidFill>
                <a:prstDash val="solid"/>
                <a:round/>
                <a:headEnd len="med" w="med" type="none"/>
                <a:tailEnd len="med" w="med" type="none"/>
              </a:ln>
            </p:spPr>
          </p:cxnSp>
          <p:sp>
            <p:nvSpPr>
              <p:cNvPr id="296" name="Google Shape;296;p13"/>
              <p:cNvSpPr/>
              <p:nvPr/>
            </p:nvSpPr>
            <p:spPr>
              <a:xfrm flipH="1" rot="10800000">
                <a:off x="319825" y="4297500"/>
                <a:ext cx="156300" cy="88200"/>
              </a:xfrm>
              <a:prstGeom prst="ellipse">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pic>
        <p:nvPicPr>
          <p:cNvPr id="297" name="Google Shape;297;p13"/>
          <p:cNvPicPr preferRelativeResize="0"/>
          <p:nvPr/>
        </p:nvPicPr>
        <p:blipFill rotWithShape="1">
          <a:blip r:embed="rId2">
            <a:alphaModFix/>
          </a:blip>
          <a:srcRect b="0" l="0" r="0" t="55253"/>
          <a:stretch/>
        </p:blipFill>
        <p:spPr>
          <a:xfrm>
            <a:off x="294550" y="2942550"/>
            <a:ext cx="222225" cy="1211851"/>
          </a:xfrm>
          <a:prstGeom prst="rect">
            <a:avLst/>
          </a:prstGeom>
          <a:noFill/>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298" name="Shape 298"/>
        <p:cNvGrpSpPr/>
        <p:nvPr/>
      </p:nvGrpSpPr>
      <p:grpSpPr>
        <a:xfrm>
          <a:off x="0" y="0"/>
          <a:ext cx="0" cy="0"/>
          <a:chOff x="0" y="0"/>
          <a:chExt cx="0" cy="0"/>
        </a:xfrm>
      </p:grpSpPr>
      <p:grpSp>
        <p:nvGrpSpPr>
          <p:cNvPr id="299" name="Google Shape;299;p14"/>
          <p:cNvGrpSpPr/>
          <p:nvPr/>
        </p:nvGrpSpPr>
        <p:grpSpPr>
          <a:xfrm>
            <a:off x="-2925" y="-5500"/>
            <a:ext cx="9150400" cy="5151400"/>
            <a:chOff x="-2925" y="-5500"/>
            <a:chExt cx="9150400" cy="5151400"/>
          </a:xfrm>
        </p:grpSpPr>
        <p:grpSp>
          <p:nvGrpSpPr>
            <p:cNvPr id="300" name="Google Shape;300;p14"/>
            <p:cNvGrpSpPr/>
            <p:nvPr/>
          </p:nvGrpSpPr>
          <p:grpSpPr>
            <a:xfrm>
              <a:off x="-2925" y="-5500"/>
              <a:ext cx="1936925" cy="981950"/>
              <a:chOff x="-2925" y="-5500"/>
              <a:chExt cx="1936925" cy="981950"/>
            </a:xfrm>
          </p:grpSpPr>
          <p:grpSp>
            <p:nvGrpSpPr>
              <p:cNvPr id="301" name="Google Shape;301;p14"/>
              <p:cNvGrpSpPr/>
              <p:nvPr/>
            </p:nvGrpSpPr>
            <p:grpSpPr>
              <a:xfrm>
                <a:off x="545775" y="-5500"/>
                <a:ext cx="1388225" cy="448625"/>
                <a:chOff x="545775" y="-5500"/>
                <a:chExt cx="1388225" cy="448625"/>
              </a:xfrm>
            </p:grpSpPr>
            <p:cxnSp>
              <p:nvCxnSpPr>
                <p:cNvPr id="302" name="Google Shape;302;p14"/>
                <p:cNvCxnSpPr/>
                <p:nvPr/>
              </p:nvCxnSpPr>
              <p:spPr>
                <a:xfrm>
                  <a:off x="545775" y="-4575"/>
                  <a:ext cx="406800" cy="406800"/>
                </a:xfrm>
                <a:prstGeom prst="straightConnector1">
                  <a:avLst/>
                </a:prstGeom>
                <a:noFill/>
                <a:ln cap="flat" cmpd="sng" w="9525">
                  <a:solidFill>
                    <a:schemeClr val="lt2"/>
                  </a:solidFill>
                  <a:prstDash val="solid"/>
                  <a:round/>
                  <a:headEnd len="med" w="med" type="none"/>
                  <a:tailEnd len="med" w="med" type="none"/>
                </a:ln>
              </p:spPr>
            </p:cxnSp>
            <p:cxnSp>
              <p:nvCxnSpPr>
                <p:cNvPr id="303" name="Google Shape;303;p14"/>
                <p:cNvCxnSpPr/>
                <p:nvPr/>
              </p:nvCxnSpPr>
              <p:spPr>
                <a:xfrm rot="10800000">
                  <a:off x="952300" y="399025"/>
                  <a:ext cx="593100" cy="0"/>
                </a:xfrm>
                <a:prstGeom prst="straightConnector1">
                  <a:avLst/>
                </a:prstGeom>
                <a:noFill/>
                <a:ln cap="flat" cmpd="sng" w="9525">
                  <a:solidFill>
                    <a:schemeClr val="lt2"/>
                  </a:solidFill>
                  <a:prstDash val="solid"/>
                  <a:round/>
                  <a:headEnd len="med" w="med" type="none"/>
                  <a:tailEnd len="med" w="med" type="none"/>
                </a:ln>
              </p:spPr>
            </p:cxnSp>
            <p:cxnSp>
              <p:nvCxnSpPr>
                <p:cNvPr id="304" name="Google Shape;304;p14"/>
                <p:cNvCxnSpPr/>
                <p:nvPr/>
              </p:nvCxnSpPr>
              <p:spPr>
                <a:xfrm>
                  <a:off x="745650" y="-5500"/>
                  <a:ext cx="308100" cy="308100"/>
                </a:xfrm>
                <a:prstGeom prst="straightConnector1">
                  <a:avLst/>
                </a:prstGeom>
                <a:noFill/>
                <a:ln cap="flat" cmpd="sng" w="9525">
                  <a:solidFill>
                    <a:schemeClr val="lt2"/>
                  </a:solidFill>
                  <a:prstDash val="solid"/>
                  <a:round/>
                  <a:headEnd len="med" w="med" type="none"/>
                  <a:tailEnd len="med" w="med" type="none"/>
                </a:ln>
              </p:spPr>
            </p:cxnSp>
            <p:cxnSp>
              <p:nvCxnSpPr>
                <p:cNvPr id="305" name="Google Shape;305;p14"/>
                <p:cNvCxnSpPr>
                  <a:stCxn id="306" idx="2"/>
                </p:cNvCxnSpPr>
                <p:nvPr/>
              </p:nvCxnSpPr>
              <p:spPr>
                <a:xfrm rot="10800000">
                  <a:off x="1053500" y="299500"/>
                  <a:ext cx="724200" cy="0"/>
                </a:xfrm>
                <a:prstGeom prst="straightConnector1">
                  <a:avLst/>
                </a:prstGeom>
                <a:noFill/>
                <a:ln cap="flat" cmpd="sng" w="9525">
                  <a:solidFill>
                    <a:schemeClr val="lt2"/>
                  </a:solidFill>
                  <a:prstDash val="solid"/>
                  <a:round/>
                  <a:headEnd len="med" w="med" type="none"/>
                  <a:tailEnd len="med" w="med" type="none"/>
                </a:ln>
              </p:spPr>
            </p:cxnSp>
            <p:sp>
              <p:nvSpPr>
                <p:cNvPr id="307" name="Google Shape;307;p14"/>
                <p:cNvSpPr/>
                <p:nvPr/>
              </p:nvSpPr>
              <p:spPr>
                <a:xfrm>
                  <a:off x="1545400" y="354925"/>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06" name="Google Shape;306;p14"/>
                <p:cNvSpPr/>
                <p:nvPr/>
              </p:nvSpPr>
              <p:spPr>
                <a:xfrm>
                  <a:off x="1777700" y="255400"/>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nvGrpSpPr>
              <p:cNvPr id="308" name="Google Shape;308;p14"/>
              <p:cNvGrpSpPr/>
              <p:nvPr/>
            </p:nvGrpSpPr>
            <p:grpSpPr>
              <a:xfrm>
                <a:off x="-2925" y="304750"/>
                <a:ext cx="657275" cy="671700"/>
                <a:chOff x="-2925" y="304750"/>
                <a:chExt cx="657275" cy="671700"/>
              </a:xfrm>
            </p:grpSpPr>
            <p:cxnSp>
              <p:nvCxnSpPr>
                <p:cNvPr id="309" name="Google Shape;309;p14"/>
                <p:cNvCxnSpPr/>
                <p:nvPr/>
              </p:nvCxnSpPr>
              <p:spPr>
                <a:xfrm>
                  <a:off x="-2925" y="304750"/>
                  <a:ext cx="580200" cy="580200"/>
                </a:xfrm>
                <a:prstGeom prst="straightConnector1">
                  <a:avLst/>
                </a:prstGeom>
                <a:noFill/>
                <a:ln cap="flat" cmpd="sng" w="9525">
                  <a:solidFill>
                    <a:schemeClr val="lt2"/>
                  </a:solidFill>
                  <a:prstDash val="solid"/>
                  <a:round/>
                  <a:headEnd len="med" w="med" type="none"/>
                  <a:tailEnd len="med" w="med" type="none"/>
                </a:ln>
              </p:spPr>
            </p:cxnSp>
            <p:cxnSp>
              <p:nvCxnSpPr>
                <p:cNvPr id="310" name="Google Shape;310;p14"/>
                <p:cNvCxnSpPr/>
                <p:nvPr/>
              </p:nvCxnSpPr>
              <p:spPr>
                <a:xfrm>
                  <a:off x="3600" y="570375"/>
                  <a:ext cx="318000" cy="318000"/>
                </a:xfrm>
                <a:prstGeom prst="straightConnector1">
                  <a:avLst/>
                </a:prstGeom>
                <a:noFill/>
                <a:ln cap="flat" cmpd="sng" w="9525">
                  <a:solidFill>
                    <a:schemeClr val="lt2"/>
                  </a:solidFill>
                  <a:prstDash val="solid"/>
                  <a:round/>
                  <a:headEnd len="med" w="med" type="none"/>
                  <a:tailEnd len="med" w="med" type="none"/>
                </a:ln>
              </p:spPr>
            </p:cxnSp>
            <p:sp>
              <p:nvSpPr>
                <p:cNvPr id="311" name="Google Shape;311;p14"/>
                <p:cNvSpPr/>
                <p:nvPr/>
              </p:nvSpPr>
              <p:spPr>
                <a:xfrm>
                  <a:off x="498050" y="888250"/>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12" name="Google Shape;312;p14"/>
                <p:cNvSpPr/>
                <p:nvPr/>
              </p:nvSpPr>
              <p:spPr>
                <a:xfrm>
                  <a:off x="250550" y="888250"/>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nvGrpSpPr>
              <p:cNvPr id="313" name="Google Shape;313;p14"/>
              <p:cNvGrpSpPr/>
              <p:nvPr/>
            </p:nvGrpSpPr>
            <p:grpSpPr>
              <a:xfrm>
                <a:off x="0" y="0"/>
                <a:ext cx="720000" cy="449550"/>
                <a:chOff x="0" y="0"/>
                <a:chExt cx="720000" cy="449550"/>
              </a:xfrm>
            </p:grpSpPr>
            <p:cxnSp>
              <p:nvCxnSpPr>
                <p:cNvPr id="314" name="Google Shape;314;p14"/>
                <p:cNvCxnSpPr/>
                <p:nvPr/>
              </p:nvCxnSpPr>
              <p:spPr>
                <a:xfrm>
                  <a:off x="0" y="0"/>
                  <a:ext cx="402900" cy="402900"/>
                </a:xfrm>
                <a:prstGeom prst="straightConnector1">
                  <a:avLst/>
                </a:prstGeom>
                <a:noFill/>
                <a:ln cap="flat" cmpd="sng" w="9525">
                  <a:solidFill>
                    <a:schemeClr val="accent1"/>
                  </a:solidFill>
                  <a:prstDash val="solid"/>
                  <a:round/>
                  <a:headEnd len="med" w="med" type="none"/>
                  <a:tailEnd len="med" w="med" type="none"/>
                </a:ln>
              </p:spPr>
            </p:cxnSp>
            <p:sp>
              <p:nvSpPr>
                <p:cNvPr id="315" name="Google Shape;315;p14"/>
                <p:cNvSpPr/>
                <p:nvPr/>
              </p:nvSpPr>
              <p:spPr>
                <a:xfrm>
                  <a:off x="335675" y="361350"/>
                  <a:ext cx="156300" cy="88200"/>
                </a:xfrm>
                <a:prstGeom prst="ellipse">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cxnSp>
              <p:nvCxnSpPr>
                <p:cNvPr id="316" name="Google Shape;316;p14"/>
                <p:cNvCxnSpPr/>
                <p:nvPr/>
              </p:nvCxnSpPr>
              <p:spPr>
                <a:xfrm>
                  <a:off x="228025" y="0"/>
                  <a:ext cx="402900" cy="402900"/>
                </a:xfrm>
                <a:prstGeom prst="straightConnector1">
                  <a:avLst/>
                </a:prstGeom>
                <a:noFill/>
                <a:ln cap="flat" cmpd="sng" w="9525">
                  <a:solidFill>
                    <a:schemeClr val="accent1"/>
                  </a:solidFill>
                  <a:prstDash val="solid"/>
                  <a:round/>
                  <a:headEnd len="med" w="med" type="none"/>
                  <a:tailEnd len="med" w="med" type="none"/>
                </a:ln>
              </p:spPr>
            </p:cxnSp>
            <p:sp>
              <p:nvSpPr>
                <p:cNvPr id="317" name="Google Shape;317;p14"/>
                <p:cNvSpPr/>
                <p:nvPr/>
              </p:nvSpPr>
              <p:spPr>
                <a:xfrm>
                  <a:off x="563700" y="361350"/>
                  <a:ext cx="156300" cy="88200"/>
                </a:xfrm>
                <a:prstGeom prst="ellipse">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grpSp>
          <p:nvGrpSpPr>
            <p:cNvPr id="318" name="Google Shape;318;p14"/>
            <p:cNvGrpSpPr/>
            <p:nvPr/>
          </p:nvGrpSpPr>
          <p:grpSpPr>
            <a:xfrm>
              <a:off x="8424000" y="3509788"/>
              <a:ext cx="723475" cy="1636113"/>
              <a:chOff x="8424000" y="3509788"/>
              <a:chExt cx="723475" cy="1636113"/>
            </a:xfrm>
          </p:grpSpPr>
          <p:grpSp>
            <p:nvGrpSpPr>
              <p:cNvPr id="319" name="Google Shape;319;p14"/>
              <p:cNvGrpSpPr/>
              <p:nvPr/>
            </p:nvGrpSpPr>
            <p:grpSpPr>
              <a:xfrm>
                <a:off x="8527900" y="3667288"/>
                <a:ext cx="619575" cy="743275"/>
                <a:chOff x="8527900" y="3667288"/>
                <a:chExt cx="619575" cy="743275"/>
              </a:xfrm>
            </p:grpSpPr>
            <p:cxnSp>
              <p:nvCxnSpPr>
                <p:cNvPr id="320" name="Google Shape;320;p14"/>
                <p:cNvCxnSpPr/>
                <p:nvPr/>
              </p:nvCxnSpPr>
              <p:spPr>
                <a:xfrm>
                  <a:off x="8527900" y="4052588"/>
                  <a:ext cx="311100" cy="291600"/>
                </a:xfrm>
                <a:prstGeom prst="straightConnector1">
                  <a:avLst/>
                </a:prstGeom>
                <a:noFill/>
                <a:ln cap="flat" cmpd="sng" w="9525">
                  <a:solidFill>
                    <a:schemeClr val="lt2"/>
                  </a:solidFill>
                  <a:prstDash val="solid"/>
                  <a:round/>
                  <a:headEnd len="med" w="med" type="none"/>
                  <a:tailEnd len="med" w="med" type="none"/>
                </a:ln>
              </p:spPr>
            </p:cxnSp>
            <p:cxnSp>
              <p:nvCxnSpPr>
                <p:cNvPr id="321" name="Google Shape;321;p14"/>
                <p:cNvCxnSpPr/>
                <p:nvPr/>
              </p:nvCxnSpPr>
              <p:spPr>
                <a:xfrm>
                  <a:off x="8528875" y="4052588"/>
                  <a:ext cx="618600" cy="0"/>
                </a:xfrm>
                <a:prstGeom prst="straightConnector1">
                  <a:avLst/>
                </a:prstGeom>
                <a:noFill/>
                <a:ln cap="flat" cmpd="sng" w="9525">
                  <a:solidFill>
                    <a:schemeClr val="lt2"/>
                  </a:solidFill>
                  <a:prstDash val="solid"/>
                  <a:round/>
                  <a:headEnd len="med" w="med" type="none"/>
                  <a:tailEnd len="med" w="med" type="none"/>
                </a:ln>
              </p:spPr>
            </p:cxnSp>
            <p:sp>
              <p:nvSpPr>
                <p:cNvPr id="322" name="Google Shape;322;p14"/>
                <p:cNvSpPr/>
                <p:nvPr/>
              </p:nvSpPr>
              <p:spPr>
                <a:xfrm>
                  <a:off x="8791550" y="4322363"/>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cxnSp>
              <p:nvCxnSpPr>
                <p:cNvPr id="323" name="Google Shape;323;p14"/>
                <p:cNvCxnSpPr/>
                <p:nvPr/>
              </p:nvCxnSpPr>
              <p:spPr>
                <a:xfrm rot="10800000">
                  <a:off x="8830425" y="3912850"/>
                  <a:ext cx="312600" cy="0"/>
                </a:xfrm>
                <a:prstGeom prst="straightConnector1">
                  <a:avLst/>
                </a:prstGeom>
                <a:noFill/>
                <a:ln cap="flat" cmpd="sng" w="9525">
                  <a:solidFill>
                    <a:schemeClr val="lt2"/>
                  </a:solidFill>
                  <a:prstDash val="solid"/>
                  <a:round/>
                  <a:headEnd len="med" w="med" type="none"/>
                  <a:tailEnd len="med" w="med" type="none"/>
                </a:ln>
              </p:spPr>
            </p:cxnSp>
            <p:cxnSp>
              <p:nvCxnSpPr>
                <p:cNvPr id="324" name="Google Shape;324;p14"/>
                <p:cNvCxnSpPr/>
                <p:nvPr/>
              </p:nvCxnSpPr>
              <p:spPr>
                <a:xfrm rot="10800000">
                  <a:off x="8615863" y="3698188"/>
                  <a:ext cx="214800" cy="214800"/>
                </a:xfrm>
                <a:prstGeom prst="straightConnector1">
                  <a:avLst/>
                </a:prstGeom>
                <a:noFill/>
                <a:ln cap="flat" cmpd="sng" w="9525">
                  <a:solidFill>
                    <a:schemeClr val="lt2"/>
                  </a:solidFill>
                  <a:prstDash val="solid"/>
                  <a:round/>
                  <a:headEnd len="med" w="med" type="none"/>
                  <a:tailEnd len="med" w="med" type="none"/>
                </a:ln>
              </p:spPr>
            </p:cxnSp>
            <p:sp>
              <p:nvSpPr>
                <p:cNvPr id="325" name="Google Shape;325;p14"/>
                <p:cNvSpPr/>
                <p:nvPr/>
              </p:nvSpPr>
              <p:spPr>
                <a:xfrm rot="10800000">
                  <a:off x="8540713" y="3667288"/>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nvGrpSpPr>
              <p:cNvPr id="326" name="Google Shape;326;p14"/>
              <p:cNvGrpSpPr/>
              <p:nvPr/>
            </p:nvGrpSpPr>
            <p:grpSpPr>
              <a:xfrm>
                <a:off x="8424000" y="3509788"/>
                <a:ext cx="719025" cy="1636113"/>
                <a:chOff x="8424000" y="3509788"/>
                <a:chExt cx="719025" cy="1636113"/>
              </a:xfrm>
            </p:grpSpPr>
            <p:grpSp>
              <p:nvGrpSpPr>
                <p:cNvPr id="327" name="Google Shape;327;p14"/>
                <p:cNvGrpSpPr/>
                <p:nvPr/>
              </p:nvGrpSpPr>
              <p:grpSpPr>
                <a:xfrm>
                  <a:off x="8424000" y="4341950"/>
                  <a:ext cx="462825" cy="803950"/>
                  <a:chOff x="8424000" y="4341950"/>
                  <a:chExt cx="462825" cy="803950"/>
                </a:xfrm>
              </p:grpSpPr>
              <p:cxnSp>
                <p:nvCxnSpPr>
                  <p:cNvPr id="328" name="Google Shape;328;p14"/>
                  <p:cNvCxnSpPr/>
                  <p:nvPr/>
                </p:nvCxnSpPr>
                <p:spPr>
                  <a:xfrm rot="10800000">
                    <a:off x="8886825" y="4765200"/>
                    <a:ext cx="0" cy="380700"/>
                  </a:xfrm>
                  <a:prstGeom prst="straightConnector1">
                    <a:avLst/>
                  </a:prstGeom>
                  <a:noFill/>
                  <a:ln cap="flat" cmpd="sng" w="9525">
                    <a:solidFill>
                      <a:schemeClr val="accent1"/>
                    </a:solidFill>
                    <a:prstDash val="solid"/>
                    <a:round/>
                    <a:headEnd len="med" w="med" type="none"/>
                    <a:tailEnd len="med" w="med" type="none"/>
                  </a:ln>
                </p:spPr>
              </p:cxnSp>
              <p:cxnSp>
                <p:nvCxnSpPr>
                  <p:cNvPr id="329" name="Google Shape;329;p14"/>
                  <p:cNvCxnSpPr/>
                  <p:nvPr/>
                </p:nvCxnSpPr>
                <p:spPr>
                  <a:xfrm>
                    <a:off x="8523525" y="4404275"/>
                    <a:ext cx="363300" cy="363300"/>
                  </a:xfrm>
                  <a:prstGeom prst="straightConnector1">
                    <a:avLst/>
                  </a:prstGeom>
                  <a:noFill/>
                  <a:ln cap="flat" cmpd="sng" w="9525">
                    <a:solidFill>
                      <a:schemeClr val="accent1"/>
                    </a:solidFill>
                    <a:prstDash val="solid"/>
                    <a:round/>
                    <a:headEnd len="med" w="med" type="none"/>
                    <a:tailEnd len="med" w="med" type="none"/>
                  </a:ln>
                </p:spPr>
              </p:cxnSp>
              <p:sp>
                <p:nvSpPr>
                  <p:cNvPr id="330" name="Google Shape;330;p14"/>
                  <p:cNvSpPr/>
                  <p:nvPr/>
                </p:nvSpPr>
                <p:spPr>
                  <a:xfrm>
                    <a:off x="8424000" y="4341950"/>
                    <a:ext cx="156300" cy="88200"/>
                  </a:xfrm>
                  <a:prstGeom prst="ellipse">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nvGrpSpPr>
                <p:cNvPr id="331" name="Google Shape;331;p14"/>
                <p:cNvGrpSpPr/>
                <p:nvPr/>
              </p:nvGrpSpPr>
              <p:grpSpPr>
                <a:xfrm>
                  <a:off x="8729588" y="3509788"/>
                  <a:ext cx="413438" cy="245700"/>
                  <a:chOff x="8729588" y="3509788"/>
                  <a:chExt cx="413438" cy="245700"/>
                </a:xfrm>
              </p:grpSpPr>
              <p:cxnSp>
                <p:nvCxnSpPr>
                  <p:cNvPr id="332" name="Google Shape;332;p14"/>
                  <p:cNvCxnSpPr/>
                  <p:nvPr/>
                </p:nvCxnSpPr>
                <p:spPr>
                  <a:xfrm rot="10800000">
                    <a:off x="9015225" y="3755350"/>
                    <a:ext cx="127800" cy="0"/>
                  </a:xfrm>
                  <a:prstGeom prst="straightConnector1">
                    <a:avLst/>
                  </a:prstGeom>
                  <a:noFill/>
                  <a:ln cap="flat" cmpd="sng" w="9525">
                    <a:solidFill>
                      <a:schemeClr val="accent1"/>
                    </a:solidFill>
                    <a:prstDash val="solid"/>
                    <a:round/>
                    <a:headEnd len="med" w="med" type="none"/>
                    <a:tailEnd len="med" w="med" type="none"/>
                  </a:ln>
                </p:spPr>
              </p:cxnSp>
              <p:cxnSp>
                <p:nvCxnSpPr>
                  <p:cNvPr id="333" name="Google Shape;333;p14"/>
                  <p:cNvCxnSpPr/>
                  <p:nvPr/>
                </p:nvCxnSpPr>
                <p:spPr>
                  <a:xfrm rot="10800000">
                    <a:off x="8804738" y="3540688"/>
                    <a:ext cx="214800" cy="214800"/>
                  </a:xfrm>
                  <a:prstGeom prst="straightConnector1">
                    <a:avLst/>
                  </a:prstGeom>
                  <a:noFill/>
                  <a:ln cap="flat" cmpd="sng" w="9525">
                    <a:solidFill>
                      <a:schemeClr val="accent1"/>
                    </a:solidFill>
                    <a:prstDash val="solid"/>
                    <a:round/>
                    <a:headEnd len="med" w="med" type="none"/>
                    <a:tailEnd len="med" w="med" type="none"/>
                  </a:ln>
                </p:spPr>
              </p:cxnSp>
              <p:sp>
                <p:nvSpPr>
                  <p:cNvPr id="334" name="Google Shape;334;p14"/>
                  <p:cNvSpPr/>
                  <p:nvPr/>
                </p:nvSpPr>
                <p:spPr>
                  <a:xfrm rot="10800000">
                    <a:off x="8729588" y="3509788"/>
                    <a:ext cx="156300" cy="88200"/>
                  </a:xfrm>
                  <a:prstGeom prst="ellipse">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grpSp>
      </p:grpSp>
      <p:sp>
        <p:nvSpPr>
          <p:cNvPr id="335" name="Google Shape;335;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500"/>
              <a:buFont typeface="Kanit SemiBold"/>
              <a:buNone/>
              <a:defRPr>
                <a:latin typeface="Kanit SemiBold"/>
                <a:ea typeface="Kanit SemiBold"/>
                <a:cs typeface="Kanit SemiBold"/>
                <a:sym typeface="Kanit SemiBold"/>
              </a:defRPr>
            </a:lvl2pPr>
            <a:lvl3pPr lvl="2" rtl="0" algn="ctr">
              <a:spcBef>
                <a:spcPts val="0"/>
              </a:spcBef>
              <a:spcAft>
                <a:spcPts val="0"/>
              </a:spcAft>
              <a:buSzPts val="3500"/>
              <a:buFont typeface="Kanit SemiBold"/>
              <a:buNone/>
              <a:defRPr>
                <a:latin typeface="Kanit SemiBold"/>
                <a:ea typeface="Kanit SemiBold"/>
                <a:cs typeface="Kanit SemiBold"/>
                <a:sym typeface="Kanit SemiBold"/>
              </a:defRPr>
            </a:lvl3pPr>
            <a:lvl4pPr lvl="3" rtl="0" algn="ctr">
              <a:spcBef>
                <a:spcPts val="0"/>
              </a:spcBef>
              <a:spcAft>
                <a:spcPts val="0"/>
              </a:spcAft>
              <a:buSzPts val="3500"/>
              <a:buFont typeface="Kanit SemiBold"/>
              <a:buNone/>
              <a:defRPr>
                <a:latin typeface="Kanit SemiBold"/>
                <a:ea typeface="Kanit SemiBold"/>
                <a:cs typeface="Kanit SemiBold"/>
                <a:sym typeface="Kanit SemiBold"/>
              </a:defRPr>
            </a:lvl4pPr>
            <a:lvl5pPr lvl="4" rtl="0" algn="ctr">
              <a:spcBef>
                <a:spcPts val="0"/>
              </a:spcBef>
              <a:spcAft>
                <a:spcPts val="0"/>
              </a:spcAft>
              <a:buSzPts val="3500"/>
              <a:buFont typeface="Kanit SemiBold"/>
              <a:buNone/>
              <a:defRPr>
                <a:latin typeface="Kanit SemiBold"/>
                <a:ea typeface="Kanit SemiBold"/>
                <a:cs typeface="Kanit SemiBold"/>
                <a:sym typeface="Kanit SemiBold"/>
              </a:defRPr>
            </a:lvl5pPr>
            <a:lvl6pPr lvl="5" rtl="0" algn="ctr">
              <a:spcBef>
                <a:spcPts val="0"/>
              </a:spcBef>
              <a:spcAft>
                <a:spcPts val="0"/>
              </a:spcAft>
              <a:buSzPts val="3500"/>
              <a:buFont typeface="Kanit SemiBold"/>
              <a:buNone/>
              <a:defRPr>
                <a:latin typeface="Kanit SemiBold"/>
                <a:ea typeface="Kanit SemiBold"/>
                <a:cs typeface="Kanit SemiBold"/>
                <a:sym typeface="Kanit SemiBold"/>
              </a:defRPr>
            </a:lvl6pPr>
            <a:lvl7pPr lvl="6" rtl="0" algn="ctr">
              <a:spcBef>
                <a:spcPts val="0"/>
              </a:spcBef>
              <a:spcAft>
                <a:spcPts val="0"/>
              </a:spcAft>
              <a:buSzPts val="3500"/>
              <a:buFont typeface="Kanit SemiBold"/>
              <a:buNone/>
              <a:defRPr>
                <a:latin typeface="Kanit SemiBold"/>
                <a:ea typeface="Kanit SemiBold"/>
                <a:cs typeface="Kanit SemiBold"/>
                <a:sym typeface="Kanit SemiBold"/>
              </a:defRPr>
            </a:lvl7pPr>
            <a:lvl8pPr lvl="7" rtl="0" algn="ctr">
              <a:spcBef>
                <a:spcPts val="0"/>
              </a:spcBef>
              <a:spcAft>
                <a:spcPts val="0"/>
              </a:spcAft>
              <a:buSzPts val="3500"/>
              <a:buFont typeface="Kanit SemiBold"/>
              <a:buNone/>
              <a:defRPr>
                <a:latin typeface="Kanit SemiBold"/>
                <a:ea typeface="Kanit SemiBold"/>
                <a:cs typeface="Kanit SemiBold"/>
                <a:sym typeface="Kanit SemiBold"/>
              </a:defRPr>
            </a:lvl8pPr>
            <a:lvl9pPr lvl="8" rtl="0" algn="ctr">
              <a:spcBef>
                <a:spcPts val="0"/>
              </a:spcBef>
              <a:spcAft>
                <a:spcPts val="0"/>
              </a:spcAft>
              <a:buSzPts val="3500"/>
              <a:buFont typeface="Kanit SemiBold"/>
              <a:buNone/>
              <a:defRPr>
                <a:latin typeface="Kanit SemiBold"/>
                <a:ea typeface="Kanit SemiBold"/>
                <a:cs typeface="Kanit SemiBold"/>
                <a:sym typeface="Kanit SemiBold"/>
              </a:defRPr>
            </a:lvl9pPr>
          </a:lstStyle>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p:cSld name="BLANK_1_1_1_1_1_1">
    <p:spTree>
      <p:nvGrpSpPr>
        <p:cNvPr id="336" name="Shape 336"/>
        <p:cNvGrpSpPr/>
        <p:nvPr/>
      </p:nvGrpSpPr>
      <p:grpSpPr>
        <a:xfrm>
          <a:off x="0" y="0"/>
          <a:ext cx="0" cy="0"/>
          <a:chOff x="0" y="0"/>
          <a:chExt cx="0" cy="0"/>
        </a:xfrm>
      </p:grpSpPr>
      <p:sp>
        <p:nvSpPr>
          <p:cNvPr id="337" name="Google Shape;337;p15"/>
          <p:cNvSpPr txBox="1"/>
          <p:nvPr>
            <p:ph hasCustomPrompt="1" type="title"/>
          </p:nvPr>
        </p:nvSpPr>
        <p:spPr>
          <a:xfrm>
            <a:off x="1281675" y="1527025"/>
            <a:ext cx="541500" cy="431400"/>
          </a:xfrm>
          <a:prstGeom prst="rect">
            <a:avLst/>
          </a:prstGeom>
          <a:noFill/>
        </p:spPr>
        <p:txBody>
          <a:bodyPr anchorCtr="0" anchor="ctr" bIns="0" lIns="0" spcFirstLastPara="1" rIns="0" wrap="square" tIns="0">
            <a:noAutofit/>
          </a:bodyPr>
          <a:lstStyle>
            <a:lvl1pPr lvl="0" rtl="0" algn="ctr">
              <a:spcBef>
                <a:spcPts val="0"/>
              </a:spcBef>
              <a:spcAft>
                <a:spcPts val="0"/>
              </a:spcAft>
              <a:buSzPts val="2800"/>
              <a:buNone/>
              <a:defRPr sz="2800"/>
            </a:lvl1pPr>
            <a:lvl2pPr lvl="1" rtl="0" algn="ctr">
              <a:spcBef>
                <a:spcPts val="0"/>
              </a:spcBef>
              <a:spcAft>
                <a:spcPts val="0"/>
              </a:spcAft>
              <a:buSzPts val="2800"/>
              <a:buFont typeface="Kanit"/>
              <a:buNone/>
              <a:defRPr sz="2800">
                <a:latin typeface="Kanit"/>
                <a:ea typeface="Kanit"/>
                <a:cs typeface="Kanit"/>
                <a:sym typeface="Kanit"/>
              </a:defRPr>
            </a:lvl2pPr>
            <a:lvl3pPr lvl="2" rtl="0" algn="ctr">
              <a:spcBef>
                <a:spcPts val="0"/>
              </a:spcBef>
              <a:spcAft>
                <a:spcPts val="0"/>
              </a:spcAft>
              <a:buSzPts val="2800"/>
              <a:buFont typeface="Kanit"/>
              <a:buNone/>
              <a:defRPr sz="2800">
                <a:latin typeface="Kanit"/>
                <a:ea typeface="Kanit"/>
                <a:cs typeface="Kanit"/>
                <a:sym typeface="Kanit"/>
              </a:defRPr>
            </a:lvl3pPr>
            <a:lvl4pPr lvl="3" rtl="0" algn="ctr">
              <a:spcBef>
                <a:spcPts val="0"/>
              </a:spcBef>
              <a:spcAft>
                <a:spcPts val="0"/>
              </a:spcAft>
              <a:buSzPts val="2800"/>
              <a:buFont typeface="Kanit"/>
              <a:buNone/>
              <a:defRPr sz="2800">
                <a:latin typeface="Kanit"/>
                <a:ea typeface="Kanit"/>
                <a:cs typeface="Kanit"/>
                <a:sym typeface="Kanit"/>
              </a:defRPr>
            </a:lvl4pPr>
            <a:lvl5pPr lvl="4" rtl="0" algn="ctr">
              <a:spcBef>
                <a:spcPts val="0"/>
              </a:spcBef>
              <a:spcAft>
                <a:spcPts val="0"/>
              </a:spcAft>
              <a:buSzPts val="2800"/>
              <a:buFont typeface="Kanit"/>
              <a:buNone/>
              <a:defRPr sz="2800">
                <a:latin typeface="Kanit"/>
                <a:ea typeface="Kanit"/>
                <a:cs typeface="Kanit"/>
                <a:sym typeface="Kanit"/>
              </a:defRPr>
            </a:lvl5pPr>
            <a:lvl6pPr lvl="5" rtl="0" algn="ctr">
              <a:spcBef>
                <a:spcPts val="0"/>
              </a:spcBef>
              <a:spcAft>
                <a:spcPts val="0"/>
              </a:spcAft>
              <a:buSzPts val="2800"/>
              <a:buFont typeface="Kanit"/>
              <a:buNone/>
              <a:defRPr sz="2800">
                <a:latin typeface="Kanit"/>
                <a:ea typeface="Kanit"/>
                <a:cs typeface="Kanit"/>
                <a:sym typeface="Kanit"/>
              </a:defRPr>
            </a:lvl6pPr>
            <a:lvl7pPr lvl="6" rtl="0" algn="ctr">
              <a:spcBef>
                <a:spcPts val="0"/>
              </a:spcBef>
              <a:spcAft>
                <a:spcPts val="0"/>
              </a:spcAft>
              <a:buSzPts val="2800"/>
              <a:buFont typeface="Kanit"/>
              <a:buNone/>
              <a:defRPr sz="2800">
                <a:latin typeface="Kanit"/>
                <a:ea typeface="Kanit"/>
                <a:cs typeface="Kanit"/>
                <a:sym typeface="Kanit"/>
              </a:defRPr>
            </a:lvl7pPr>
            <a:lvl8pPr lvl="7" rtl="0" algn="ctr">
              <a:spcBef>
                <a:spcPts val="0"/>
              </a:spcBef>
              <a:spcAft>
                <a:spcPts val="0"/>
              </a:spcAft>
              <a:buSzPts val="2800"/>
              <a:buFont typeface="Kanit"/>
              <a:buNone/>
              <a:defRPr sz="2800">
                <a:latin typeface="Kanit"/>
                <a:ea typeface="Kanit"/>
                <a:cs typeface="Kanit"/>
                <a:sym typeface="Kanit"/>
              </a:defRPr>
            </a:lvl8pPr>
            <a:lvl9pPr lvl="8" rtl="0" algn="ctr">
              <a:spcBef>
                <a:spcPts val="0"/>
              </a:spcBef>
              <a:spcAft>
                <a:spcPts val="0"/>
              </a:spcAft>
              <a:buSzPts val="2800"/>
              <a:buFont typeface="Kanit"/>
              <a:buNone/>
              <a:defRPr sz="2800">
                <a:latin typeface="Kanit"/>
                <a:ea typeface="Kanit"/>
                <a:cs typeface="Kanit"/>
                <a:sym typeface="Kanit"/>
              </a:defRPr>
            </a:lvl9pPr>
          </a:lstStyle>
          <a:p>
            <a:r>
              <a:t>xx%</a:t>
            </a:r>
          </a:p>
        </p:txBody>
      </p:sp>
      <p:sp>
        <p:nvSpPr>
          <p:cNvPr id="338" name="Google Shape;338;p15"/>
          <p:cNvSpPr txBox="1"/>
          <p:nvPr>
            <p:ph hasCustomPrompt="1" idx="2" type="title"/>
          </p:nvPr>
        </p:nvSpPr>
        <p:spPr>
          <a:xfrm>
            <a:off x="1282725" y="2531850"/>
            <a:ext cx="539400" cy="431400"/>
          </a:xfrm>
          <a:prstGeom prst="rect">
            <a:avLst/>
          </a:prstGeom>
          <a:noFill/>
        </p:spPr>
        <p:txBody>
          <a:bodyPr anchorCtr="0" anchor="ctr" bIns="0" lIns="0" spcFirstLastPara="1" rIns="0" wrap="square" tIns="0">
            <a:noAutofit/>
          </a:bodyPr>
          <a:lstStyle>
            <a:lvl1pPr lvl="0" rtl="0" algn="ctr">
              <a:spcBef>
                <a:spcPts val="0"/>
              </a:spcBef>
              <a:spcAft>
                <a:spcPts val="0"/>
              </a:spcAft>
              <a:buSzPts val="2800"/>
              <a:buNone/>
              <a:defRPr sz="2800"/>
            </a:lvl1pPr>
            <a:lvl2pPr lvl="1" rtl="0" algn="ctr">
              <a:spcBef>
                <a:spcPts val="0"/>
              </a:spcBef>
              <a:spcAft>
                <a:spcPts val="0"/>
              </a:spcAft>
              <a:buSzPts val="2800"/>
              <a:buFont typeface="Kanit"/>
              <a:buNone/>
              <a:defRPr sz="2800">
                <a:latin typeface="Kanit"/>
                <a:ea typeface="Kanit"/>
                <a:cs typeface="Kanit"/>
                <a:sym typeface="Kanit"/>
              </a:defRPr>
            </a:lvl2pPr>
            <a:lvl3pPr lvl="2" rtl="0" algn="ctr">
              <a:spcBef>
                <a:spcPts val="0"/>
              </a:spcBef>
              <a:spcAft>
                <a:spcPts val="0"/>
              </a:spcAft>
              <a:buSzPts val="2800"/>
              <a:buFont typeface="Kanit"/>
              <a:buNone/>
              <a:defRPr sz="2800">
                <a:latin typeface="Kanit"/>
                <a:ea typeface="Kanit"/>
                <a:cs typeface="Kanit"/>
                <a:sym typeface="Kanit"/>
              </a:defRPr>
            </a:lvl3pPr>
            <a:lvl4pPr lvl="3" rtl="0" algn="ctr">
              <a:spcBef>
                <a:spcPts val="0"/>
              </a:spcBef>
              <a:spcAft>
                <a:spcPts val="0"/>
              </a:spcAft>
              <a:buSzPts val="2800"/>
              <a:buFont typeface="Kanit"/>
              <a:buNone/>
              <a:defRPr sz="2800">
                <a:latin typeface="Kanit"/>
                <a:ea typeface="Kanit"/>
                <a:cs typeface="Kanit"/>
                <a:sym typeface="Kanit"/>
              </a:defRPr>
            </a:lvl4pPr>
            <a:lvl5pPr lvl="4" rtl="0" algn="ctr">
              <a:spcBef>
                <a:spcPts val="0"/>
              </a:spcBef>
              <a:spcAft>
                <a:spcPts val="0"/>
              </a:spcAft>
              <a:buSzPts val="2800"/>
              <a:buFont typeface="Kanit"/>
              <a:buNone/>
              <a:defRPr sz="2800">
                <a:latin typeface="Kanit"/>
                <a:ea typeface="Kanit"/>
                <a:cs typeface="Kanit"/>
                <a:sym typeface="Kanit"/>
              </a:defRPr>
            </a:lvl5pPr>
            <a:lvl6pPr lvl="5" rtl="0" algn="ctr">
              <a:spcBef>
                <a:spcPts val="0"/>
              </a:spcBef>
              <a:spcAft>
                <a:spcPts val="0"/>
              </a:spcAft>
              <a:buSzPts val="2800"/>
              <a:buFont typeface="Kanit"/>
              <a:buNone/>
              <a:defRPr sz="2800">
                <a:latin typeface="Kanit"/>
                <a:ea typeface="Kanit"/>
                <a:cs typeface="Kanit"/>
                <a:sym typeface="Kanit"/>
              </a:defRPr>
            </a:lvl6pPr>
            <a:lvl7pPr lvl="6" rtl="0" algn="ctr">
              <a:spcBef>
                <a:spcPts val="0"/>
              </a:spcBef>
              <a:spcAft>
                <a:spcPts val="0"/>
              </a:spcAft>
              <a:buSzPts val="2800"/>
              <a:buFont typeface="Kanit"/>
              <a:buNone/>
              <a:defRPr sz="2800">
                <a:latin typeface="Kanit"/>
                <a:ea typeface="Kanit"/>
                <a:cs typeface="Kanit"/>
                <a:sym typeface="Kanit"/>
              </a:defRPr>
            </a:lvl7pPr>
            <a:lvl8pPr lvl="7" rtl="0" algn="ctr">
              <a:spcBef>
                <a:spcPts val="0"/>
              </a:spcBef>
              <a:spcAft>
                <a:spcPts val="0"/>
              </a:spcAft>
              <a:buSzPts val="2800"/>
              <a:buFont typeface="Kanit"/>
              <a:buNone/>
              <a:defRPr sz="2800">
                <a:latin typeface="Kanit"/>
                <a:ea typeface="Kanit"/>
                <a:cs typeface="Kanit"/>
                <a:sym typeface="Kanit"/>
              </a:defRPr>
            </a:lvl8pPr>
            <a:lvl9pPr lvl="8" rtl="0" algn="ctr">
              <a:spcBef>
                <a:spcPts val="0"/>
              </a:spcBef>
              <a:spcAft>
                <a:spcPts val="0"/>
              </a:spcAft>
              <a:buSzPts val="2800"/>
              <a:buFont typeface="Kanit"/>
              <a:buNone/>
              <a:defRPr sz="2800">
                <a:latin typeface="Kanit"/>
                <a:ea typeface="Kanit"/>
                <a:cs typeface="Kanit"/>
                <a:sym typeface="Kanit"/>
              </a:defRPr>
            </a:lvl9pPr>
          </a:lstStyle>
          <a:p>
            <a:r>
              <a:t>xx%</a:t>
            </a:r>
          </a:p>
        </p:txBody>
      </p:sp>
      <p:sp>
        <p:nvSpPr>
          <p:cNvPr id="339" name="Google Shape;339;p15"/>
          <p:cNvSpPr txBox="1"/>
          <p:nvPr>
            <p:ph hasCustomPrompt="1" idx="3" type="title"/>
          </p:nvPr>
        </p:nvSpPr>
        <p:spPr>
          <a:xfrm>
            <a:off x="4822242" y="1527075"/>
            <a:ext cx="541500" cy="431400"/>
          </a:xfrm>
          <a:prstGeom prst="rect">
            <a:avLst/>
          </a:prstGeom>
          <a:noFill/>
        </p:spPr>
        <p:txBody>
          <a:bodyPr anchorCtr="0" anchor="ctr" bIns="0" lIns="0" spcFirstLastPara="1" rIns="0" wrap="square" tIns="0">
            <a:noAutofit/>
          </a:bodyPr>
          <a:lstStyle>
            <a:lvl1pPr lvl="0" rtl="0" algn="ctr">
              <a:spcBef>
                <a:spcPts val="0"/>
              </a:spcBef>
              <a:spcAft>
                <a:spcPts val="0"/>
              </a:spcAft>
              <a:buSzPts val="2800"/>
              <a:buNone/>
              <a:defRPr sz="2800"/>
            </a:lvl1pPr>
            <a:lvl2pPr lvl="1" rtl="0" algn="ctr">
              <a:spcBef>
                <a:spcPts val="0"/>
              </a:spcBef>
              <a:spcAft>
                <a:spcPts val="0"/>
              </a:spcAft>
              <a:buSzPts val="2800"/>
              <a:buFont typeface="Kanit"/>
              <a:buNone/>
              <a:defRPr sz="2800">
                <a:latin typeface="Kanit"/>
                <a:ea typeface="Kanit"/>
                <a:cs typeface="Kanit"/>
                <a:sym typeface="Kanit"/>
              </a:defRPr>
            </a:lvl2pPr>
            <a:lvl3pPr lvl="2" rtl="0" algn="ctr">
              <a:spcBef>
                <a:spcPts val="0"/>
              </a:spcBef>
              <a:spcAft>
                <a:spcPts val="0"/>
              </a:spcAft>
              <a:buSzPts val="2800"/>
              <a:buFont typeface="Kanit"/>
              <a:buNone/>
              <a:defRPr sz="2800">
                <a:latin typeface="Kanit"/>
                <a:ea typeface="Kanit"/>
                <a:cs typeface="Kanit"/>
                <a:sym typeface="Kanit"/>
              </a:defRPr>
            </a:lvl3pPr>
            <a:lvl4pPr lvl="3" rtl="0" algn="ctr">
              <a:spcBef>
                <a:spcPts val="0"/>
              </a:spcBef>
              <a:spcAft>
                <a:spcPts val="0"/>
              </a:spcAft>
              <a:buSzPts val="2800"/>
              <a:buFont typeface="Kanit"/>
              <a:buNone/>
              <a:defRPr sz="2800">
                <a:latin typeface="Kanit"/>
                <a:ea typeface="Kanit"/>
                <a:cs typeface="Kanit"/>
                <a:sym typeface="Kanit"/>
              </a:defRPr>
            </a:lvl4pPr>
            <a:lvl5pPr lvl="4" rtl="0" algn="ctr">
              <a:spcBef>
                <a:spcPts val="0"/>
              </a:spcBef>
              <a:spcAft>
                <a:spcPts val="0"/>
              </a:spcAft>
              <a:buSzPts val="2800"/>
              <a:buFont typeface="Kanit"/>
              <a:buNone/>
              <a:defRPr sz="2800">
                <a:latin typeface="Kanit"/>
                <a:ea typeface="Kanit"/>
                <a:cs typeface="Kanit"/>
                <a:sym typeface="Kanit"/>
              </a:defRPr>
            </a:lvl5pPr>
            <a:lvl6pPr lvl="5" rtl="0" algn="ctr">
              <a:spcBef>
                <a:spcPts val="0"/>
              </a:spcBef>
              <a:spcAft>
                <a:spcPts val="0"/>
              </a:spcAft>
              <a:buSzPts val="2800"/>
              <a:buFont typeface="Kanit"/>
              <a:buNone/>
              <a:defRPr sz="2800">
                <a:latin typeface="Kanit"/>
                <a:ea typeface="Kanit"/>
                <a:cs typeface="Kanit"/>
                <a:sym typeface="Kanit"/>
              </a:defRPr>
            </a:lvl6pPr>
            <a:lvl7pPr lvl="6" rtl="0" algn="ctr">
              <a:spcBef>
                <a:spcPts val="0"/>
              </a:spcBef>
              <a:spcAft>
                <a:spcPts val="0"/>
              </a:spcAft>
              <a:buSzPts val="2800"/>
              <a:buFont typeface="Kanit"/>
              <a:buNone/>
              <a:defRPr sz="2800">
                <a:latin typeface="Kanit"/>
                <a:ea typeface="Kanit"/>
                <a:cs typeface="Kanit"/>
                <a:sym typeface="Kanit"/>
              </a:defRPr>
            </a:lvl7pPr>
            <a:lvl8pPr lvl="7" rtl="0" algn="ctr">
              <a:spcBef>
                <a:spcPts val="0"/>
              </a:spcBef>
              <a:spcAft>
                <a:spcPts val="0"/>
              </a:spcAft>
              <a:buSzPts val="2800"/>
              <a:buFont typeface="Kanit"/>
              <a:buNone/>
              <a:defRPr sz="2800">
                <a:latin typeface="Kanit"/>
                <a:ea typeface="Kanit"/>
                <a:cs typeface="Kanit"/>
                <a:sym typeface="Kanit"/>
              </a:defRPr>
            </a:lvl8pPr>
            <a:lvl9pPr lvl="8" rtl="0" algn="ctr">
              <a:spcBef>
                <a:spcPts val="0"/>
              </a:spcBef>
              <a:spcAft>
                <a:spcPts val="0"/>
              </a:spcAft>
              <a:buSzPts val="2800"/>
              <a:buFont typeface="Kanit"/>
              <a:buNone/>
              <a:defRPr sz="2800">
                <a:latin typeface="Kanit"/>
                <a:ea typeface="Kanit"/>
                <a:cs typeface="Kanit"/>
                <a:sym typeface="Kanit"/>
              </a:defRPr>
            </a:lvl9pPr>
          </a:lstStyle>
          <a:p>
            <a:r>
              <a:t>xx%</a:t>
            </a:r>
          </a:p>
        </p:txBody>
      </p:sp>
      <p:sp>
        <p:nvSpPr>
          <p:cNvPr id="340" name="Google Shape;340;p15"/>
          <p:cNvSpPr txBox="1"/>
          <p:nvPr>
            <p:ph hasCustomPrompt="1" idx="4" type="title"/>
          </p:nvPr>
        </p:nvSpPr>
        <p:spPr>
          <a:xfrm>
            <a:off x="4822242" y="2531850"/>
            <a:ext cx="541500" cy="431400"/>
          </a:xfrm>
          <a:prstGeom prst="rect">
            <a:avLst/>
          </a:prstGeom>
          <a:noFill/>
        </p:spPr>
        <p:txBody>
          <a:bodyPr anchorCtr="0" anchor="ctr" bIns="0" lIns="0" spcFirstLastPara="1" rIns="0" wrap="square" tIns="0">
            <a:noAutofit/>
          </a:bodyPr>
          <a:lstStyle>
            <a:lvl1pPr lvl="0" rtl="0" algn="ctr">
              <a:spcBef>
                <a:spcPts val="0"/>
              </a:spcBef>
              <a:spcAft>
                <a:spcPts val="0"/>
              </a:spcAft>
              <a:buSzPts val="2800"/>
              <a:buNone/>
              <a:defRPr sz="2800"/>
            </a:lvl1pPr>
            <a:lvl2pPr lvl="1" rtl="0" algn="ctr">
              <a:spcBef>
                <a:spcPts val="0"/>
              </a:spcBef>
              <a:spcAft>
                <a:spcPts val="0"/>
              </a:spcAft>
              <a:buSzPts val="2800"/>
              <a:buFont typeface="Kanit"/>
              <a:buNone/>
              <a:defRPr sz="2800">
                <a:latin typeface="Kanit"/>
                <a:ea typeface="Kanit"/>
                <a:cs typeface="Kanit"/>
                <a:sym typeface="Kanit"/>
              </a:defRPr>
            </a:lvl2pPr>
            <a:lvl3pPr lvl="2" rtl="0" algn="ctr">
              <a:spcBef>
                <a:spcPts val="0"/>
              </a:spcBef>
              <a:spcAft>
                <a:spcPts val="0"/>
              </a:spcAft>
              <a:buSzPts val="2800"/>
              <a:buFont typeface="Kanit"/>
              <a:buNone/>
              <a:defRPr sz="2800">
                <a:latin typeface="Kanit"/>
                <a:ea typeface="Kanit"/>
                <a:cs typeface="Kanit"/>
                <a:sym typeface="Kanit"/>
              </a:defRPr>
            </a:lvl3pPr>
            <a:lvl4pPr lvl="3" rtl="0" algn="ctr">
              <a:spcBef>
                <a:spcPts val="0"/>
              </a:spcBef>
              <a:spcAft>
                <a:spcPts val="0"/>
              </a:spcAft>
              <a:buSzPts val="2800"/>
              <a:buFont typeface="Kanit"/>
              <a:buNone/>
              <a:defRPr sz="2800">
                <a:latin typeface="Kanit"/>
                <a:ea typeface="Kanit"/>
                <a:cs typeface="Kanit"/>
                <a:sym typeface="Kanit"/>
              </a:defRPr>
            </a:lvl4pPr>
            <a:lvl5pPr lvl="4" rtl="0" algn="ctr">
              <a:spcBef>
                <a:spcPts val="0"/>
              </a:spcBef>
              <a:spcAft>
                <a:spcPts val="0"/>
              </a:spcAft>
              <a:buSzPts val="2800"/>
              <a:buFont typeface="Kanit"/>
              <a:buNone/>
              <a:defRPr sz="2800">
                <a:latin typeface="Kanit"/>
                <a:ea typeface="Kanit"/>
                <a:cs typeface="Kanit"/>
                <a:sym typeface="Kanit"/>
              </a:defRPr>
            </a:lvl5pPr>
            <a:lvl6pPr lvl="5" rtl="0" algn="ctr">
              <a:spcBef>
                <a:spcPts val="0"/>
              </a:spcBef>
              <a:spcAft>
                <a:spcPts val="0"/>
              </a:spcAft>
              <a:buSzPts val="2800"/>
              <a:buFont typeface="Kanit"/>
              <a:buNone/>
              <a:defRPr sz="2800">
                <a:latin typeface="Kanit"/>
                <a:ea typeface="Kanit"/>
                <a:cs typeface="Kanit"/>
                <a:sym typeface="Kanit"/>
              </a:defRPr>
            </a:lvl6pPr>
            <a:lvl7pPr lvl="6" rtl="0" algn="ctr">
              <a:spcBef>
                <a:spcPts val="0"/>
              </a:spcBef>
              <a:spcAft>
                <a:spcPts val="0"/>
              </a:spcAft>
              <a:buSzPts val="2800"/>
              <a:buFont typeface="Kanit"/>
              <a:buNone/>
              <a:defRPr sz="2800">
                <a:latin typeface="Kanit"/>
                <a:ea typeface="Kanit"/>
                <a:cs typeface="Kanit"/>
                <a:sym typeface="Kanit"/>
              </a:defRPr>
            </a:lvl7pPr>
            <a:lvl8pPr lvl="7" rtl="0" algn="ctr">
              <a:spcBef>
                <a:spcPts val="0"/>
              </a:spcBef>
              <a:spcAft>
                <a:spcPts val="0"/>
              </a:spcAft>
              <a:buSzPts val="2800"/>
              <a:buFont typeface="Kanit"/>
              <a:buNone/>
              <a:defRPr sz="2800">
                <a:latin typeface="Kanit"/>
                <a:ea typeface="Kanit"/>
                <a:cs typeface="Kanit"/>
                <a:sym typeface="Kanit"/>
              </a:defRPr>
            </a:lvl8pPr>
            <a:lvl9pPr lvl="8" rtl="0" algn="ctr">
              <a:spcBef>
                <a:spcPts val="0"/>
              </a:spcBef>
              <a:spcAft>
                <a:spcPts val="0"/>
              </a:spcAft>
              <a:buSzPts val="2800"/>
              <a:buFont typeface="Kanit"/>
              <a:buNone/>
              <a:defRPr sz="2800">
                <a:latin typeface="Kanit"/>
                <a:ea typeface="Kanit"/>
                <a:cs typeface="Kanit"/>
                <a:sym typeface="Kanit"/>
              </a:defRPr>
            </a:lvl9pPr>
          </a:lstStyle>
          <a:p>
            <a:r>
              <a:t>xx%</a:t>
            </a:r>
          </a:p>
        </p:txBody>
      </p:sp>
      <p:sp>
        <p:nvSpPr>
          <p:cNvPr id="341" name="Google Shape;341;p15"/>
          <p:cNvSpPr txBox="1"/>
          <p:nvPr>
            <p:ph idx="5"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342" name="Google Shape;342;p15"/>
          <p:cNvSpPr txBox="1"/>
          <p:nvPr>
            <p:ph idx="1" type="subTitle"/>
          </p:nvPr>
        </p:nvSpPr>
        <p:spPr>
          <a:xfrm>
            <a:off x="2022750" y="1420700"/>
            <a:ext cx="2460000" cy="7542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Kanit"/>
              <a:buNone/>
              <a:defRPr sz="2000">
                <a:latin typeface="Kanit"/>
                <a:ea typeface="Kanit"/>
                <a:cs typeface="Kanit"/>
                <a:sym typeface="Kanit"/>
              </a:defRPr>
            </a:lvl1pPr>
            <a:lvl2pPr lvl="1" rtl="0">
              <a:lnSpc>
                <a:spcPct val="100000"/>
              </a:lnSpc>
              <a:spcBef>
                <a:spcPts val="0"/>
              </a:spcBef>
              <a:spcAft>
                <a:spcPts val="0"/>
              </a:spcAft>
              <a:buSzPts val="2000"/>
              <a:buFont typeface="Kanit"/>
              <a:buNone/>
              <a:defRPr sz="2000">
                <a:latin typeface="Kanit"/>
                <a:ea typeface="Kanit"/>
                <a:cs typeface="Kanit"/>
                <a:sym typeface="Kanit"/>
              </a:defRPr>
            </a:lvl2pPr>
            <a:lvl3pPr lvl="2" rtl="0">
              <a:lnSpc>
                <a:spcPct val="100000"/>
              </a:lnSpc>
              <a:spcBef>
                <a:spcPts val="0"/>
              </a:spcBef>
              <a:spcAft>
                <a:spcPts val="0"/>
              </a:spcAft>
              <a:buSzPts val="2000"/>
              <a:buFont typeface="Kanit"/>
              <a:buNone/>
              <a:defRPr sz="2000">
                <a:latin typeface="Kanit"/>
                <a:ea typeface="Kanit"/>
                <a:cs typeface="Kanit"/>
                <a:sym typeface="Kanit"/>
              </a:defRPr>
            </a:lvl3pPr>
            <a:lvl4pPr lvl="3" rtl="0">
              <a:lnSpc>
                <a:spcPct val="100000"/>
              </a:lnSpc>
              <a:spcBef>
                <a:spcPts val="0"/>
              </a:spcBef>
              <a:spcAft>
                <a:spcPts val="0"/>
              </a:spcAft>
              <a:buSzPts val="2000"/>
              <a:buFont typeface="Kanit"/>
              <a:buNone/>
              <a:defRPr sz="2000">
                <a:latin typeface="Kanit"/>
                <a:ea typeface="Kanit"/>
                <a:cs typeface="Kanit"/>
                <a:sym typeface="Kanit"/>
              </a:defRPr>
            </a:lvl4pPr>
            <a:lvl5pPr lvl="4" rtl="0">
              <a:lnSpc>
                <a:spcPct val="100000"/>
              </a:lnSpc>
              <a:spcBef>
                <a:spcPts val="0"/>
              </a:spcBef>
              <a:spcAft>
                <a:spcPts val="0"/>
              </a:spcAft>
              <a:buSzPts val="2000"/>
              <a:buFont typeface="Kanit"/>
              <a:buNone/>
              <a:defRPr sz="2000">
                <a:latin typeface="Kanit"/>
                <a:ea typeface="Kanit"/>
                <a:cs typeface="Kanit"/>
                <a:sym typeface="Kanit"/>
              </a:defRPr>
            </a:lvl5pPr>
            <a:lvl6pPr lvl="5" rtl="0">
              <a:lnSpc>
                <a:spcPct val="100000"/>
              </a:lnSpc>
              <a:spcBef>
                <a:spcPts val="0"/>
              </a:spcBef>
              <a:spcAft>
                <a:spcPts val="0"/>
              </a:spcAft>
              <a:buSzPts val="2000"/>
              <a:buFont typeface="Kanit"/>
              <a:buNone/>
              <a:defRPr sz="2000">
                <a:latin typeface="Kanit"/>
                <a:ea typeface="Kanit"/>
                <a:cs typeface="Kanit"/>
                <a:sym typeface="Kanit"/>
              </a:defRPr>
            </a:lvl6pPr>
            <a:lvl7pPr lvl="6" rtl="0">
              <a:lnSpc>
                <a:spcPct val="100000"/>
              </a:lnSpc>
              <a:spcBef>
                <a:spcPts val="0"/>
              </a:spcBef>
              <a:spcAft>
                <a:spcPts val="0"/>
              </a:spcAft>
              <a:buSzPts val="2000"/>
              <a:buFont typeface="Kanit"/>
              <a:buNone/>
              <a:defRPr sz="2000">
                <a:latin typeface="Kanit"/>
                <a:ea typeface="Kanit"/>
                <a:cs typeface="Kanit"/>
                <a:sym typeface="Kanit"/>
              </a:defRPr>
            </a:lvl7pPr>
            <a:lvl8pPr lvl="7" rtl="0">
              <a:lnSpc>
                <a:spcPct val="100000"/>
              </a:lnSpc>
              <a:spcBef>
                <a:spcPts val="0"/>
              </a:spcBef>
              <a:spcAft>
                <a:spcPts val="0"/>
              </a:spcAft>
              <a:buSzPts val="2000"/>
              <a:buFont typeface="Kanit"/>
              <a:buNone/>
              <a:defRPr sz="2000">
                <a:latin typeface="Kanit"/>
                <a:ea typeface="Kanit"/>
                <a:cs typeface="Kanit"/>
                <a:sym typeface="Kanit"/>
              </a:defRPr>
            </a:lvl8pPr>
            <a:lvl9pPr lvl="8" rtl="0">
              <a:lnSpc>
                <a:spcPct val="100000"/>
              </a:lnSpc>
              <a:spcBef>
                <a:spcPts val="0"/>
              </a:spcBef>
              <a:spcAft>
                <a:spcPts val="0"/>
              </a:spcAft>
              <a:buSzPts val="2000"/>
              <a:buFont typeface="Kanit"/>
              <a:buNone/>
              <a:defRPr sz="2000">
                <a:latin typeface="Kanit"/>
                <a:ea typeface="Kanit"/>
                <a:cs typeface="Kanit"/>
                <a:sym typeface="Kanit"/>
              </a:defRPr>
            </a:lvl9pPr>
          </a:lstStyle>
          <a:p/>
        </p:txBody>
      </p:sp>
      <p:sp>
        <p:nvSpPr>
          <p:cNvPr id="343" name="Google Shape;343;p15"/>
          <p:cNvSpPr txBox="1"/>
          <p:nvPr>
            <p:ph idx="6" type="subTitle"/>
          </p:nvPr>
        </p:nvSpPr>
        <p:spPr>
          <a:xfrm>
            <a:off x="2022750" y="2425475"/>
            <a:ext cx="2460000" cy="7542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Kanit"/>
              <a:buNone/>
              <a:defRPr sz="2000">
                <a:latin typeface="Kanit"/>
                <a:ea typeface="Kanit"/>
                <a:cs typeface="Kanit"/>
                <a:sym typeface="Kanit"/>
              </a:defRPr>
            </a:lvl1pPr>
            <a:lvl2pPr lvl="1" rtl="0">
              <a:lnSpc>
                <a:spcPct val="100000"/>
              </a:lnSpc>
              <a:spcBef>
                <a:spcPts val="0"/>
              </a:spcBef>
              <a:spcAft>
                <a:spcPts val="0"/>
              </a:spcAft>
              <a:buSzPts val="2000"/>
              <a:buFont typeface="Kanit"/>
              <a:buNone/>
              <a:defRPr sz="2000">
                <a:latin typeface="Kanit"/>
                <a:ea typeface="Kanit"/>
                <a:cs typeface="Kanit"/>
                <a:sym typeface="Kanit"/>
              </a:defRPr>
            </a:lvl2pPr>
            <a:lvl3pPr lvl="2" rtl="0">
              <a:lnSpc>
                <a:spcPct val="100000"/>
              </a:lnSpc>
              <a:spcBef>
                <a:spcPts val="0"/>
              </a:spcBef>
              <a:spcAft>
                <a:spcPts val="0"/>
              </a:spcAft>
              <a:buSzPts val="2000"/>
              <a:buFont typeface="Kanit"/>
              <a:buNone/>
              <a:defRPr sz="2000">
                <a:latin typeface="Kanit"/>
                <a:ea typeface="Kanit"/>
                <a:cs typeface="Kanit"/>
                <a:sym typeface="Kanit"/>
              </a:defRPr>
            </a:lvl3pPr>
            <a:lvl4pPr lvl="3" rtl="0">
              <a:lnSpc>
                <a:spcPct val="100000"/>
              </a:lnSpc>
              <a:spcBef>
                <a:spcPts val="0"/>
              </a:spcBef>
              <a:spcAft>
                <a:spcPts val="0"/>
              </a:spcAft>
              <a:buSzPts val="2000"/>
              <a:buFont typeface="Kanit"/>
              <a:buNone/>
              <a:defRPr sz="2000">
                <a:latin typeface="Kanit"/>
                <a:ea typeface="Kanit"/>
                <a:cs typeface="Kanit"/>
                <a:sym typeface="Kanit"/>
              </a:defRPr>
            </a:lvl4pPr>
            <a:lvl5pPr lvl="4" rtl="0">
              <a:lnSpc>
                <a:spcPct val="100000"/>
              </a:lnSpc>
              <a:spcBef>
                <a:spcPts val="0"/>
              </a:spcBef>
              <a:spcAft>
                <a:spcPts val="0"/>
              </a:spcAft>
              <a:buSzPts val="2000"/>
              <a:buFont typeface="Kanit"/>
              <a:buNone/>
              <a:defRPr sz="2000">
                <a:latin typeface="Kanit"/>
                <a:ea typeface="Kanit"/>
                <a:cs typeface="Kanit"/>
                <a:sym typeface="Kanit"/>
              </a:defRPr>
            </a:lvl5pPr>
            <a:lvl6pPr lvl="5" rtl="0">
              <a:lnSpc>
                <a:spcPct val="100000"/>
              </a:lnSpc>
              <a:spcBef>
                <a:spcPts val="0"/>
              </a:spcBef>
              <a:spcAft>
                <a:spcPts val="0"/>
              </a:spcAft>
              <a:buSzPts val="2000"/>
              <a:buFont typeface="Kanit"/>
              <a:buNone/>
              <a:defRPr sz="2000">
                <a:latin typeface="Kanit"/>
                <a:ea typeface="Kanit"/>
                <a:cs typeface="Kanit"/>
                <a:sym typeface="Kanit"/>
              </a:defRPr>
            </a:lvl6pPr>
            <a:lvl7pPr lvl="6" rtl="0">
              <a:lnSpc>
                <a:spcPct val="100000"/>
              </a:lnSpc>
              <a:spcBef>
                <a:spcPts val="0"/>
              </a:spcBef>
              <a:spcAft>
                <a:spcPts val="0"/>
              </a:spcAft>
              <a:buSzPts val="2000"/>
              <a:buFont typeface="Kanit"/>
              <a:buNone/>
              <a:defRPr sz="2000">
                <a:latin typeface="Kanit"/>
                <a:ea typeface="Kanit"/>
                <a:cs typeface="Kanit"/>
                <a:sym typeface="Kanit"/>
              </a:defRPr>
            </a:lvl7pPr>
            <a:lvl8pPr lvl="7" rtl="0">
              <a:lnSpc>
                <a:spcPct val="100000"/>
              </a:lnSpc>
              <a:spcBef>
                <a:spcPts val="0"/>
              </a:spcBef>
              <a:spcAft>
                <a:spcPts val="0"/>
              </a:spcAft>
              <a:buSzPts val="2000"/>
              <a:buFont typeface="Kanit"/>
              <a:buNone/>
              <a:defRPr sz="2000">
                <a:latin typeface="Kanit"/>
                <a:ea typeface="Kanit"/>
                <a:cs typeface="Kanit"/>
                <a:sym typeface="Kanit"/>
              </a:defRPr>
            </a:lvl8pPr>
            <a:lvl9pPr lvl="8" rtl="0">
              <a:lnSpc>
                <a:spcPct val="100000"/>
              </a:lnSpc>
              <a:spcBef>
                <a:spcPts val="0"/>
              </a:spcBef>
              <a:spcAft>
                <a:spcPts val="0"/>
              </a:spcAft>
              <a:buSzPts val="2000"/>
              <a:buFont typeface="Kanit"/>
              <a:buNone/>
              <a:defRPr sz="2000">
                <a:latin typeface="Kanit"/>
                <a:ea typeface="Kanit"/>
                <a:cs typeface="Kanit"/>
                <a:sym typeface="Kanit"/>
              </a:defRPr>
            </a:lvl9pPr>
          </a:lstStyle>
          <a:p/>
        </p:txBody>
      </p:sp>
      <p:sp>
        <p:nvSpPr>
          <p:cNvPr id="344" name="Google Shape;344;p15"/>
          <p:cNvSpPr txBox="1"/>
          <p:nvPr>
            <p:ph idx="7" type="subTitle"/>
          </p:nvPr>
        </p:nvSpPr>
        <p:spPr>
          <a:xfrm>
            <a:off x="5566925" y="1420700"/>
            <a:ext cx="2460000" cy="7542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Kanit"/>
              <a:buNone/>
              <a:defRPr sz="2000">
                <a:latin typeface="Kanit"/>
                <a:ea typeface="Kanit"/>
                <a:cs typeface="Kanit"/>
                <a:sym typeface="Kanit"/>
              </a:defRPr>
            </a:lvl1pPr>
            <a:lvl2pPr lvl="1" rtl="0">
              <a:lnSpc>
                <a:spcPct val="100000"/>
              </a:lnSpc>
              <a:spcBef>
                <a:spcPts val="0"/>
              </a:spcBef>
              <a:spcAft>
                <a:spcPts val="0"/>
              </a:spcAft>
              <a:buSzPts val="2000"/>
              <a:buFont typeface="Kanit"/>
              <a:buNone/>
              <a:defRPr sz="2000">
                <a:latin typeface="Kanit"/>
                <a:ea typeface="Kanit"/>
                <a:cs typeface="Kanit"/>
                <a:sym typeface="Kanit"/>
              </a:defRPr>
            </a:lvl2pPr>
            <a:lvl3pPr lvl="2" rtl="0">
              <a:lnSpc>
                <a:spcPct val="100000"/>
              </a:lnSpc>
              <a:spcBef>
                <a:spcPts val="0"/>
              </a:spcBef>
              <a:spcAft>
                <a:spcPts val="0"/>
              </a:spcAft>
              <a:buSzPts val="2000"/>
              <a:buFont typeface="Kanit"/>
              <a:buNone/>
              <a:defRPr sz="2000">
                <a:latin typeface="Kanit"/>
                <a:ea typeface="Kanit"/>
                <a:cs typeface="Kanit"/>
                <a:sym typeface="Kanit"/>
              </a:defRPr>
            </a:lvl3pPr>
            <a:lvl4pPr lvl="3" rtl="0">
              <a:lnSpc>
                <a:spcPct val="100000"/>
              </a:lnSpc>
              <a:spcBef>
                <a:spcPts val="0"/>
              </a:spcBef>
              <a:spcAft>
                <a:spcPts val="0"/>
              </a:spcAft>
              <a:buSzPts val="2000"/>
              <a:buFont typeface="Kanit"/>
              <a:buNone/>
              <a:defRPr sz="2000">
                <a:latin typeface="Kanit"/>
                <a:ea typeface="Kanit"/>
                <a:cs typeface="Kanit"/>
                <a:sym typeface="Kanit"/>
              </a:defRPr>
            </a:lvl4pPr>
            <a:lvl5pPr lvl="4" rtl="0">
              <a:lnSpc>
                <a:spcPct val="100000"/>
              </a:lnSpc>
              <a:spcBef>
                <a:spcPts val="0"/>
              </a:spcBef>
              <a:spcAft>
                <a:spcPts val="0"/>
              </a:spcAft>
              <a:buSzPts val="2000"/>
              <a:buFont typeface="Kanit"/>
              <a:buNone/>
              <a:defRPr sz="2000">
                <a:latin typeface="Kanit"/>
                <a:ea typeface="Kanit"/>
                <a:cs typeface="Kanit"/>
                <a:sym typeface="Kanit"/>
              </a:defRPr>
            </a:lvl5pPr>
            <a:lvl6pPr lvl="5" rtl="0">
              <a:lnSpc>
                <a:spcPct val="100000"/>
              </a:lnSpc>
              <a:spcBef>
                <a:spcPts val="0"/>
              </a:spcBef>
              <a:spcAft>
                <a:spcPts val="0"/>
              </a:spcAft>
              <a:buSzPts val="2000"/>
              <a:buFont typeface="Kanit"/>
              <a:buNone/>
              <a:defRPr sz="2000">
                <a:latin typeface="Kanit"/>
                <a:ea typeface="Kanit"/>
                <a:cs typeface="Kanit"/>
                <a:sym typeface="Kanit"/>
              </a:defRPr>
            </a:lvl6pPr>
            <a:lvl7pPr lvl="6" rtl="0">
              <a:lnSpc>
                <a:spcPct val="100000"/>
              </a:lnSpc>
              <a:spcBef>
                <a:spcPts val="0"/>
              </a:spcBef>
              <a:spcAft>
                <a:spcPts val="0"/>
              </a:spcAft>
              <a:buSzPts val="2000"/>
              <a:buFont typeface="Kanit"/>
              <a:buNone/>
              <a:defRPr sz="2000">
                <a:latin typeface="Kanit"/>
                <a:ea typeface="Kanit"/>
                <a:cs typeface="Kanit"/>
                <a:sym typeface="Kanit"/>
              </a:defRPr>
            </a:lvl7pPr>
            <a:lvl8pPr lvl="7" rtl="0">
              <a:lnSpc>
                <a:spcPct val="100000"/>
              </a:lnSpc>
              <a:spcBef>
                <a:spcPts val="0"/>
              </a:spcBef>
              <a:spcAft>
                <a:spcPts val="0"/>
              </a:spcAft>
              <a:buSzPts val="2000"/>
              <a:buFont typeface="Kanit"/>
              <a:buNone/>
              <a:defRPr sz="2000">
                <a:latin typeface="Kanit"/>
                <a:ea typeface="Kanit"/>
                <a:cs typeface="Kanit"/>
                <a:sym typeface="Kanit"/>
              </a:defRPr>
            </a:lvl8pPr>
            <a:lvl9pPr lvl="8" rtl="0">
              <a:lnSpc>
                <a:spcPct val="100000"/>
              </a:lnSpc>
              <a:spcBef>
                <a:spcPts val="0"/>
              </a:spcBef>
              <a:spcAft>
                <a:spcPts val="0"/>
              </a:spcAft>
              <a:buSzPts val="2000"/>
              <a:buFont typeface="Kanit"/>
              <a:buNone/>
              <a:defRPr sz="2000">
                <a:latin typeface="Kanit"/>
                <a:ea typeface="Kanit"/>
                <a:cs typeface="Kanit"/>
                <a:sym typeface="Kanit"/>
              </a:defRPr>
            </a:lvl9pPr>
          </a:lstStyle>
          <a:p/>
        </p:txBody>
      </p:sp>
      <p:sp>
        <p:nvSpPr>
          <p:cNvPr id="345" name="Google Shape;345;p15"/>
          <p:cNvSpPr txBox="1"/>
          <p:nvPr>
            <p:ph idx="8" type="subTitle"/>
          </p:nvPr>
        </p:nvSpPr>
        <p:spPr>
          <a:xfrm>
            <a:off x="5566925" y="2425475"/>
            <a:ext cx="2460000" cy="7542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Kanit"/>
              <a:buNone/>
              <a:defRPr sz="2000">
                <a:latin typeface="Kanit"/>
                <a:ea typeface="Kanit"/>
                <a:cs typeface="Kanit"/>
                <a:sym typeface="Kanit"/>
              </a:defRPr>
            </a:lvl1pPr>
            <a:lvl2pPr lvl="1" rtl="0">
              <a:lnSpc>
                <a:spcPct val="100000"/>
              </a:lnSpc>
              <a:spcBef>
                <a:spcPts val="0"/>
              </a:spcBef>
              <a:spcAft>
                <a:spcPts val="0"/>
              </a:spcAft>
              <a:buSzPts val="2000"/>
              <a:buFont typeface="Kanit"/>
              <a:buNone/>
              <a:defRPr sz="2000">
                <a:latin typeface="Kanit"/>
                <a:ea typeface="Kanit"/>
                <a:cs typeface="Kanit"/>
                <a:sym typeface="Kanit"/>
              </a:defRPr>
            </a:lvl2pPr>
            <a:lvl3pPr lvl="2" rtl="0">
              <a:lnSpc>
                <a:spcPct val="100000"/>
              </a:lnSpc>
              <a:spcBef>
                <a:spcPts val="0"/>
              </a:spcBef>
              <a:spcAft>
                <a:spcPts val="0"/>
              </a:spcAft>
              <a:buSzPts val="2000"/>
              <a:buFont typeface="Kanit"/>
              <a:buNone/>
              <a:defRPr sz="2000">
                <a:latin typeface="Kanit"/>
                <a:ea typeface="Kanit"/>
                <a:cs typeface="Kanit"/>
                <a:sym typeface="Kanit"/>
              </a:defRPr>
            </a:lvl3pPr>
            <a:lvl4pPr lvl="3" rtl="0">
              <a:lnSpc>
                <a:spcPct val="100000"/>
              </a:lnSpc>
              <a:spcBef>
                <a:spcPts val="0"/>
              </a:spcBef>
              <a:spcAft>
                <a:spcPts val="0"/>
              </a:spcAft>
              <a:buSzPts val="2000"/>
              <a:buFont typeface="Kanit"/>
              <a:buNone/>
              <a:defRPr sz="2000">
                <a:latin typeface="Kanit"/>
                <a:ea typeface="Kanit"/>
                <a:cs typeface="Kanit"/>
                <a:sym typeface="Kanit"/>
              </a:defRPr>
            </a:lvl4pPr>
            <a:lvl5pPr lvl="4" rtl="0">
              <a:lnSpc>
                <a:spcPct val="100000"/>
              </a:lnSpc>
              <a:spcBef>
                <a:spcPts val="0"/>
              </a:spcBef>
              <a:spcAft>
                <a:spcPts val="0"/>
              </a:spcAft>
              <a:buSzPts val="2000"/>
              <a:buFont typeface="Kanit"/>
              <a:buNone/>
              <a:defRPr sz="2000">
                <a:latin typeface="Kanit"/>
                <a:ea typeface="Kanit"/>
                <a:cs typeface="Kanit"/>
                <a:sym typeface="Kanit"/>
              </a:defRPr>
            </a:lvl5pPr>
            <a:lvl6pPr lvl="5" rtl="0">
              <a:lnSpc>
                <a:spcPct val="100000"/>
              </a:lnSpc>
              <a:spcBef>
                <a:spcPts val="0"/>
              </a:spcBef>
              <a:spcAft>
                <a:spcPts val="0"/>
              </a:spcAft>
              <a:buSzPts val="2000"/>
              <a:buFont typeface="Kanit"/>
              <a:buNone/>
              <a:defRPr sz="2000">
                <a:latin typeface="Kanit"/>
                <a:ea typeface="Kanit"/>
                <a:cs typeface="Kanit"/>
                <a:sym typeface="Kanit"/>
              </a:defRPr>
            </a:lvl6pPr>
            <a:lvl7pPr lvl="6" rtl="0">
              <a:lnSpc>
                <a:spcPct val="100000"/>
              </a:lnSpc>
              <a:spcBef>
                <a:spcPts val="0"/>
              </a:spcBef>
              <a:spcAft>
                <a:spcPts val="0"/>
              </a:spcAft>
              <a:buSzPts val="2000"/>
              <a:buFont typeface="Kanit"/>
              <a:buNone/>
              <a:defRPr sz="2000">
                <a:latin typeface="Kanit"/>
                <a:ea typeface="Kanit"/>
                <a:cs typeface="Kanit"/>
                <a:sym typeface="Kanit"/>
              </a:defRPr>
            </a:lvl7pPr>
            <a:lvl8pPr lvl="7" rtl="0">
              <a:lnSpc>
                <a:spcPct val="100000"/>
              </a:lnSpc>
              <a:spcBef>
                <a:spcPts val="0"/>
              </a:spcBef>
              <a:spcAft>
                <a:spcPts val="0"/>
              </a:spcAft>
              <a:buSzPts val="2000"/>
              <a:buFont typeface="Kanit"/>
              <a:buNone/>
              <a:defRPr sz="2000">
                <a:latin typeface="Kanit"/>
                <a:ea typeface="Kanit"/>
                <a:cs typeface="Kanit"/>
                <a:sym typeface="Kanit"/>
              </a:defRPr>
            </a:lvl8pPr>
            <a:lvl9pPr lvl="8" rtl="0">
              <a:lnSpc>
                <a:spcPct val="100000"/>
              </a:lnSpc>
              <a:spcBef>
                <a:spcPts val="0"/>
              </a:spcBef>
              <a:spcAft>
                <a:spcPts val="0"/>
              </a:spcAft>
              <a:buSzPts val="2000"/>
              <a:buFont typeface="Kanit"/>
              <a:buNone/>
              <a:defRPr sz="2000">
                <a:latin typeface="Kanit"/>
                <a:ea typeface="Kanit"/>
                <a:cs typeface="Kanit"/>
                <a:sym typeface="Kanit"/>
              </a:defRPr>
            </a:lvl9pPr>
          </a:lstStyle>
          <a:p/>
        </p:txBody>
      </p:sp>
      <p:grpSp>
        <p:nvGrpSpPr>
          <p:cNvPr id="346" name="Google Shape;346;p15"/>
          <p:cNvGrpSpPr/>
          <p:nvPr/>
        </p:nvGrpSpPr>
        <p:grpSpPr>
          <a:xfrm>
            <a:off x="0" y="3076225"/>
            <a:ext cx="9147250" cy="2074650"/>
            <a:chOff x="0" y="3076225"/>
            <a:chExt cx="9147250" cy="2074650"/>
          </a:xfrm>
        </p:grpSpPr>
        <p:grpSp>
          <p:nvGrpSpPr>
            <p:cNvPr id="347" name="Google Shape;347;p15"/>
            <p:cNvGrpSpPr/>
            <p:nvPr/>
          </p:nvGrpSpPr>
          <p:grpSpPr>
            <a:xfrm>
              <a:off x="6645250" y="3076225"/>
              <a:ext cx="2502000" cy="2074650"/>
              <a:chOff x="6645250" y="3076225"/>
              <a:chExt cx="2502000" cy="2074650"/>
            </a:xfrm>
          </p:grpSpPr>
          <p:grpSp>
            <p:nvGrpSpPr>
              <p:cNvPr id="348" name="Google Shape;348;p15"/>
              <p:cNvGrpSpPr/>
              <p:nvPr/>
            </p:nvGrpSpPr>
            <p:grpSpPr>
              <a:xfrm>
                <a:off x="8561013" y="3694250"/>
                <a:ext cx="328125" cy="1456625"/>
                <a:chOff x="8561013" y="3694250"/>
                <a:chExt cx="328125" cy="1456625"/>
              </a:xfrm>
            </p:grpSpPr>
            <p:cxnSp>
              <p:nvCxnSpPr>
                <p:cNvPr id="349" name="Google Shape;349;p15"/>
                <p:cNvCxnSpPr/>
                <p:nvPr/>
              </p:nvCxnSpPr>
              <p:spPr>
                <a:xfrm rot="10800000">
                  <a:off x="8887100" y="3983575"/>
                  <a:ext cx="0" cy="1167300"/>
                </a:xfrm>
                <a:prstGeom prst="straightConnector1">
                  <a:avLst/>
                </a:prstGeom>
                <a:noFill/>
                <a:ln cap="flat" cmpd="sng" w="9525">
                  <a:solidFill>
                    <a:schemeClr val="accent1"/>
                  </a:solidFill>
                  <a:prstDash val="solid"/>
                  <a:round/>
                  <a:headEnd len="med" w="med" type="none"/>
                  <a:tailEnd len="med" w="med" type="none"/>
                </a:ln>
              </p:spPr>
            </p:cxnSp>
            <p:cxnSp>
              <p:nvCxnSpPr>
                <p:cNvPr id="350" name="Google Shape;350;p15"/>
                <p:cNvCxnSpPr/>
                <p:nvPr/>
              </p:nvCxnSpPr>
              <p:spPr>
                <a:xfrm>
                  <a:off x="8660538" y="3756575"/>
                  <a:ext cx="228600" cy="228600"/>
                </a:xfrm>
                <a:prstGeom prst="straightConnector1">
                  <a:avLst/>
                </a:prstGeom>
                <a:noFill/>
                <a:ln cap="flat" cmpd="sng" w="9525">
                  <a:solidFill>
                    <a:schemeClr val="accent1"/>
                  </a:solidFill>
                  <a:prstDash val="solid"/>
                  <a:round/>
                  <a:headEnd len="med" w="med" type="none"/>
                  <a:tailEnd len="med" w="med" type="none"/>
                </a:ln>
              </p:spPr>
            </p:cxnSp>
            <p:sp>
              <p:nvSpPr>
                <p:cNvPr id="351" name="Google Shape;351;p15"/>
                <p:cNvSpPr/>
                <p:nvPr/>
              </p:nvSpPr>
              <p:spPr>
                <a:xfrm>
                  <a:off x="8561013" y="3694250"/>
                  <a:ext cx="156300" cy="88200"/>
                </a:xfrm>
                <a:prstGeom prst="ellipse">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nvGrpSpPr>
              <p:cNvPr id="352" name="Google Shape;352;p15"/>
              <p:cNvGrpSpPr/>
              <p:nvPr/>
            </p:nvGrpSpPr>
            <p:grpSpPr>
              <a:xfrm>
                <a:off x="6645250" y="4807200"/>
                <a:ext cx="2502000" cy="88200"/>
                <a:chOff x="6645250" y="4807200"/>
                <a:chExt cx="2502000" cy="88200"/>
              </a:xfrm>
            </p:grpSpPr>
            <p:cxnSp>
              <p:nvCxnSpPr>
                <p:cNvPr id="353" name="Google Shape;353;p15"/>
                <p:cNvCxnSpPr/>
                <p:nvPr/>
              </p:nvCxnSpPr>
              <p:spPr>
                <a:xfrm>
                  <a:off x="6801550" y="4851300"/>
                  <a:ext cx="2345700" cy="0"/>
                </a:xfrm>
                <a:prstGeom prst="straightConnector1">
                  <a:avLst/>
                </a:prstGeom>
                <a:noFill/>
                <a:ln cap="flat" cmpd="sng" w="9525">
                  <a:solidFill>
                    <a:schemeClr val="lt2"/>
                  </a:solidFill>
                  <a:prstDash val="solid"/>
                  <a:round/>
                  <a:headEnd len="med" w="med" type="none"/>
                  <a:tailEnd len="med" w="med" type="none"/>
                </a:ln>
              </p:spPr>
            </p:cxnSp>
            <p:sp>
              <p:nvSpPr>
                <p:cNvPr id="354" name="Google Shape;354;p15"/>
                <p:cNvSpPr/>
                <p:nvPr/>
              </p:nvSpPr>
              <p:spPr>
                <a:xfrm flipH="1">
                  <a:off x="6645250" y="4807200"/>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nvGrpSpPr>
              <p:cNvPr id="355" name="Google Shape;355;p15"/>
              <p:cNvGrpSpPr/>
              <p:nvPr/>
            </p:nvGrpSpPr>
            <p:grpSpPr>
              <a:xfrm>
                <a:off x="8664500" y="3076225"/>
                <a:ext cx="479400" cy="711475"/>
                <a:chOff x="8664500" y="3076225"/>
                <a:chExt cx="479400" cy="711475"/>
              </a:xfrm>
            </p:grpSpPr>
            <p:cxnSp>
              <p:nvCxnSpPr>
                <p:cNvPr id="356" name="Google Shape;356;p15"/>
                <p:cNvCxnSpPr/>
                <p:nvPr/>
              </p:nvCxnSpPr>
              <p:spPr>
                <a:xfrm>
                  <a:off x="8668600" y="3483200"/>
                  <a:ext cx="262800" cy="262800"/>
                </a:xfrm>
                <a:prstGeom prst="straightConnector1">
                  <a:avLst/>
                </a:prstGeom>
                <a:noFill/>
                <a:ln cap="flat" cmpd="sng" w="9525">
                  <a:solidFill>
                    <a:schemeClr val="lt2"/>
                  </a:solidFill>
                  <a:prstDash val="solid"/>
                  <a:round/>
                  <a:headEnd len="med" w="med" type="none"/>
                  <a:tailEnd len="med" w="med" type="none"/>
                </a:ln>
              </p:spPr>
            </p:cxnSp>
            <p:cxnSp>
              <p:nvCxnSpPr>
                <p:cNvPr id="357" name="Google Shape;357;p15"/>
                <p:cNvCxnSpPr/>
                <p:nvPr/>
              </p:nvCxnSpPr>
              <p:spPr>
                <a:xfrm>
                  <a:off x="8664500" y="3481050"/>
                  <a:ext cx="479400" cy="0"/>
                </a:xfrm>
                <a:prstGeom prst="straightConnector1">
                  <a:avLst/>
                </a:prstGeom>
                <a:noFill/>
                <a:ln cap="flat" cmpd="sng" w="9525">
                  <a:solidFill>
                    <a:schemeClr val="lt2"/>
                  </a:solidFill>
                  <a:prstDash val="solid"/>
                  <a:round/>
                  <a:headEnd len="med" w="med" type="none"/>
                  <a:tailEnd len="med" w="med" type="none"/>
                </a:ln>
              </p:spPr>
            </p:cxnSp>
            <p:sp>
              <p:nvSpPr>
                <p:cNvPr id="358" name="Google Shape;358;p15"/>
                <p:cNvSpPr/>
                <p:nvPr/>
              </p:nvSpPr>
              <p:spPr>
                <a:xfrm>
                  <a:off x="8853975" y="3699500"/>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cxnSp>
              <p:nvCxnSpPr>
                <p:cNvPr id="359" name="Google Shape;359;p15"/>
                <p:cNvCxnSpPr/>
                <p:nvPr/>
              </p:nvCxnSpPr>
              <p:spPr>
                <a:xfrm>
                  <a:off x="8668600" y="3078375"/>
                  <a:ext cx="262800" cy="262800"/>
                </a:xfrm>
                <a:prstGeom prst="straightConnector1">
                  <a:avLst/>
                </a:prstGeom>
                <a:noFill/>
                <a:ln cap="flat" cmpd="sng" w="9525">
                  <a:solidFill>
                    <a:schemeClr val="lt2"/>
                  </a:solidFill>
                  <a:prstDash val="solid"/>
                  <a:round/>
                  <a:headEnd len="med" w="med" type="none"/>
                  <a:tailEnd len="med" w="med" type="none"/>
                </a:ln>
              </p:spPr>
            </p:cxnSp>
            <p:cxnSp>
              <p:nvCxnSpPr>
                <p:cNvPr id="360" name="Google Shape;360;p15"/>
                <p:cNvCxnSpPr/>
                <p:nvPr/>
              </p:nvCxnSpPr>
              <p:spPr>
                <a:xfrm>
                  <a:off x="8664500" y="3076225"/>
                  <a:ext cx="479400" cy="0"/>
                </a:xfrm>
                <a:prstGeom prst="straightConnector1">
                  <a:avLst/>
                </a:prstGeom>
                <a:noFill/>
                <a:ln cap="flat" cmpd="sng" w="9525">
                  <a:solidFill>
                    <a:schemeClr val="lt2"/>
                  </a:solidFill>
                  <a:prstDash val="solid"/>
                  <a:round/>
                  <a:headEnd len="med" w="med" type="none"/>
                  <a:tailEnd len="med" w="med" type="none"/>
                </a:ln>
              </p:spPr>
            </p:cxnSp>
            <p:sp>
              <p:nvSpPr>
                <p:cNvPr id="361" name="Google Shape;361;p15"/>
                <p:cNvSpPr/>
                <p:nvPr/>
              </p:nvSpPr>
              <p:spPr>
                <a:xfrm>
                  <a:off x="8853975" y="3294675"/>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grpSp>
          <p:nvGrpSpPr>
            <p:cNvPr id="362" name="Google Shape;362;p15"/>
            <p:cNvGrpSpPr/>
            <p:nvPr/>
          </p:nvGrpSpPr>
          <p:grpSpPr>
            <a:xfrm>
              <a:off x="545775" y="4697275"/>
              <a:ext cx="1388225" cy="448625"/>
              <a:chOff x="545775" y="4697275"/>
              <a:chExt cx="1388225" cy="448625"/>
            </a:xfrm>
          </p:grpSpPr>
          <p:cxnSp>
            <p:nvCxnSpPr>
              <p:cNvPr id="363" name="Google Shape;363;p15"/>
              <p:cNvCxnSpPr/>
              <p:nvPr/>
            </p:nvCxnSpPr>
            <p:spPr>
              <a:xfrm flipH="1" rot="10800000">
                <a:off x="545775" y="4738175"/>
                <a:ext cx="406800" cy="406800"/>
              </a:xfrm>
              <a:prstGeom prst="straightConnector1">
                <a:avLst/>
              </a:prstGeom>
              <a:noFill/>
              <a:ln cap="flat" cmpd="sng" w="9525">
                <a:solidFill>
                  <a:schemeClr val="lt2"/>
                </a:solidFill>
                <a:prstDash val="solid"/>
                <a:round/>
                <a:headEnd len="med" w="med" type="none"/>
                <a:tailEnd len="med" w="med" type="none"/>
              </a:ln>
            </p:spPr>
          </p:cxnSp>
          <p:cxnSp>
            <p:nvCxnSpPr>
              <p:cNvPr id="364" name="Google Shape;364;p15"/>
              <p:cNvCxnSpPr/>
              <p:nvPr/>
            </p:nvCxnSpPr>
            <p:spPr>
              <a:xfrm rot="10800000">
                <a:off x="952300" y="4741375"/>
                <a:ext cx="593100" cy="0"/>
              </a:xfrm>
              <a:prstGeom prst="straightConnector1">
                <a:avLst/>
              </a:prstGeom>
              <a:noFill/>
              <a:ln cap="flat" cmpd="sng" w="9525">
                <a:solidFill>
                  <a:schemeClr val="lt2"/>
                </a:solidFill>
                <a:prstDash val="solid"/>
                <a:round/>
                <a:headEnd len="med" w="med" type="none"/>
                <a:tailEnd len="med" w="med" type="none"/>
              </a:ln>
            </p:spPr>
          </p:cxnSp>
          <p:cxnSp>
            <p:nvCxnSpPr>
              <p:cNvPr id="365" name="Google Shape;365;p15"/>
              <p:cNvCxnSpPr/>
              <p:nvPr/>
            </p:nvCxnSpPr>
            <p:spPr>
              <a:xfrm flipH="1" rot="10800000">
                <a:off x="745650" y="4837800"/>
                <a:ext cx="308100" cy="308100"/>
              </a:xfrm>
              <a:prstGeom prst="straightConnector1">
                <a:avLst/>
              </a:prstGeom>
              <a:noFill/>
              <a:ln cap="flat" cmpd="sng" w="9525">
                <a:solidFill>
                  <a:schemeClr val="lt2"/>
                </a:solidFill>
                <a:prstDash val="solid"/>
                <a:round/>
                <a:headEnd len="med" w="med" type="none"/>
                <a:tailEnd len="med" w="med" type="none"/>
              </a:ln>
            </p:spPr>
          </p:cxnSp>
          <p:cxnSp>
            <p:nvCxnSpPr>
              <p:cNvPr id="366" name="Google Shape;366;p15"/>
              <p:cNvCxnSpPr>
                <a:stCxn id="367" idx="2"/>
              </p:cNvCxnSpPr>
              <p:nvPr/>
            </p:nvCxnSpPr>
            <p:spPr>
              <a:xfrm rot="10800000">
                <a:off x="1053500" y="4840900"/>
                <a:ext cx="724200" cy="0"/>
              </a:xfrm>
              <a:prstGeom prst="straightConnector1">
                <a:avLst/>
              </a:prstGeom>
              <a:noFill/>
              <a:ln cap="flat" cmpd="sng" w="9525">
                <a:solidFill>
                  <a:schemeClr val="lt2"/>
                </a:solidFill>
                <a:prstDash val="solid"/>
                <a:round/>
                <a:headEnd len="med" w="med" type="none"/>
                <a:tailEnd len="med" w="med" type="none"/>
              </a:ln>
            </p:spPr>
          </p:cxnSp>
          <p:sp>
            <p:nvSpPr>
              <p:cNvPr id="368" name="Google Shape;368;p15"/>
              <p:cNvSpPr/>
              <p:nvPr/>
            </p:nvSpPr>
            <p:spPr>
              <a:xfrm flipH="1" rot="10800000">
                <a:off x="1545400" y="4697275"/>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367" name="Google Shape;367;p15"/>
              <p:cNvSpPr/>
              <p:nvPr/>
            </p:nvSpPr>
            <p:spPr>
              <a:xfrm flipH="1" rot="10800000">
                <a:off x="1777700" y="4796800"/>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nvGrpSpPr>
            <p:cNvPr id="369" name="Google Shape;369;p15"/>
            <p:cNvGrpSpPr/>
            <p:nvPr/>
          </p:nvGrpSpPr>
          <p:grpSpPr>
            <a:xfrm>
              <a:off x="0" y="4297500"/>
              <a:ext cx="720000" cy="842900"/>
              <a:chOff x="0" y="4297500"/>
              <a:chExt cx="720000" cy="842900"/>
            </a:xfrm>
          </p:grpSpPr>
          <p:cxnSp>
            <p:nvCxnSpPr>
              <p:cNvPr id="370" name="Google Shape;370;p15"/>
              <p:cNvCxnSpPr/>
              <p:nvPr/>
            </p:nvCxnSpPr>
            <p:spPr>
              <a:xfrm flipH="1" rot="10800000">
                <a:off x="0" y="4737500"/>
                <a:ext cx="402900" cy="402900"/>
              </a:xfrm>
              <a:prstGeom prst="straightConnector1">
                <a:avLst/>
              </a:prstGeom>
              <a:noFill/>
              <a:ln cap="flat" cmpd="sng" w="9525">
                <a:solidFill>
                  <a:schemeClr val="accent1"/>
                </a:solidFill>
                <a:prstDash val="solid"/>
                <a:round/>
                <a:headEnd len="med" w="med" type="none"/>
                <a:tailEnd len="med" w="med" type="none"/>
              </a:ln>
            </p:spPr>
          </p:cxnSp>
          <p:cxnSp>
            <p:nvCxnSpPr>
              <p:cNvPr id="371" name="Google Shape;371;p15"/>
              <p:cNvCxnSpPr/>
              <p:nvPr/>
            </p:nvCxnSpPr>
            <p:spPr>
              <a:xfrm flipH="1" rot="10800000">
                <a:off x="228025" y="4737500"/>
                <a:ext cx="402900" cy="402900"/>
              </a:xfrm>
              <a:prstGeom prst="straightConnector1">
                <a:avLst/>
              </a:prstGeom>
              <a:noFill/>
              <a:ln cap="flat" cmpd="sng" w="9525">
                <a:solidFill>
                  <a:schemeClr val="accent1"/>
                </a:solidFill>
                <a:prstDash val="solid"/>
                <a:round/>
                <a:headEnd len="med" w="med" type="none"/>
                <a:tailEnd len="med" w="med" type="none"/>
              </a:ln>
            </p:spPr>
          </p:cxnSp>
          <p:sp>
            <p:nvSpPr>
              <p:cNvPr id="372" name="Google Shape;372;p15"/>
              <p:cNvSpPr/>
              <p:nvPr/>
            </p:nvSpPr>
            <p:spPr>
              <a:xfrm flipH="1" rot="10800000">
                <a:off x="563700" y="4690850"/>
                <a:ext cx="156300" cy="88200"/>
              </a:xfrm>
              <a:prstGeom prst="ellipse">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cxnSp>
            <p:nvCxnSpPr>
              <p:cNvPr id="373" name="Google Shape;373;p15"/>
              <p:cNvCxnSpPr/>
              <p:nvPr/>
            </p:nvCxnSpPr>
            <p:spPr>
              <a:xfrm rot="10800000">
                <a:off x="397975" y="4360975"/>
                <a:ext cx="0" cy="380400"/>
              </a:xfrm>
              <a:prstGeom prst="straightConnector1">
                <a:avLst/>
              </a:prstGeom>
              <a:noFill/>
              <a:ln cap="flat" cmpd="sng" w="9525">
                <a:solidFill>
                  <a:schemeClr val="accent1"/>
                </a:solidFill>
                <a:prstDash val="solid"/>
                <a:round/>
                <a:headEnd len="med" w="med" type="none"/>
                <a:tailEnd len="med" w="med" type="none"/>
              </a:ln>
            </p:spPr>
          </p:cxnSp>
          <p:sp>
            <p:nvSpPr>
              <p:cNvPr id="374" name="Google Shape;374;p15"/>
              <p:cNvSpPr/>
              <p:nvPr/>
            </p:nvSpPr>
            <p:spPr>
              <a:xfrm flipH="1" rot="10800000">
                <a:off x="319825" y="4297500"/>
                <a:ext cx="156300" cy="88200"/>
              </a:xfrm>
              <a:prstGeom prst="ellipse">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pic>
        <p:nvPicPr>
          <p:cNvPr id="375" name="Google Shape;375;p15"/>
          <p:cNvPicPr preferRelativeResize="0"/>
          <p:nvPr/>
        </p:nvPicPr>
        <p:blipFill rotWithShape="1">
          <a:blip r:embed="rId2">
            <a:alphaModFix/>
          </a:blip>
          <a:srcRect b="0" l="0" r="0" t="55253"/>
          <a:stretch/>
        </p:blipFill>
        <p:spPr>
          <a:xfrm>
            <a:off x="278338" y="2942550"/>
            <a:ext cx="222225" cy="1211851"/>
          </a:xfrm>
          <a:prstGeom prst="rect">
            <a:avLst/>
          </a:prstGeom>
          <a:noFill/>
          <a:ln>
            <a:noFill/>
          </a:ln>
        </p:spPr>
      </p:pic>
      <p:sp>
        <p:nvSpPr>
          <p:cNvPr id="376" name="Google Shape;376;p15"/>
          <p:cNvSpPr txBox="1"/>
          <p:nvPr>
            <p:ph hasCustomPrompt="1" idx="9" type="title"/>
          </p:nvPr>
        </p:nvSpPr>
        <p:spPr>
          <a:xfrm>
            <a:off x="1282725" y="3536625"/>
            <a:ext cx="539400" cy="431400"/>
          </a:xfrm>
          <a:prstGeom prst="rect">
            <a:avLst/>
          </a:prstGeom>
          <a:noFill/>
        </p:spPr>
        <p:txBody>
          <a:bodyPr anchorCtr="0" anchor="ctr" bIns="0" lIns="0" spcFirstLastPara="1" rIns="0" wrap="square" tIns="0">
            <a:noAutofit/>
          </a:bodyPr>
          <a:lstStyle>
            <a:lvl1pPr lvl="0" rtl="0" algn="ctr">
              <a:spcBef>
                <a:spcPts val="0"/>
              </a:spcBef>
              <a:spcAft>
                <a:spcPts val="0"/>
              </a:spcAft>
              <a:buSzPts val="2800"/>
              <a:buNone/>
              <a:defRPr sz="2800"/>
            </a:lvl1pPr>
            <a:lvl2pPr lvl="1" rtl="0" algn="ctr">
              <a:spcBef>
                <a:spcPts val="0"/>
              </a:spcBef>
              <a:spcAft>
                <a:spcPts val="0"/>
              </a:spcAft>
              <a:buSzPts val="2800"/>
              <a:buFont typeface="Kanit"/>
              <a:buNone/>
              <a:defRPr sz="2800">
                <a:latin typeface="Kanit"/>
                <a:ea typeface="Kanit"/>
                <a:cs typeface="Kanit"/>
                <a:sym typeface="Kanit"/>
              </a:defRPr>
            </a:lvl2pPr>
            <a:lvl3pPr lvl="2" rtl="0" algn="ctr">
              <a:spcBef>
                <a:spcPts val="0"/>
              </a:spcBef>
              <a:spcAft>
                <a:spcPts val="0"/>
              </a:spcAft>
              <a:buSzPts val="2800"/>
              <a:buFont typeface="Kanit"/>
              <a:buNone/>
              <a:defRPr sz="2800">
                <a:latin typeface="Kanit"/>
                <a:ea typeface="Kanit"/>
                <a:cs typeface="Kanit"/>
                <a:sym typeface="Kanit"/>
              </a:defRPr>
            </a:lvl3pPr>
            <a:lvl4pPr lvl="3" rtl="0" algn="ctr">
              <a:spcBef>
                <a:spcPts val="0"/>
              </a:spcBef>
              <a:spcAft>
                <a:spcPts val="0"/>
              </a:spcAft>
              <a:buSzPts val="2800"/>
              <a:buFont typeface="Kanit"/>
              <a:buNone/>
              <a:defRPr sz="2800">
                <a:latin typeface="Kanit"/>
                <a:ea typeface="Kanit"/>
                <a:cs typeface="Kanit"/>
                <a:sym typeface="Kanit"/>
              </a:defRPr>
            </a:lvl4pPr>
            <a:lvl5pPr lvl="4" rtl="0" algn="ctr">
              <a:spcBef>
                <a:spcPts val="0"/>
              </a:spcBef>
              <a:spcAft>
                <a:spcPts val="0"/>
              </a:spcAft>
              <a:buSzPts val="2800"/>
              <a:buFont typeface="Kanit"/>
              <a:buNone/>
              <a:defRPr sz="2800">
                <a:latin typeface="Kanit"/>
                <a:ea typeface="Kanit"/>
                <a:cs typeface="Kanit"/>
                <a:sym typeface="Kanit"/>
              </a:defRPr>
            </a:lvl5pPr>
            <a:lvl6pPr lvl="5" rtl="0" algn="ctr">
              <a:spcBef>
                <a:spcPts val="0"/>
              </a:spcBef>
              <a:spcAft>
                <a:spcPts val="0"/>
              </a:spcAft>
              <a:buSzPts val="2800"/>
              <a:buFont typeface="Kanit"/>
              <a:buNone/>
              <a:defRPr sz="2800">
                <a:latin typeface="Kanit"/>
                <a:ea typeface="Kanit"/>
                <a:cs typeface="Kanit"/>
                <a:sym typeface="Kanit"/>
              </a:defRPr>
            </a:lvl6pPr>
            <a:lvl7pPr lvl="6" rtl="0" algn="ctr">
              <a:spcBef>
                <a:spcPts val="0"/>
              </a:spcBef>
              <a:spcAft>
                <a:spcPts val="0"/>
              </a:spcAft>
              <a:buSzPts val="2800"/>
              <a:buFont typeface="Kanit"/>
              <a:buNone/>
              <a:defRPr sz="2800">
                <a:latin typeface="Kanit"/>
                <a:ea typeface="Kanit"/>
                <a:cs typeface="Kanit"/>
                <a:sym typeface="Kanit"/>
              </a:defRPr>
            </a:lvl7pPr>
            <a:lvl8pPr lvl="7" rtl="0" algn="ctr">
              <a:spcBef>
                <a:spcPts val="0"/>
              </a:spcBef>
              <a:spcAft>
                <a:spcPts val="0"/>
              </a:spcAft>
              <a:buSzPts val="2800"/>
              <a:buFont typeface="Kanit"/>
              <a:buNone/>
              <a:defRPr sz="2800">
                <a:latin typeface="Kanit"/>
                <a:ea typeface="Kanit"/>
                <a:cs typeface="Kanit"/>
                <a:sym typeface="Kanit"/>
              </a:defRPr>
            </a:lvl8pPr>
            <a:lvl9pPr lvl="8" rtl="0" algn="ctr">
              <a:spcBef>
                <a:spcPts val="0"/>
              </a:spcBef>
              <a:spcAft>
                <a:spcPts val="0"/>
              </a:spcAft>
              <a:buSzPts val="2800"/>
              <a:buFont typeface="Kanit"/>
              <a:buNone/>
              <a:defRPr sz="2800">
                <a:latin typeface="Kanit"/>
                <a:ea typeface="Kanit"/>
                <a:cs typeface="Kanit"/>
                <a:sym typeface="Kanit"/>
              </a:defRPr>
            </a:lvl9pPr>
          </a:lstStyle>
          <a:p>
            <a:r>
              <a:t>xx%</a:t>
            </a:r>
          </a:p>
        </p:txBody>
      </p:sp>
      <p:sp>
        <p:nvSpPr>
          <p:cNvPr id="377" name="Google Shape;377;p15"/>
          <p:cNvSpPr txBox="1"/>
          <p:nvPr>
            <p:ph hasCustomPrompt="1" idx="13" type="title"/>
          </p:nvPr>
        </p:nvSpPr>
        <p:spPr>
          <a:xfrm>
            <a:off x="4822242" y="3536625"/>
            <a:ext cx="541500" cy="431400"/>
          </a:xfrm>
          <a:prstGeom prst="rect">
            <a:avLst/>
          </a:prstGeom>
          <a:noFill/>
        </p:spPr>
        <p:txBody>
          <a:bodyPr anchorCtr="0" anchor="ctr" bIns="0" lIns="0" spcFirstLastPara="1" rIns="0" wrap="square" tIns="0">
            <a:noAutofit/>
          </a:bodyPr>
          <a:lstStyle>
            <a:lvl1pPr lvl="0" rtl="0" algn="ctr">
              <a:spcBef>
                <a:spcPts val="0"/>
              </a:spcBef>
              <a:spcAft>
                <a:spcPts val="0"/>
              </a:spcAft>
              <a:buSzPts val="2800"/>
              <a:buNone/>
              <a:defRPr sz="2800"/>
            </a:lvl1pPr>
            <a:lvl2pPr lvl="1" rtl="0" algn="ctr">
              <a:spcBef>
                <a:spcPts val="0"/>
              </a:spcBef>
              <a:spcAft>
                <a:spcPts val="0"/>
              </a:spcAft>
              <a:buSzPts val="2800"/>
              <a:buFont typeface="Kanit"/>
              <a:buNone/>
              <a:defRPr sz="2800">
                <a:latin typeface="Kanit"/>
                <a:ea typeface="Kanit"/>
                <a:cs typeface="Kanit"/>
                <a:sym typeface="Kanit"/>
              </a:defRPr>
            </a:lvl2pPr>
            <a:lvl3pPr lvl="2" rtl="0" algn="ctr">
              <a:spcBef>
                <a:spcPts val="0"/>
              </a:spcBef>
              <a:spcAft>
                <a:spcPts val="0"/>
              </a:spcAft>
              <a:buSzPts val="2800"/>
              <a:buFont typeface="Kanit"/>
              <a:buNone/>
              <a:defRPr sz="2800">
                <a:latin typeface="Kanit"/>
                <a:ea typeface="Kanit"/>
                <a:cs typeface="Kanit"/>
                <a:sym typeface="Kanit"/>
              </a:defRPr>
            </a:lvl3pPr>
            <a:lvl4pPr lvl="3" rtl="0" algn="ctr">
              <a:spcBef>
                <a:spcPts val="0"/>
              </a:spcBef>
              <a:spcAft>
                <a:spcPts val="0"/>
              </a:spcAft>
              <a:buSzPts val="2800"/>
              <a:buFont typeface="Kanit"/>
              <a:buNone/>
              <a:defRPr sz="2800">
                <a:latin typeface="Kanit"/>
                <a:ea typeface="Kanit"/>
                <a:cs typeface="Kanit"/>
                <a:sym typeface="Kanit"/>
              </a:defRPr>
            </a:lvl4pPr>
            <a:lvl5pPr lvl="4" rtl="0" algn="ctr">
              <a:spcBef>
                <a:spcPts val="0"/>
              </a:spcBef>
              <a:spcAft>
                <a:spcPts val="0"/>
              </a:spcAft>
              <a:buSzPts val="2800"/>
              <a:buFont typeface="Kanit"/>
              <a:buNone/>
              <a:defRPr sz="2800">
                <a:latin typeface="Kanit"/>
                <a:ea typeface="Kanit"/>
                <a:cs typeface="Kanit"/>
                <a:sym typeface="Kanit"/>
              </a:defRPr>
            </a:lvl5pPr>
            <a:lvl6pPr lvl="5" rtl="0" algn="ctr">
              <a:spcBef>
                <a:spcPts val="0"/>
              </a:spcBef>
              <a:spcAft>
                <a:spcPts val="0"/>
              </a:spcAft>
              <a:buSzPts val="2800"/>
              <a:buFont typeface="Kanit"/>
              <a:buNone/>
              <a:defRPr sz="2800">
                <a:latin typeface="Kanit"/>
                <a:ea typeface="Kanit"/>
                <a:cs typeface="Kanit"/>
                <a:sym typeface="Kanit"/>
              </a:defRPr>
            </a:lvl6pPr>
            <a:lvl7pPr lvl="6" rtl="0" algn="ctr">
              <a:spcBef>
                <a:spcPts val="0"/>
              </a:spcBef>
              <a:spcAft>
                <a:spcPts val="0"/>
              </a:spcAft>
              <a:buSzPts val="2800"/>
              <a:buFont typeface="Kanit"/>
              <a:buNone/>
              <a:defRPr sz="2800">
                <a:latin typeface="Kanit"/>
                <a:ea typeface="Kanit"/>
                <a:cs typeface="Kanit"/>
                <a:sym typeface="Kanit"/>
              </a:defRPr>
            </a:lvl7pPr>
            <a:lvl8pPr lvl="7" rtl="0" algn="ctr">
              <a:spcBef>
                <a:spcPts val="0"/>
              </a:spcBef>
              <a:spcAft>
                <a:spcPts val="0"/>
              </a:spcAft>
              <a:buSzPts val="2800"/>
              <a:buFont typeface="Kanit"/>
              <a:buNone/>
              <a:defRPr sz="2800">
                <a:latin typeface="Kanit"/>
                <a:ea typeface="Kanit"/>
                <a:cs typeface="Kanit"/>
                <a:sym typeface="Kanit"/>
              </a:defRPr>
            </a:lvl8pPr>
            <a:lvl9pPr lvl="8" rtl="0" algn="ctr">
              <a:spcBef>
                <a:spcPts val="0"/>
              </a:spcBef>
              <a:spcAft>
                <a:spcPts val="0"/>
              </a:spcAft>
              <a:buSzPts val="2800"/>
              <a:buFont typeface="Kanit"/>
              <a:buNone/>
              <a:defRPr sz="2800">
                <a:latin typeface="Kanit"/>
                <a:ea typeface="Kanit"/>
                <a:cs typeface="Kanit"/>
                <a:sym typeface="Kanit"/>
              </a:defRPr>
            </a:lvl9pPr>
          </a:lstStyle>
          <a:p>
            <a:r>
              <a:t>xx%</a:t>
            </a:r>
          </a:p>
        </p:txBody>
      </p:sp>
      <p:sp>
        <p:nvSpPr>
          <p:cNvPr id="378" name="Google Shape;378;p15"/>
          <p:cNvSpPr txBox="1"/>
          <p:nvPr>
            <p:ph idx="14" type="subTitle"/>
          </p:nvPr>
        </p:nvSpPr>
        <p:spPr>
          <a:xfrm>
            <a:off x="2022750" y="3430250"/>
            <a:ext cx="2460000" cy="7542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Kanit"/>
              <a:buNone/>
              <a:defRPr sz="2000">
                <a:latin typeface="Kanit"/>
                <a:ea typeface="Kanit"/>
                <a:cs typeface="Kanit"/>
                <a:sym typeface="Kanit"/>
              </a:defRPr>
            </a:lvl1pPr>
            <a:lvl2pPr lvl="1" rtl="0">
              <a:lnSpc>
                <a:spcPct val="100000"/>
              </a:lnSpc>
              <a:spcBef>
                <a:spcPts val="0"/>
              </a:spcBef>
              <a:spcAft>
                <a:spcPts val="0"/>
              </a:spcAft>
              <a:buSzPts val="2000"/>
              <a:buFont typeface="Kanit"/>
              <a:buNone/>
              <a:defRPr sz="2000">
                <a:latin typeface="Kanit"/>
                <a:ea typeface="Kanit"/>
                <a:cs typeface="Kanit"/>
                <a:sym typeface="Kanit"/>
              </a:defRPr>
            </a:lvl2pPr>
            <a:lvl3pPr lvl="2" rtl="0">
              <a:lnSpc>
                <a:spcPct val="100000"/>
              </a:lnSpc>
              <a:spcBef>
                <a:spcPts val="0"/>
              </a:spcBef>
              <a:spcAft>
                <a:spcPts val="0"/>
              </a:spcAft>
              <a:buSzPts val="2000"/>
              <a:buFont typeface="Kanit"/>
              <a:buNone/>
              <a:defRPr sz="2000">
                <a:latin typeface="Kanit"/>
                <a:ea typeface="Kanit"/>
                <a:cs typeface="Kanit"/>
                <a:sym typeface="Kanit"/>
              </a:defRPr>
            </a:lvl3pPr>
            <a:lvl4pPr lvl="3" rtl="0">
              <a:lnSpc>
                <a:spcPct val="100000"/>
              </a:lnSpc>
              <a:spcBef>
                <a:spcPts val="0"/>
              </a:spcBef>
              <a:spcAft>
                <a:spcPts val="0"/>
              </a:spcAft>
              <a:buSzPts val="2000"/>
              <a:buFont typeface="Kanit"/>
              <a:buNone/>
              <a:defRPr sz="2000">
                <a:latin typeface="Kanit"/>
                <a:ea typeface="Kanit"/>
                <a:cs typeface="Kanit"/>
                <a:sym typeface="Kanit"/>
              </a:defRPr>
            </a:lvl4pPr>
            <a:lvl5pPr lvl="4" rtl="0">
              <a:lnSpc>
                <a:spcPct val="100000"/>
              </a:lnSpc>
              <a:spcBef>
                <a:spcPts val="0"/>
              </a:spcBef>
              <a:spcAft>
                <a:spcPts val="0"/>
              </a:spcAft>
              <a:buSzPts val="2000"/>
              <a:buFont typeface="Kanit"/>
              <a:buNone/>
              <a:defRPr sz="2000">
                <a:latin typeface="Kanit"/>
                <a:ea typeface="Kanit"/>
                <a:cs typeface="Kanit"/>
                <a:sym typeface="Kanit"/>
              </a:defRPr>
            </a:lvl5pPr>
            <a:lvl6pPr lvl="5" rtl="0">
              <a:lnSpc>
                <a:spcPct val="100000"/>
              </a:lnSpc>
              <a:spcBef>
                <a:spcPts val="0"/>
              </a:spcBef>
              <a:spcAft>
                <a:spcPts val="0"/>
              </a:spcAft>
              <a:buSzPts val="2000"/>
              <a:buFont typeface="Kanit"/>
              <a:buNone/>
              <a:defRPr sz="2000">
                <a:latin typeface="Kanit"/>
                <a:ea typeface="Kanit"/>
                <a:cs typeface="Kanit"/>
                <a:sym typeface="Kanit"/>
              </a:defRPr>
            </a:lvl6pPr>
            <a:lvl7pPr lvl="6" rtl="0">
              <a:lnSpc>
                <a:spcPct val="100000"/>
              </a:lnSpc>
              <a:spcBef>
                <a:spcPts val="0"/>
              </a:spcBef>
              <a:spcAft>
                <a:spcPts val="0"/>
              </a:spcAft>
              <a:buSzPts val="2000"/>
              <a:buFont typeface="Kanit"/>
              <a:buNone/>
              <a:defRPr sz="2000">
                <a:latin typeface="Kanit"/>
                <a:ea typeface="Kanit"/>
                <a:cs typeface="Kanit"/>
                <a:sym typeface="Kanit"/>
              </a:defRPr>
            </a:lvl7pPr>
            <a:lvl8pPr lvl="7" rtl="0">
              <a:lnSpc>
                <a:spcPct val="100000"/>
              </a:lnSpc>
              <a:spcBef>
                <a:spcPts val="0"/>
              </a:spcBef>
              <a:spcAft>
                <a:spcPts val="0"/>
              </a:spcAft>
              <a:buSzPts val="2000"/>
              <a:buFont typeface="Kanit"/>
              <a:buNone/>
              <a:defRPr sz="2000">
                <a:latin typeface="Kanit"/>
                <a:ea typeface="Kanit"/>
                <a:cs typeface="Kanit"/>
                <a:sym typeface="Kanit"/>
              </a:defRPr>
            </a:lvl8pPr>
            <a:lvl9pPr lvl="8" rtl="0">
              <a:lnSpc>
                <a:spcPct val="100000"/>
              </a:lnSpc>
              <a:spcBef>
                <a:spcPts val="0"/>
              </a:spcBef>
              <a:spcAft>
                <a:spcPts val="0"/>
              </a:spcAft>
              <a:buSzPts val="2000"/>
              <a:buFont typeface="Kanit"/>
              <a:buNone/>
              <a:defRPr sz="2000">
                <a:latin typeface="Kanit"/>
                <a:ea typeface="Kanit"/>
                <a:cs typeface="Kanit"/>
                <a:sym typeface="Kanit"/>
              </a:defRPr>
            </a:lvl9pPr>
          </a:lstStyle>
          <a:p/>
        </p:txBody>
      </p:sp>
      <p:sp>
        <p:nvSpPr>
          <p:cNvPr id="379" name="Google Shape;379;p15"/>
          <p:cNvSpPr txBox="1"/>
          <p:nvPr>
            <p:ph idx="15" type="subTitle"/>
          </p:nvPr>
        </p:nvSpPr>
        <p:spPr>
          <a:xfrm>
            <a:off x="5566925" y="3430250"/>
            <a:ext cx="2460000" cy="754200"/>
          </a:xfrm>
          <a:prstGeom prst="rect">
            <a:avLst/>
          </a:prstGeom>
        </p:spPr>
        <p:txBody>
          <a:bodyPr anchorCtr="0" anchor="b" bIns="91425" lIns="91425" spcFirstLastPara="1" rIns="91425" wrap="square" tIns="91425">
            <a:noAutofit/>
          </a:bodyPr>
          <a:lstStyle>
            <a:lvl1pPr lvl="0" rtl="0">
              <a:spcBef>
                <a:spcPts val="0"/>
              </a:spcBef>
              <a:spcAft>
                <a:spcPts val="0"/>
              </a:spcAft>
              <a:buSzPts val="2000"/>
              <a:buFont typeface="Kanit"/>
              <a:buNone/>
              <a:defRPr sz="2000">
                <a:latin typeface="Kanit"/>
                <a:ea typeface="Kanit"/>
                <a:cs typeface="Kanit"/>
                <a:sym typeface="Kanit"/>
              </a:defRPr>
            </a:lvl1pPr>
            <a:lvl2pPr lvl="1" rtl="0">
              <a:lnSpc>
                <a:spcPct val="100000"/>
              </a:lnSpc>
              <a:spcBef>
                <a:spcPts val="0"/>
              </a:spcBef>
              <a:spcAft>
                <a:spcPts val="0"/>
              </a:spcAft>
              <a:buSzPts val="2000"/>
              <a:buFont typeface="Kanit"/>
              <a:buNone/>
              <a:defRPr sz="2000">
                <a:latin typeface="Kanit"/>
                <a:ea typeface="Kanit"/>
                <a:cs typeface="Kanit"/>
                <a:sym typeface="Kanit"/>
              </a:defRPr>
            </a:lvl2pPr>
            <a:lvl3pPr lvl="2" rtl="0">
              <a:lnSpc>
                <a:spcPct val="100000"/>
              </a:lnSpc>
              <a:spcBef>
                <a:spcPts val="0"/>
              </a:spcBef>
              <a:spcAft>
                <a:spcPts val="0"/>
              </a:spcAft>
              <a:buSzPts val="2000"/>
              <a:buFont typeface="Kanit"/>
              <a:buNone/>
              <a:defRPr sz="2000">
                <a:latin typeface="Kanit"/>
                <a:ea typeface="Kanit"/>
                <a:cs typeface="Kanit"/>
                <a:sym typeface="Kanit"/>
              </a:defRPr>
            </a:lvl3pPr>
            <a:lvl4pPr lvl="3" rtl="0">
              <a:lnSpc>
                <a:spcPct val="100000"/>
              </a:lnSpc>
              <a:spcBef>
                <a:spcPts val="0"/>
              </a:spcBef>
              <a:spcAft>
                <a:spcPts val="0"/>
              </a:spcAft>
              <a:buSzPts val="2000"/>
              <a:buFont typeface="Kanit"/>
              <a:buNone/>
              <a:defRPr sz="2000">
                <a:latin typeface="Kanit"/>
                <a:ea typeface="Kanit"/>
                <a:cs typeface="Kanit"/>
                <a:sym typeface="Kanit"/>
              </a:defRPr>
            </a:lvl4pPr>
            <a:lvl5pPr lvl="4" rtl="0">
              <a:lnSpc>
                <a:spcPct val="100000"/>
              </a:lnSpc>
              <a:spcBef>
                <a:spcPts val="0"/>
              </a:spcBef>
              <a:spcAft>
                <a:spcPts val="0"/>
              </a:spcAft>
              <a:buSzPts val="2000"/>
              <a:buFont typeface="Kanit"/>
              <a:buNone/>
              <a:defRPr sz="2000">
                <a:latin typeface="Kanit"/>
                <a:ea typeface="Kanit"/>
                <a:cs typeface="Kanit"/>
                <a:sym typeface="Kanit"/>
              </a:defRPr>
            </a:lvl5pPr>
            <a:lvl6pPr lvl="5" rtl="0">
              <a:lnSpc>
                <a:spcPct val="100000"/>
              </a:lnSpc>
              <a:spcBef>
                <a:spcPts val="0"/>
              </a:spcBef>
              <a:spcAft>
                <a:spcPts val="0"/>
              </a:spcAft>
              <a:buSzPts val="2000"/>
              <a:buFont typeface="Kanit"/>
              <a:buNone/>
              <a:defRPr sz="2000">
                <a:latin typeface="Kanit"/>
                <a:ea typeface="Kanit"/>
                <a:cs typeface="Kanit"/>
                <a:sym typeface="Kanit"/>
              </a:defRPr>
            </a:lvl6pPr>
            <a:lvl7pPr lvl="6" rtl="0">
              <a:lnSpc>
                <a:spcPct val="100000"/>
              </a:lnSpc>
              <a:spcBef>
                <a:spcPts val="0"/>
              </a:spcBef>
              <a:spcAft>
                <a:spcPts val="0"/>
              </a:spcAft>
              <a:buSzPts val="2000"/>
              <a:buFont typeface="Kanit"/>
              <a:buNone/>
              <a:defRPr sz="2000">
                <a:latin typeface="Kanit"/>
                <a:ea typeface="Kanit"/>
                <a:cs typeface="Kanit"/>
                <a:sym typeface="Kanit"/>
              </a:defRPr>
            </a:lvl7pPr>
            <a:lvl8pPr lvl="7" rtl="0">
              <a:lnSpc>
                <a:spcPct val="100000"/>
              </a:lnSpc>
              <a:spcBef>
                <a:spcPts val="0"/>
              </a:spcBef>
              <a:spcAft>
                <a:spcPts val="0"/>
              </a:spcAft>
              <a:buSzPts val="2000"/>
              <a:buFont typeface="Kanit"/>
              <a:buNone/>
              <a:defRPr sz="2000">
                <a:latin typeface="Kanit"/>
                <a:ea typeface="Kanit"/>
                <a:cs typeface="Kanit"/>
                <a:sym typeface="Kanit"/>
              </a:defRPr>
            </a:lvl8pPr>
            <a:lvl9pPr lvl="8" rtl="0">
              <a:lnSpc>
                <a:spcPct val="100000"/>
              </a:lnSpc>
              <a:spcBef>
                <a:spcPts val="0"/>
              </a:spcBef>
              <a:spcAft>
                <a:spcPts val="0"/>
              </a:spcAft>
              <a:buSzPts val="2000"/>
              <a:buFont typeface="Kanit"/>
              <a:buNone/>
              <a:defRPr sz="2000">
                <a:latin typeface="Kanit"/>
                <a:ea typeface="Kanit"/>
                <a:cs typeface="Kanit"/>
                <a:sym typeface="Kanit"/>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BLANK_1_1">
    <p:spTree>
      <p:nvGrpSpPr>
        <p:cNvPr id="380" name="Shape 380"/>
        <p:cNvGrpSpPr/>
        <p:nvPr/>
      </p:nvGrpSpPr>
      <p:grpSpPr>
        <a:xfrm>
          <a:off x="0" y="0"/>
          <a:ext cx="0" cy="0"/>
          <a:chOff x="0" y="0"/>
          <a:chExt cx="0" cy="0"/>
        </a:xfrm>
      </p:grpSpPr>
      <p:grpSp>
        <p:nvGrpSpPr>
          <p:cNvPr id="381" name="Google Shape;381;p16"/>
          <p:cNvGrpSpPr/>
          <p:nvPr/>
        </p:nvGrpSpPr>
        <p:grpSpPr>
          <a:xfrm>
            <a:off x="-27094" y="-15975"/>
            <a:ext cx="9206063" cy="5161225"/>
            <a:chOff x="-2775" y="-15975"/>
            <a:chExt cx="9206063" cy="5161225"/>
          </a:xfrm>
        </p:grpSpPr>
        <p:grpSp>
          <p:nvGrpSpPr>
            <p:cNvPr id="382" name="Google Shape;382;p16"/>
            <p:cNvGrpSpPr/>
            <p:nvPr/>
          </p:nvGrpSpPr>
          <p:grpSpPr>
            <a:xfrm>
              <a:off x="-2775" y="4513575"/>
              <a:ext cx="4427125" cy="629925"/>
              <a:chOff x="-2775" y="4513575"/>
              <a:chExt cx="4427125" cy="629925"/>
            </a:xfrm>
          </p:grpSpPr>
          <p:grpSp>
            <p:nvGrpSpPr>
              <p:cNvPr id="383" name="Google Shape;383;p16"/>
              <p:cNvGrpSpPr/>
              <p:nvPr/>
            </p:nvGrpSpPr>
            <p:grpSpPr>
              <a:xfrm>
                <a:off x="-2775" y="4513575"/>
                <a:ext cx="496250" cy="330500"/>
                <a:chOff x="-2775" y="4513575"/>
                <a:chExt cx="496250" cy="330500"/>
              </a:xfrm>
            </p:grpSpPr>
            <p:cxnSp>
              <p:nvCxnSpPr>
                <p:cNvPr id="384" name="Google Shape;384;p16"/>
                <p:cNvCxnSpPr/>
                <p:nvPr/>
              </p:nvCxnSpPr>
              <p:spPr>
                <a:xfrm>
                  <a:off x="210575" y="4573000"/>
                  <a:ext cx="282900" cy="270900"/>
                </a:xfrm>
                <a:prstGeom prst="straightConnector1">
                  <a:avLst/>
                </a:prstGeom>
                <a:noFill/>
                <a:ln cap="flat" cmpd="sng" w="9525">
                  <a:solidFill>
                    <a:schemeClr val="lt2"/>
                  </a:solidFill>
                  <a:prstDash val="solid"/>
                  <a:round/>
                  <a:headEnd len="med" w="med" type="none"/>
                  <a:tailEnd len="med" w="med" type="none"/>
                </a:ln>
              </p:spPr>
            </p:cxnSp>
            <p:cxnSp>
              <p:nvCxnSpPr>
                <p:cNvPr id="385" name="Google Shape;385;p16"/>
                <p:cNvCxnSpPr/>
                <p:nvPr/>
              </p:nvCxnSpPr>
              <p:spPr>
                <a:xfrm flipH="1">
                  <a:off x="-2775" y="4843775"/>
                  <a:ext cx="496200" cy="300"/>
                </a:xfrm>
                <a:prstGeom prst="straightConnector1">
                  <a:avLst/>
                </a:prstGeom>
                <a:noFill/>
                <a:ln cap="flat" cmpd="sng" w="9525">
                  <a:solidFill>
                    <a:schemeClr val="lt2"/>
                  </a:solidFill>
                  <a:prstDash val="solid"/>
                  <a:round/>
                  <a:headEnd len="med" w="med" type="none"/>
                  <a:tailEnd len="med" w="med" type="none"/>
                </a:ln>
              </p:spPr>
            </p:cxnSp>
            <p:sp>
              <p:nvSpPr>
                <p:cNvPr id="386" name="Google Shape;386;p16"/>
                <p:cNvSpPr/>
                <p:nvPr/>
              </p:nvSpPr>
              <p:spPr>
                <a:xfrm>
                  <a:off x="120275" y="4513575"/>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nvGrpSpPr>
              <p:cNvPr id="387" name="Google Shape;387;p16"/>
              <p:cNvGrpSpPr/>
              <p:nvPr/>
            </p:nvGrpSpPr>
            <p:grpSpPr>
              <a:xfrm>
                <a:off x="562763" y="4679375"/>
                <a:ext cx="3861588" cy="464125"/>
                <a:chOff x="562763" y="4679375"/>
                <a:chExt cx="3861588" cy="464125"/>
              </a:xfrm>
            </p:grpSpPr>
            <p:cxnSp>
              <p:nvCxnSpPr>
                <p:cNvPr id="388" name="Google Shape;388;p16"/>
                <p:cNvCxnSpPr/>
                <p:nvPr/>
              </p:nvCxnSpPr>
              <p:spPr>
                <a:xfrm>
                  <a:off x="562775" y="4879500"/>
                  <a:ext cx="264000" cy="264000"/>
                </a:xfrm>
                <a:prstGeom prst="straightConnector1">
                  <a:avLst/>
                </a:prstGeom>
                <a:noFill/>
                <a:ln cap="flat" cmpd="sng" w="9525">
                  <a:solidFill>
                    <a:schemeClr val="lt2"/>
                  </a:solidFill>
                  <a:prstDash val="solid"/>
                  <a:round/>
                  <a:headEnd len="med" w="med" type="none"/>
                  <a:tailEnd len="med" w="med" type="none"/>
                </a:ln>
              </p:spPr>
            </p:cxnSp>
            <p:cxnSp>
              <p:nvCxnSpPr>
                <p:cNvPr id="389" name="Google Shape;389;p16"/>
                <p:cNvCxnSpPr/>
                <p:nvPr/>
              </p:nvCxnSpPr>
              <p:spPr>
                <a:xfrm>
                  <a:off x="562763" y="4879500"/>
                  <a:ext cx="3628500" cy="0"/>
                </a:xfrm>
                <a:prstGeom prst="straightConnector1">
                  <a:avLst/>
                </a:prstGeom>
                <a:noFill/>
                <a:ln cap="flat" cmpd="sng" w="9525">
                  <a:solidFill>
                    <a:schemeClr val="lt2"/>
                  </a:solidFill>
                  <a:prstDash val="solid"/>
                  <a:round/>
                  <a:headEnd len="med" w="med" type="none"/>
                  <a:tailEnd len="med" w="med" type="none"/>
                </a:ln>
              </p:spPr>
            </p:cxnSp>
            <p:cxnSp>
              <p:nvCxnSpPr>
                <p:cNvPr id="390" name="Google Shape;390;p16"/>
                <p:cNvCxnSpPr/>
                <p:nvPr/>
              </p:nvCxnSpPr>
              <p:spPr>
                <a:xfrm flipH="1" rot="10800000">
                  <a:off x="4191275" y="4683900"/>
                  <a:ext cx="191700" cy="195600"/>
                </a:xfrm>
                <a:prstGeom prst="straightConnector1">
                  <a:avLst/>
                </a:prstGeom>
                <a:noFill/>
                <a:ln cap="flat" cmpd="sng" w="9525">
                  <a:solidFill>
                    <a:schemeClr val="lt2"/>
                  </a:solidFill>
                  <a:prstDash val="solid"/>
                  <a:round/>
                  <a:headEnd len="med" w="med" type="none"/>
                  <a:tailEnd len="med" w="med" type="none"/>
                </a:ln>
              </p:spPr>
            </p:cxnSp>
            <p:sp>
              <p:nvSpPr>
                <p:cNvPr id="391" name="Google Shape;391;p16"/>
                <p:cNvSpPr/>
                <p:nvPr/>
              </p:nvSpPr>
              <p:spPr>
                <a:xfrm>
                  <a:off x="4268050" y="4679375"/>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grpSp>
          <p:nvGrpSpPr>
            <p:cNvPr id="392" name="Google Shape;392;p16"/>
            <p:cNvGrpSpPr/>
            <p:nvPr/>
          </p:nvGrpSpPr>
          <p:grpSpPr>
            <a:xfrm>
              <a:off x="1450" y="-15975"/>
              <a:ext cx="9201838" cy="5161225"/>
              <a:chOff x="1450" y="-15975"/>
              <a:chExt cx="9201838" cy="5161225"/>
            </a:xfrm>
          </p:grpSpPr>
          <p:grpSp>
            <p:nvGrpSpPr>
              <p:cNvPr id="393" name="Google Shape;393;p16"/>
              <p:cNvGrpSpPr/>
              <p:nvPr/>
            </p:nvGrpSpPr>
            <p:grpSpPr>
              <a:xfrm>
                <a:off x="1450" y="-6575"/>
                <a:ext cx="1015800" cy="731875"/>
                <a:chOff x="1450" y="-6575"/>
                <a:chExt cx="1015800" cy="731875"/>
              </a:xfrm>
            </p:grpSpPr>
            <p:cxnSp>
              <p:nvCxnSpPr>
                <p:cNvPr id="394" name="Google Shape;394;p16"/>
                <p:cNvCxnSpPr/>
                <p:nvPr/>
              </p:nvCxnSpPr>
              <p:spPr>
                <a:xfrm flipH="1">
                  <a:off x="1450" y="246650"/>
                  <a:ext cx="357300" cy="356700"/>
                </a:xfrm>
                <a:prstGeom prst="straightConnector1">
                  <a:avLst/>
                </a:prstGeom>
                <a:noFill/>
                <a:ln cap="flat" cmpd="sng" w="9525">
                  <a:solidFill>
                    <a:schemeClr val="lt2"/>
                  </a:solidFill>
                  <a:prstDash val="solid"/>
                  <a:round/>
                  <a:headEnd len="med" w="med" type="none"/>
                  <a:tailEnd len="med" w="med" type="none"/>
                </a:ln>
              </p:spPr>
            </p:cxnSp>
            <p:sp>
              <p:nvSpPr>
                <p:cNvPr id="395" name="Google Shape;395;p16"/>
                <p:cNvSpPr/>
                <p:nvPr/>
              </p:nvSpPr>
              <p:spPr>
                <a:xfrm flipH="1">
                  <a:off x="301100" y="185300"/>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cxnSp>
              <p:nvCxnSpPr>
                <p:cNvPr id="396" name="Google Shape;396;p16"/>
                <p:cNvCxnSpPr/>
                <p:nvPr/>
              </p:nvCxnSpPr>
              <p:spPr>
                <a:xfrm flipH="1">
                  <a:off x="287950" y="-6575"/>
                  <a:ext cx="729300" cy="692700"/>
                </a:xfrm>
                <a:prstGeom prst="straightConnector1">
                  <a:avLst/>
                </a:prstGeom>
                <a:noFill/>
                <a:ln cap="flat" cmpd="sng" w="9525">
                  <a:solidFill>
                    <a:schemeClr val="accent1"/>
                  </a:solidFill>
                  <a:prstDash val="solid"/>
                  <a:round/>
                  <a:headEnd len="med" w="med" type="none"/>
                  <a:tailEnd len="med" w="med" type="none"/>
                </a:ln>
              </p:spPr>
            </p:cxnSp>
            <p:sp>
              <p:nvSpPr>
                <p:cNvPr id="397" name="Google Shape;397;p16"/>
                <p:cNvSpPr/>
                <p:nvPr/>
              </p:nvSpPr>
              <p:spPr>
                <a:xfrm flipH="1">
                  <a:off x="208050" y="637100"/>
                  <a:ext cx="156300" cy="88200"/>
                </a:xfrm>
                <a:prstGeom prst="ellipse">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nvGrpSpPr>
              <p:cNvPr id="398" name="Google Shape;398;p16"/>
              <p:cNvGrpSpPr/>
              <p:nvPr/>
            </p:nvGrpSpPr>
            <p:grpSpPr>
              <a:xfrm>
                <a:off x="5167525" y="-15975"/>
                <a:ext cx="3825100" cy="775375"/>
                <a:chOff x="5167525" y="-15975"/>
                <a:chExt cx="3825100" cy="775375"/>
              </a:xfrm>
            </p:grpSpPr>
            <p:cxnSp>
              <p:nvCxnSpPr>
                <p:cNvPr id="399" name="Google Shape;399;p16"/>
                <p:cNvCxnSpPr/>
                <p:nvPr/>
              </p:nvCxnSpPr>
              <p:spPr>
                <a:xfrm flipH="1">
                  <a:off x="5167525" y="-15975"/>
                  <a:ext cx="354300" cy="347700"/>
                </a:xfrm>
                <a:prstGeom prst="straightConnector1">
                  <a:avLst/>
                </a:prstGeom>
                <a:noFill/>
                <a:ln cap="flat" cmpd="sng" w="9525">
                  <a:solidFill>
                    <a:schemeClr val="lt2"/>
                  </a:solidFill>
                  <a:prstDash val="solid"/>
                  <a:round/>
                  <a:headEnd len="med" w="med" type="none"/>
                  <a:tailEnd len="med" w="med" type="none"/>
                </a:ln>
              </p:spPr>
            </p:cxnSp>
            <p:cxnSp>
              <p:nvCxnSpPr>
                <p:cNvPr id="400" name="Google Shape;400;p16"/>
                <p:cNvCxnSpPr/>
                <p:nvPr/>
              </p:nvCxnSpPr>
              <p:spPr>
                <a:xfrm>
                  <a:off x="5167713" y="331650"/>
                  <a:ext cx="3358800" cy="0"/>
                </a:xfrm>
                <a:prstGeom prst="straightConnector1">
                  <a:avLst/>
                </a:prstGeom>
                <a:noFill/>
                <a:ln cap="flat" cmpd="sng" w="9525">
                  <a:solidFill>
                    <a:schemeClr val="lt2"/>
                  </a:solidFill>
                  <a:prstDash val="solid"/>
                  <a:round/>
                  <a:headEnd len="med" w="med" type="none"/>
                  <a:tailEnd len="med" w="med" type="none"/>
                </a:ln>
              </p:spPr>
            </p:cxnSp>
            <p:cxnSp>
              <p:nvCxnSpPr>
                <p:cNvPr id="401" name="Google Shape;401;p16"/>
                <p:cNvCxnSpPr/>
                <p:nvPr/>
              </p:nvCxnSpPr>
              <p:spPr>
                <a:xfrm>
                  <a:off x="8526525" y="331650"/>
                  <a:ext cx="402900" cy="402900"/>
                </a:xfrm>
                <a:prstGeom prst="straightConnector1">
                  <a:avLst/>
                </a:prstGeom>
                <a:noFill/>
                <a:ln cap="flat" cmpd="sng" w="9525">
                  <a:solidFill>
                    <a:schemeClr val="lt2"/>
                  </a:solidFill>
                  <a:prstDash val="solid"/>
                  <a:round/>
                  <a:headEnd len="med" w="med" type="none"/>
                  <a:tailEnd len="med" w="med" type="none"/>
                </a:ln>
              </p:spPr>
            </p:cxnSp>
            <p:sp>
              <p:nvSpPr>
                <p:cNvPr id="402" name="Google Shape;402;p16"/>
                <p:cNvSpPr/>
                <p:nvPr/>
              </p:nvSpPr>
              <p:spPr>
                <a:xfrm>
                  <a:off x="8836325" y="671200"/>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nvGrpSpPr>
              <p:cNvPr id="403" name="Google Shape;403;p16"/>
              <p:cNvGrpSpPr/>
              <p:nvPr/>
            </p:nvGrpSpPr>
            <p:grpSpPr>
              <a:xfrm>
                <a:off x="6380200" y="4608450"/>
                <a:ext cx="2823088" cy="235625"/>
                <a:chOff x="6380200" y="4608450"/>
                <a:chExt cx="2823088" cy="235625"/>
              </a:xfrm>
            </p:grpSpPr>
            <p:cxnSp>
              <p:nvCxnSpPr>
                <p:cNvPr id="404" name="Google Shape;404;p16"/>
                <p:cNvCxnSpPr/>
                <p:nvPr/>
              </p:nvCxnSpPr>
              <p:spPr>
                <a:xfrm>
                  <a:off x="6629588" y="4608450"/>
                  <a:ext cx="2573700" cy="0"/>
                </a:xfrm>
                <a:prstGeom prst="straightConnector1">
                  <a:avLst/>
                </a:prstGeom>
                <a:noFill/>
                <a:ln cap="flat" cmpd="sng" w="9525">
                  <a:solidFill>
                    <a:schemeClr val="accent1"/>
                  </a:solidFill>
                  <a:prstDash val="solid"/>
                  <a:round/>
                  <a:headEnd len="med" w="med" type="none"/>
                  <a:tailEnd len="med" w="med" type="none"/>
                </a:ln>
              </p:spPr>
            </p:cxnSp>
            <p:cxnSp>
              <p:nvCxnSpPr>
                <p:cNvPr id="405" name="Google Shape;405;p16"/>
                <p:cNvCxnSpPr/>
                <p:nvPr/>
              </p:nvCxnSpPr>
              <p:spPr>
                <a:xfrm flipH="1" rot="10800000">
                  <a:off x="6449300" y="4608450"/>
                  <a:ext cx="180300" cy="180300"/>
                </a:xfrm>
                <a:prstGeom prst="straightConnector1">
                  <a:avLst/>
                </a:prstGeom>
                <a:noFill/>
                <a:ln cap="flat" cmpd="sng" w="9525">
                  <a:solidFill>
                    <a:schemeClr val="accent1"/>
                  </a:solidFill>
                  <a:prstDash val="solid"/>
                  <a:round/>
                  <a:headEnd len="med" w="med" type="none"/>
                  <a:tailEnd len="med" w="med" type="none"/>
                </a:ln>
              </p:spPr>
            </p:cxnSp>
            <p:sp>
              <p:nvSpPr>
                <p:cNvPr id="406" name="Google Shape;406;p16"/>
                <p:cNvSpPr/>
                <p:nvPr/>
              </p:nvSpPr>
              <p:spPr>
                <a:xfrm>
                  <a:off x="6380200" y="4755875"/>
                  <a:ext cx="156300" cy="88200"/>
                </a:xfrm>
                <a:prstGeom prst="ellipse">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nvGrpSpPr>
              <p:cNvPr id="407" name="Google Shape;407;p16"/>
              <p:cNvGrpSpPr/>
              <p:nvPr/>
            </p:nvGrpSpPr>
            <p:grpSpPr>
              <a:xfrm>
                <a:off x="8564350" y="3280300"/>
                <a:ext cx="295200" cy="1864950"/>
                <a:chOff x="8564350" y="3280300"/>
                <a:chExt cx="295200" cy="1864950"/>
              </a:xfrm>
            </p:grpSpPr>
            <p:cxnSp>
              <p:nvCxnSpPr>
                <p:cNvPr id="408" name="Google Shape;408;p16"/>
                <p:cNvCxnSpPr/>
                <p:nvPr/>
              </p:nvCxnSpPr>
              <p:spPr>
                <a:xfrm rot="10800000">
                  <a:off x="8859550" y="3563350"/>
                  <a:ext cx="0" cy="1581900"/>
                </a:xfrm>
                <a:prstGeom prst="straightConnector1">
                  <a:avLst/>
                </a:prstGeom>
                <a:noFill/>
                <a:ln cap="flat" cmpd="sng" w="9525">
                  <a:solidFill>
                    <a:schemeClr val="lt2"/>
                  </a:solidFill>
                  <a:prstDash val="solid"/>
                  <a:round/>
                  <a:headEnd len="med" w="med" type="none"/>
                  <a:tailEnd len="med" w="med" type="none"/>
                </a:ln>
              </p:spPr>
            </p:cxnSp>
            <p:cxnSp>
              <p:nvCxnSpPr>
                <p:cNvPr id="409" name="Google Shape;409;p16"/>
                <p:cNvCxnSpPr/>
                <p:nvPr/>
              </p:nvCxnSpPr>
              <p:spPr>
                <a:xfrm>
                  <a:off x="8597650" y="3304600"/>
                  <a:ext cx="261900" cy="261900"/>
                </a:xfrm>
                <a:prstGeom prst="straightConnector1">
                  <a:avLst/>
                </a:prstGeom>
                <a:noFill/>
                <a:ln cap="flat" cmpd="sng" w="9525">
                  <a:solidFill>
                    <a:schemeClr val="lt2"/>
                  </a:solidFill>
                  <a:prstDash val="solid"/>
                  <a:round/>
                  <a:headEnd len="med" w="med" type="none"/>
                  <a:tailEnd len="med" w="med" type="none"/>
                </a:ln>
              </p:spPr>
            </p:cxnSp>
            <p:sp>
              <p:nvSpPr>
                <p:cNvPr id="410" name="Google Shape;410;p16"/>
                <p:cNvSpPr/>
                <p:nvPr/>
              </p:nvSpPr>
              <p:spPr>
                <a:xfrm>
                  <a:off x="8564350" y="3280300"/>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grpSp>
      <p:sp>
        <p:nvSpPr>
          <p:cNvPr id="411" name="Google Shape;411;p16"/>
          <p:cNvSpPr txBox="1"/>
          <p:nvPr>
            <p:ph type="title"/>
          </p:nvPr>
        </p:nvSpPr>
        <p:spPr>
          <a:xfrm>
            <a:off x="903300" y="3239200"/>
            <a:ext cx="5272800" cy="661800"/>
          </a:xfrm>
          <a:prstGeom prst="rect">
            <a:avLst/>
          </a:prstGeom>
        </p:spPr>
        <p:txBody>
          <a:bodyPr anchorCtr="0" anchor="t" bIns="91425" lIns="91425" spcFirstLastPara="1" rIns="91425" wrap="square" tIns="91425">
            <a:noAutofit/>
          </a:bodyPr>
          <a:lstStyle>
            <a:lvl1pPr lvl="0" rtl="0" algn="r">
              <a:spcBef>
                <a:spcPts val="0"/>
              </a:spcBef>
              <a:spcAft>
                <a:spcPts val="0"/>
              </a:spcAft>
              <a:buSzPts val="30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412" name="Google Shape;412;p16"/>
          <p:cNvSpPr txBox="1"/>
          <p:nvPr>
            <p:ph idx="1" type="subTitle"/>
          </p:nvPr>
        </p:nvSpPr>
        <p:spPr>
          <a:xfrm>
            <a:off x="903375" y="863375"/>
            <a:ext cx="5272800" cy="21264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sz="3000"/>
            </a:lvl1pPr>
            <a:lvl2pPr lvl="1" rtl="0" algn="r">
              <a:lnSpc>
                <a:spcPct val="100000"/>
              </a:lnSpc>
              <a:spcBef>
                <a:spcPts val="0"/>
              </a:spcBef>
              <a:spcAft>
                <a:spcPts val="0"/>
              </a:spcAft>
              <a:buSzPts val="3000"/>
              <a:buNone/>
              <a:defRPr sz="3000"/>
            </a:lvl2pPr>
            <a:lvl3pPr lvl="2" rtl="0" algn="r">
              <a:lnSpc>
                <a:spcPct val="100000"/>
              </a:lnSpc>
              <a:spcBef>
                <a:spcPts val="0"/>
              </a:spcBef>
              <a:spcAft>
                <a:spcPts val="0"/>
              </a:spcAft>
              <a:buSzPts val="3000"/>
              <a:buNone/>
              <a:defRPr sz="3000"/>
            </a:lvl3pPr>
            <a:lvl4pPr lvl="3" rtl="0" algn="r">
              <a:lnSpc>
                <a:spcPct val="100000"/>
              </a:lnSpc>
              <a:spcBef>
                <a:spcPts val="0"/>
              </a:spcBef>
              <a:spcAft>
                <a:spcPts val="0"/>
              </a:spcAft>
              <a:buSzPts val="3000"/>
              <a:buNone/>
              <a:defRPr sz="3000"/>
            </a:lvl4pPr>
            <a:lvl5pPr lvl="4" rtl="0" algn="r">
              <a:lnSpc>
                <a:spcPct val="100000"/>
              </a:lnSpc>
              <a:spcBef>
                <a:spcPts val="0"/>
              </a:spcBef>
              <a:spcAft>
                <a:spcPts val="0"/>
              </a:spcAft>
              <a:buSzPts val="3000"/>
              <a:buNone/>
              <a:defRPr sz="3000"/>
            </a:lvl5pPr>
            <a:lvl6pPr lvl="5" rtl="0" algn="r">
              <a:lnSpc>
                <a:spcPct val="100000"/>
              </a:lnSpc>
              <a:spcBef>
                <a:spcPts val="0"/>
              </a:spcBef>
              <a:spcAft>
                <a:spcPts val="0"/>
              </a:spcAft>
              <a:buSzPts val="3000"/>
              <a:buNone/>
              <a:defRPr sz="3000"/>
            </a:lvl6pPr>
            <a:lvl7pPr lvl="6" rtl="0" algn="r">
              <a:lnSpc>
                <a:spcPct val="100000"/>
              </a:lnSpc>
              <a:spcBef>
                <a:spcPts val="0"/>
              </a:spcBef>
              <a:spcAft>
                <a:spcPts val="0"/>
              </a:spcAft>
              <a:buSzPts val="3000"/>
              <a:buNone/>
              <a:defRPr sz="3000"/>
            </a:lvl7pPr>
            <a:lvl8pPr lvl="7" rtl="0" algn="r">
              <a:lnSpc>
                <a:spcPct val="100000"/>
              </a:lnSpc>
              <a:spcBef>
                <a:spcPts val="0"/>
              </a:spcBef>
              <a:spcAft>
                <a:spcPts val="0"/>
              </a:spcAft>
              <a:buSzPts val="3000"/>
              <a:buNone/>
              <a:defRPr sz="3000"/>
            </a:lvl8pPr>
            <a:lvl9pPr lvl="8" rtl="0" algn="r">
              <a:lnSpc>
                <a:spcPct val="100000"/>
              </a:lnSpc>
              <a:spcBef>
                <a:spcPts val="0"/>
              </a:spcBef>
              <a:spcAft>
                <a:spcPts val="0"/>
              </a:spcAft>
              <a:buSzPts val="3000"/>
              <a:buNone/>
              <a:defRPr sz="3000"/>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p:cSld name="CUSTOM">
    <p:spTree>
      <p:nvGrpSpPr>
        <p:cNvPr id="413" name="Shape 413"/>
        <p:cNvGrpSpPr/>
        <p:nvPr/>
      </p:nvGrpSpPr>
      <p:grpSpPr>
        <a:xfrm>
          <a:off x="0" y="0"/>
          <a:ext cx="0" cy="0"/>
          <a:chOff x="0" y="0"/>
          <a:chExt cx="0" cy="0"/>
        </a:xfrm>
      </p:grpSpPr>
      <p:grpSp>
        <p:nvGrpSpPr>
          <p:cNvPr id="414" name="Google Shape;414;p17"/>
          <p:cNvGrpSpPr/>
          <p:nvPr/>
        </p:nvGrpSpPr>
        <p:grpSpPr>
          <a:xfrm>
            <a:off x="-2925" y="-5500"/>
            <a:ext cx="9150400" cy="5151400"/>
            <a:chOff x="-2925" y="-5500"/>
            <a:chExt cx="9150400" cy="5151400"/>
          </a:xfrm>
        </p:grpSpPr>
        <p:grpSp>
          <p:nvGrpSpPr>
            <p:cNvPr id="415" name="Google Shape;415;p17"/>
            <p:cNvGrpSpPr/>
            <p:nvPr/>
          </p:nvGrpSpPr>
          <p:grpSpPr>
            <a:xfrm>
              <a:off x="-2925" y="-5500"/>
              <a:ext cx="1936925" cy="981950"/>
              <a:chOff x="-2925" y="-5500"/>
              <a:chExt cx="1936925" cy="981950"/>
            </a:xfrm>
          </p:grpSpPr>
          <p:grpSp>
            <p:nvGrpSpPr>
              <p:cNvPr id="416" name="Google Shape;416;p17"/>
              <p:cNvGrpSpPr/>
              <p:nvPr/>
            </p:nvGrpSpPr>
            <p:grpSpPr>
              <a:xfrm>
                <a:off x="545775" y="-5500"/>
                <a:ext cx="1388225" cy="448625"/>
                <a:chOff x="545775" y="-5500"/>
                <a:chExt cx="1388225" cy="448625"/>
              </a:xfrm>
            </p:grpSpPr>
            <p:cxnSp>
              <p:nvCxnSpPr>
                <p:cNvPr id="417" name="Google Shape;417;p17"/>
                <p:cNvCxnSpPr/>
                <p:nvPr/>
              </p:nvCxnSpPr>
              <p:spPr>
                <a:xfrm>
                  <a:off x="545775" y="-4575"/>
                  <a:ext cx="406800" cy="406800"/>
                </a:xfrm>
                <a:prstGeom prst="straightConnector1">
                  <a:avLst/>
                </a:prstGeom>
                <a:noFill/>
                <a:ln cap="flat" cmpd="sng" w="9525">
                  <a:solidFill>
                    <a:schemeClr val="lt2"/>
                  </a:solidFill>
                  <a:prstDash val="solid"/>
                  <a:round/>
                  <a:headEnd len="med" w="med" type="none"/>
                  <a:tailEnd len="med" w="med" type="none"/>
                </a:ln>
              </p:spPr>
            </p:cxnSp>
            <p:cxnSp>
              <p:nvCxnSpPr>
                <p:cNvPr id="418" name="Google Shape;418;p17"/>
                <p:cNvCxnSpPr/>
                <p:nvPr/>
              </p:nvCxnSpPr>
              <p:spPr>
                <a:xfrm rot="10800000">
                  <a:off x="952300" y="399025"/>
                  <a:ext cx="593100" cy="0"/>
                </a:xfrm>
                <a:prstGeom prst="straightConnector1">
                  <a:avLst/>
                </a:prstGeom>
                <a:noFill/>
                <a:ln cap="flat" cmpd="sng" w="9525">
                  <a:solidFill>
                    <a:schemeClr val="lt2"/>
                  </a:solidFill>
                  <a:prstDash val="solid"/>
                  <a:round/>
                  <a:headEnd len="med" w="med" type="none"/>
                  <a:tailEnd len="med" w="med" type="none"/>
                </a:ln>
              </p:spPr>
            </p:cxnSp>
            <p:cxnSp>
              <p:nvCxnSpPr>
                <p:cNvPr id="419" name="Google Shape;419;p17"/>
                <p:cNvCxnSpPr/>
                <p:nvPr/>
              </p:nvCxnSpPr>
              <p:spPr>
                <a:xfrm>
                  <a:off x="745650" y="-5500"/>
                  <a:ext cx="308100" cy="308100"/>
                </a:xfrm>
                <a:prstGeom prst="straightConnector1">
                  <a:avLst/>
                </a:prstGeom>
                <a:noFill/>
                <a:ln cap="flat" cmpd="sng" w="9525">
                  <a:solidFill>
                    <a:schemeClr val="lt2"/>
                  </a:solidFill>
                  <a:prstDash val="solid"/>
                  <a:round/>
                  <a:headEnd len="med" w="med" type="none"/>
                  <a:tailEnd len="med" w="med" type="none"/>
                </a:ln>
              </p:spPr>
            </p:cxnSp>
            <p:cxnSp>
              <p:nvCxnSpPr>
                <p:cNvPr id="420" name="Google Shape;420;p17"/>
                <p:cNvCxnSpPr>
                  <a:stCxn id="421" idx="2"/>
                </p:cNvCxnSpPr>
                <p:nvPr/>
              </p:nvCxnSpPr>
              <p:spPr>
                <a:xfrm rot="10800000">
                  <a:off x="1053500" y="299500"/>
                  <a:ext cx="724200" cy="0"/>
                </a:xfrm>
                <a:prstGeom prst="straightConnector1">
                  <a:avLst/>
                </a:prstGeom>
                <a:noFill/>
                <a:ln cap="flat" cmpd="sng" w="9525">
                  <a:solidFill>
                    <a:schemeClr val="lt2"/>
                  </a:solidFill>
                  <a:prstDash val="solid"/>
                  <a:round/>
                  <a:headEnd len="med" w="med" type="none"/>
                  <a:tailEnd len="med" w="med" type="none"/>
                </a:ln>
              </p:spPr>
            </p:cxnSp>
            <p:sp>
              <p:nvSpPr>
                <p:cNvPr id="422" name="Google Shape;422;p17"/>
                <p:cNvSpPr/>
                <p:nvPr/>
              </p:nvSpPr>
              <p:spPr>
                <a:xfrm>
                  <a:off x="1545400" y="354925"/>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21" name="Google Shape;421;p17"/>
                <p:cNvSpPr/>
                <p:nvPr/>
              </p:nvSpPr>
              <p:spPr>
                <a:xfrm>
                  <a:off x="1777700" y="255400"/>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nvGrpSpPr>
              <p:cNvPr id="423" name="Google Shape;423;p17"/>
              <p:cNvGrpSpPr/>
              <p:nvPr/>
            </p:nvGrpSpPr>
            <p:grpSpPr>
              <a:xfrm>
                <a:off x="-2925" y="304750"/>
                <a:ext cx="657275" cy="671700"/>
                <a:chOff x="-2925" y="304750"/>
                <a:chExt cx="657275" cy="671700"/>
              </a:xfrm>
            </p:grpSpPr>
            <p:cxnSp>
              <p:nvCxnSpPr>
                <p:cNvPr id="424" name="Google Shape;424;p17"/>
                <p:cNvCxnSpPr/>
                <p:nvPr/>
              </p:nvCxnSpPr>
              <p:spPr>
                <a:xfrm>
                  <a:off x="-2925" y="304750"/>
                  <a:ext cx="580200" cy="580200"/>
                </a:xfrm>
                <a:prstGeom prst="straightConnector1">
                  <a:avLst/>
                </a:prstGeom>
                <a:noFill/>
                <a:ln cap="flat" cmpd="sng" w="9525">
                  <a:solidFill>
                    <a:schemeClr val="lt2"/>
                  </a:solidFill>
                  <a:prstDash val="solid"/>
                  <a:round/>
                  <a:headEnd len="med" w="med" type="none"/>
                  <a:tailEnd len="med" w="med" type="none"/>
                </a:ln>
              </p:spPr>
            </p:cxnSp>
            <p:cxnSp>
              <p:nvCxnSpPr>
                <p:cNvPr id="425" name="Google Shape;425;p17"/>
                <p:cNvCxnSpPr/>
                <p:nvPr/>
              </p:nvCxnSpPr>
              <p:spPr>
                <a:xfrm>
                  <a:off x="3600" y="570375"/>
                  <a:ext cx="318000" cy="318000"/>
                </a:xfrm>
                <a:prstGeom prst="straightConnector1">
                  <a:avLst/>
                </a:prstGeom>
                <a:noFill/>
                <a:ln cap="flat" cmpd="sng" w="9525">
                  <a:solidFill>
                    <a:schemeClr val="lt2"/>
                  </a:solidFill>
                  <a:prstDash val="solid"/>
                  <a:round/>
                  <a:headEnd len="med" w="med" type="none"/>
                  <a:tailEnd len="med" w="med" type="none"/>
                </a:ln>
              </p:spPr>
            </p:cxnSp>
            <p:sp>
              <p:nvSpPr>
                <p:cNvPr id="426" name="Google Shape;426;p17"/>
                <p:cNvSpPr/>
                <p:nvPr/>
              </p:nvSpPr>
              <p:spPr>
                <a:xfrm>
                  <a:off x="498050" y="888250"/>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27" name="Google Shape;427;p17"/>
                <p:cNvSpPr/>
                <p:nvPr/>
              </p:nvSpPr>
              <p:spPr>
                <a:xfrm>
                  <a:off x="250550" y="888250"/>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nvGrpSpPr>
              <p:cNvPr id="428" name="Google Shape;428;p17"/>
              <p:cNvGrpSpPr/>
              <p:nvPr/>
            </p:nvGrpSpPr>
            <p:grpSpPr>
              <a:xfrm>
                <a:off x="0" y="0"/>
                <a:ext cx="720000" cy="449550"/>
                <a:chOff x="0" y="0"/>
                <a:chExt cx="720000" cy="449550"/>
              </a:xfrm>
            </p:grpSpPr>
            <p:cxnSp>
              <p:nvCxnSpPr>
                <p:cNvPr id="429" name="Google Shape;429;p17"/>
                <p:cNvCxnSpPr/>
                <p:nvPr/>
              </p:nvCxnSpPr>
              <p:spPr>
                <a:xfrm>
                  <a:off x="0" y="0"/>
                  <a:ext cx="402900" cy="402900"/>
                </a:xfrm>
                <a:prstGeom prst="straightConnector1">
                  <a:avLst/>
                </a:prstGeom>
                <a:noFill/>
                <a:ln cap="flat" cmpd="sng" w="9525">
                  <a:solidFill>
                    <a:schemeClr val="accent1"/>
                  </a:solidFill>
                  <a:prstDash val="solid"/>
                  <a:round/>
                  <a:headEnd len="med" w="med" type="none"/>
                  <a:tailEnd len="med" w="med" type="none"/>
                </a:ln>
              </p:spPr>
            </p:cxnSp>
            <p:sp>
              <p:nvSpPr>
                <p:cNvPr id="430" name="Google Shape;430;p17"/>
                <p:cNvSpPr/>
                <p:nvPr/>
              </p:nvSpPr>
              <p:spPr>
                <a:xfrm>
                  <a:off x="335675" y="361350"/>
                  <a:ext cx="156300" cy="88200"/>
                </a:xfrm>
                <a:prstGeom prst="ellipse">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cxnSp>
              <p:nvCxnSpPr>
                <p:cNvPr id="431" name="Google Shape;431;p17"/>
                <p:cNvCxnSpPr/>
                <p:nvPr/>
              </p:nvCxnSpPr>
              <p:spPr>
                <a:xfrm>
                  <a:off x="228025" y="0"/>
                  <a:ext cx="402900" cy="402900"/>
                </a:xfrm>
                <a:prstGeom prst="straightConnector1">
                  <a:avLst/>
                </a:prstGeom>
                <a:noFill/>
                <a:ln cap="flat" cmpd="sng" w="9525">
                  <a:solidFill>
                    <a:schemeClr val="accent1"/>
                  </a:solidFill>
                  <a:prstDash val="solid"/>
                  <a:round/>
                  <a:headEnd len="med" w="med" type="none"/>
                  <a:tailEnd len="med" w="med" type="none"/>
                </a:ln>
              </p:spPr>
            </p:cxnSp>
            <p:sp>
              <p:nvSpPr>
                <p:cNvPr id="432" name="Google Shape;432;p17"/>
                <p:cNvSpPr/>
                <p:nvPr/>
              </p:nvSpPr>
              <p:spPr>
                <a:xfrm>
                  <a:off x="563700" y="361350"/>
                  <a:ext cx="156300" cy="88200"/>
                </a:xfrm>
                <a:prstGeom prst="ellipse">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grpSp>
          <p:nvGrpSpPr>
            <p:cNvPr id="433" name="Google Shape;433;p17"/>
            <p:cNvGrpSpPr/>
            <p:nvPr/>
          </p:nvGrpSpPr>
          <p:grpSpPr>
            <a:xfrm>
              <a:off x="8424000" y="3509788"/>
              <a:ext cx="723475" cy="1636113"/>
              <a:chOff x="8424000" y="3509788"/>
              <a:chExt cx="723475" cy="1636113"/>
            </a:xfrm>
          </p:grpSpPr>
          <p:grpSp>
            <p:nvGrpSpPr>
              <p:cNvPr id="434" name="Google Shape;434;p17"/>
              <p:cNvGrpSpPr/>
              <p:nvPr/>
            </p:nvGrpSpPr>
            <p:grpSpPr>
              <a:xfrm>
                <a:off x="8527900" y="3667288"/>
                <a:ext cx="619575" cy="743275"/>
                <a:chOff x="8527900" y="3667288"/>
                <a:chExt cx="619575" cy="743275"/>
              </a:xfrm>
            </p:grpSpPr>
            <p:cxnSp>
              <p:nvCxnSpPr>
                <p:cNvPr id="435" name="Google Shape;435;p17"/>
                <p:cNvCxnSpPr/>
                <p:nvPr/>
              </p:nvCxnSpPr>
              <p:spPr>
                <a:xfrm>
                  <a:off x="8527900" y="4052588"/>
                  <a:ext cx="311100" cy="291600"/>
                </a:xfrm>
                <a:prstGeom prst="straightConnector1">
                  <a:avLst/>
                </a:prstGeom>
                <a:noFill/>
                <a:ln cap="flat" cmpd="sng" w="9525">
                  <a:solidFill>
                    <a:schemeClr val="lt2"/>
                  </a:solidFill>
                  <a:prstDash val="solid"/>
                  <a:round/>
                  <a:headEnd len="med" w="med" type="none"/>
                  <a:tailEnd len="med" w="med" type="none"/>
                </a:ln>
              </p:spPr>
            </p:cxnSp>
            <p:cxnSp>
              <p:nvCxnSpPr>
                <p:cNvPr id="436" name="Google Shape;436;p17"/>
                <p:cNvCxnSpPr/>
                <p:nvPr/>
              </p:nvCxnSpPr>
              <p:spPr>
                <a:xfrm>
                  <a:off x="8528875" y="4052588"/>
                  <a:ext cx="618600" cy="0"/>
                </a:xfrm>
                <a:prstGeom prst="straightConnector1">
                  <a:avLst/>
                </a:prstGeom>
                <a:noFill/>
                <a:ln cap="flat" cmpd="sng" w="9525">
                  <a:solidFill>
                    <a:schemeClr val="lt2"/>
                  </a:solidFill>
                  <a:prstDash val="solid"/>
                  <a:round/>
                  <a:headEnd len="med" w="med" type="none"/>
                  <a:tailEnd len="med" w="med" type="none"/>
                </a:ln>
              </p:spPr>
            </p:cxnSp>
            <p:sp>
              <p:nvSpPr>
                <p:cNvPr id="437" name="Google Shape;437;p17"/>
                <p:cNvSpPr/>
                <p:nvPr/>
              </p:nvSpPr>
              <p:spPr>
                <a:xfrm>
                  <a:off x="8791550" y="4322363"/>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cxnSp>
              <p:nvCxnSpPr>
                <p:cNvPr id="438" name="Google Shape;438;p17"/>
                <p:cNvCxnSpPr/>
                <p:nvPr/>
              </p:nvCxnSpPr>
              <p:spPr>
                <a:xfrm rot="10800000">
                  <a:off x="8830425" y="3912850"/>
                  <a:ext cx="312600" cy="0"/>
                </a:xfrm>
                <a:prstGeom prst="straightConnector1">
                  <a:avLst/>
                </a:prstGeom>
                <a:noFill/>
                <a:ln cap="flat" cmpd="sng" w="9525">
                  <a:solidFill>
                    <a:schemeClr val="lt2"/>
                  </a:solidFill>
                  <a:prstDash val="solid"/>
                  <a:round/>
                  <a:headEnd len="med" w="med" type="none"/>
                  <a:tailEnd len="med" w="med" type="none"/>
                </a:ln>
              </p:spPr>
            </p:cxnSp>
            <p:cxnSp>
              <p:nvCxnSpPr>
                <p:cNvPr id="439" name="Google Shape;439;p17"/>
                <p:cNvCxnSpPr/>
                <p:nvPr/>
              </p:nvCxnSpPr>
              <p:spPr>
                <a:xfrm rot="10800000">
                  <a:off x="8615863" y="3698188"/>
                  <a:ext cx="214800" cy="214800"/>
                </a:xfrm>
                <a:prstGeom prst="straightConnector1">
                  <a:avLst/>
                </a:prstGeom>
                <a:noFill/>
                <a:ln cap="flat" cmpd="sng" w="9525">
                  <a:solidFill>
                    <a:schemeClr val="lt2"/>
                  </a:solidFill>
                  <a:prstDash val="solid"/>
                  <a:round/>
                  <a:headEnd len="med" w="med" type="none"/>
                  <a:tailEnd len="med" w="med" type="none"/>
                </a:ln>
              </p:spPr>
            </p:cxnSp>
            <p:sp>
              <p:nvSpPr>
                <p:cNvPr id="440" name="Google Shape;440;p17"/>
                <p:cNvSpPr/>
                <p:nvPr/>
              </p:nvSpPr>
              <p:spPr>
                <a:xfrm rot="10800000">
                  <a:off x="8540713" y="3667288"/>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nvGrpSpPr>
              <p:cNvPr id="441" name="Google Shape;441;p17"/>
              <p:cNvGrpSpPr/>
              <p:nvPr/>
            </p:nvGrpSpPr>
            <p:grpSpPr>
              <a:xfrm>
                <a:off x="8424000" y="3509788"/>
                <a:ext cx="719025" cy="1636113"/>
                <a:chOff x="8424000" y="3509788"/>
                <a:chExt cx="719025" cy="1636113"/>
              </a:xfrm>
            </p:grpSpPr>
            <p:grpSp>
              <p:nvGrpSpPr>
                <p:cNvPr id="442" name="Google Shape;442;p17"/>
                <p:cNvGrpSpPr/>
                <p:nvPr/>
              </p:nvGrpSpPr>
              <p:grpSpPr>
                <a:xfrm>
                  <a:off x="8424000" y="4341950"/>
                  <a:ext cx="462825" cy="803950"/>
                  <a:chOff x="8424000" y="4341950"/>
                  <a:chExt cx="462825" cy="803950"/>
                </a:xfrm>
              </p:grpSpPr>
              <p:cxnSp>
                <p:nvCxnSpPr>
                  <p:cNvPr id="443" name="Google Shape;443;p17"/>
                  <p:cNvCxnSpPr/>
                  <p:nvPr/>
                </p:nvCxnSpPr>
                <p:spPr>
                  <a:xfrm rot="10800000">
                    <a:off x="8886825" y="4765200"/>
                    <a:ext cx="0" cy="380700"/>
                  </a:xfrm>
                  <a:prstGeom prst="straightConnector1">
                    <a:avLst/>
                  </a:prstGeom>
                  <a:noFill/>
                  <a:ln cap="flat" cmpd="sng" w="9525">
                    <a:solidFill>
                      <a:schemeClr val="accent1"/>
                    </a:solidFill>
                    <a:prstDash val="solid"/>
                    <a:round/>
                    <a:headEnd len="med" w="med" type="none"/>
                    <a:tailEnd len="med" w="med" type="none"/>
                  </a:ln>
                </p:spPr>
              </p:cxnSp>
              <p:cxnSp>
                <p:nvCxnSpPr>
                  <p:cNvPr id="444" name="Google Shape;444;p17"/>
                  <p:cNvCxnSpPr/>
                  <p:nvPr/>
                </p:nvCxnSpPr>
                <p:spPr>
                  <a:xfrm>
                    <a:off x="8523525" y="4404275"/>
                    <a:ext cx="363300" cy="363300"/>
                  </a:xfrm>
                  <a:prstGeom prst="straightConnector1">
                    <a:avLst/>
                  </a:prstGeom>
                  <a:noFill/>
                  <a:ln cap="flat" cmpd="sng" w="9525">
                    <a:solidFill>
                      <a:schemeClr val="accent1"/>
                    </a:solidFill>
                    <a:prstDash val="solid"/>
                    <a:round/>
                    <a:headEnd len="med" w="med" type="none"/>
                    <a:tailEnd len="med" w="med" type="none"/>
                  </a:ln>
                </p:spPr>
              </p:cxnSp>
              <p:sp>
                <p:nvSpPr>
                  <p:cNvPr id="445" name="Google Shape;445;p17"/>
                  <p:cNvSpPr/>
                  <p:nvPr/>
                </p:nvSpPr>
                <p:spPr>
                  <a:xfrm>
                    <a:off x="8424000" y="4341950"/>
                    <a:ext cx="156300" cy="88200"/>
                  </a:xfrm>
                  <a:prstGeom prst="ellipse">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nvGrpSpPr>
                <p:cNvPr id="446" name="Google Shape;446;p17"/>
                <p:cNvGrpSpPr/>
                <p:nvPr/>
              </p:nvGrpSpPr>
              <p:grpSpPr>
                <a:xfrm>
                  <a:off x="8729588" y="3509788"/>
                  <a:ext cx="413438" cy="245700"/>
                  <a:chOff x="8729588" y="3509788"/>
                  <a:chExt cx="413438" cy="245700"/>
                </a:xfrm>
              </p:grpSpPr>
              <p:cxnSp>
                <p:nvCxnSpPr>
                  <p:cNvPr id="447" name="Google Shape;447;p17"/>
                  <p:cNvCxnSpPr/>
                  <p:nvPr/>
                </p:nvCxnSpPr>
                <p:spPr>
                  <a:xfrm rot="10800000">
                    <a:off x="9015225" y="3755350"/>
                    <a:ext cx="127800" cy="0"/>
                  </a:xfrm>
                  <a:prstGeom prst="straightConnector1">
                    <a:avLst/>
                  </a:prstGeom>
                  <a:noFill/>
                  <a:ln cap="flat" cmpd="sng" w="9525">
                    <a:solidFill>
                      <a:schemeClr val="accent1"/>
                    </a:solidFill>
                    <a:prstDash val="solid"/>
                    <a:round/>
                    <a:headEnd len="med" w="med" type="none"/>
                    <a:tailEnd len="med" w="med" type="none"/>
                  </a:ln>
                </p:spPr>
              </p:cxnSp>
              <p:cxnSp>
                <p:nvCxnSpPr>
                  <p:cNvPr id="448" name="Google Shape;448;p17"/>
                  <p:cNvCxnSpPr/>
                  <p:nvPr/>
                </p:nvCxnSpPr>
                <p:spPr>
                  <a:xfrm rot="10800000">
                    <a:off x="8804738" y="3540688"/>
                    <a:ext cx="214800" cy="214800"/>
                  </a:xfrm>
                  <a:prstGeom prst="straightConnector1">
                    <a:avLst/>
                  </a:prstGeom>
                  <a:noFill/>
                  <a:ln cap="flat" cmpd="sng" w="9525">
                    <a:solidFill>
                      <a:schemeClr val="accent1"/>
                    </a:solidFill>
                    <a:prstDash val="solid"/>
                    <a:round/>
                    <a:headEnd len="med" w="med" type="none"/>
                    <a:tailEnd len="med" w="med" type="none"/>
                  </a:ln>
                </p:spPr>
              </p:cxnSp>
              <p:sp>
                <p:nvSpPr>
                  <p:cNvPr id="449" name="Google Shape;449;p17"/>
                  <p:cNvSpPr/>
                  <p:nvPr/>
                </p:nvSpPr>
                <p:spPr>
                  <a:xfrm rot="10800000">
                    <a:off x="8729588" y="3509788"/>
                    <a:ext cx="156300" cy="88200"/>
                  </a:xfrm>
                  <a:prstGeom prst="ellipse">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grpSp>
      </p:grpSp>
      <p:sp>
        <p:nvSpPr>
          <p:cNvPr id="450" name="Google Shape;450;p17"/>
          <p:cNvSpPr txBox="1"/>
          <p:nvPr>
            <p:ph type="title"/>
          </p:nvPr>
        </p:nvSpPr>
        <p:spPr>
          <a:xfrm>
            <a:off x="948050" y="1181225"/>
            <a:ext cx="3519600" cy="16578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51" name="Google Shape;451;p17"/>
          <p:cNvSpPr txBox="1"/>
          <p:nvPr>
            <p:ph idx="1" type="subTitle"/>
          </p:nvPr>
        </p:nvSpPr>
        <p:spPr>
          <a:xfrm>
            <a:off x="948050" y="3058975"/>
            <a:ext cx="3519600" cy="9033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452" name="Google Shape;452;p17"/>
          <p:cNvSpPr/>
          <p:nvPr>
            <p:ph idx="2" type="pic"/>
          </p:nvPr>
        </p:nvSpPr>
        <p:spPr>
          <a:xfrm>
            <a:off x="5063600" y="838075"/>
            <a:ext cx="3095700" cy="3467400"/>
          </a:xfrm>
          <a:prstGeom prst="snip2DiagRect">
            <a:avLst>
              <a:gd fmla="val 0" name="adj1"/>
              <a:gd fmla="val 21728" name="adj2"/>
            </a:avLst>
          </a:prstGeom>
          <a:noFill/>
          <a:ln cap="flat" cmpd="sng" w="19050">
            <a:solidFill>
              <a:schemeClr val="accent2"/>
            </a:solidFill>
            <a:prstDash val="solid"/>
            <a:round/>
            <a:headEnd len="sm" w="sm" type="none"/>
            <a:tailEnd len="sm" w="sm" type="none"/>
          </a:ln>
        </p:spPr>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1">
  <p:cSld name="CUSTOM_4">
    <p:spTree>
      <p:nvGrpSpPr>
        <p:cNvPr id="453" name="Shape 453"/>
        <p:cNvGrpSpPr/>
        <p:nvPr/>
      </p:nvGrpSpPr>
      <p:grpSpPr>
        <a:xfrm>
          <a:off x="0" y="0"/>
          <a:ext cx="0" cy="0"/>
          <a:chOff x="0" y="0"/>
          <a:chExt cx="0" cy="0"/>
        </a:xfrm>
      </p:grpSpPr>
      <p:grpSp>
        <p:nvGrpSpPr>
          <p:cNvPr id="454" name="Google Shape;454;p18"/>
          <p:cNvGrpSpPr/>
          <p:nvPr/>
        </p:nvGrpSpPr>
        <p:grpSpPr>
          <a:xfrm>
            <a:off x="0" y="3509788"/>
            <a:ext cx="9147475" cy="1636113"/>
            <a:chOff x="0" y="3509788"/>
            <a:chExt cx="9147475" cy="1636113"/>
          </a:xfrm>
        </p:grpSpPr>
        <p:grpSp>
          <p:nvGrpSpPr>
            <p:cNvPr id="455" name="Google Shape;455;p18"/>
            <p:cNvGrpSpPr/>
            <p:nvPr/>
          </p:nvGrpSpPr>
          <p:grpSpPr>
            <a:xfrm>
              <a:off x="545775" y="3509788"/>
              <a:ext cx="8601700" cy="1636113"/>
              <a:chOff x="545775" y="3509788"/>
              <a:chExt cx="8601700" cy="1636113"/>
            </a:xfrm>
          </p:grpSpPr>
          <p:grpSp>
            <p:nvGrpSpPr>
              <p:cNvPr id="456" name="Google Shape;456;p18"/>
              <p:cNvGrpSpPr/>
              <p:nvPr/>
            </p:nvGrpSpPr>
            <p:grpSpPr>
              <a:xfrm>
                <a:off x="8424000" y="3509788"/>
                <a:ext cx="723475" cy="1636113"/>
                <a:chOff x="8424000" y="3509788"/>
                <a:chExt cx="723475" cy="1636113"/>
              </a:xfrm>
            </p:grpSpPr>
            <p:grpSp>
              <p:nvGrpSpPr>
                <p:cNvPr id="457" name="Google Shape;457;p18"/>
                <p:cNvGrpSpPr/>
                <p:nvPr/>
              </p:nvGrpSpPr>
              <p:grpSpPr>
                <a:xfrm>
                  <a:off x="8527900" y="3667288"/>
                  <a:ext cx="619575" cy="743275"/>
                  <a:chOff x="8527900" y="3667288"/>
                  <a:chExt cx="619575" cy="743275"/>
                </a:xfrm>
              </p:grpSpPr>
              <p:cxnSp>
                <p:nvCxnSpPr>
                  <p:cNvPr id="458" name="Google Shape;458;p18"/>
                  <p:cNvCxnSpPr/>
                  <p:nvPr/>
                </p:nvCxnSpPr>
                <p:spPr>
                  <a:xfrm>
                    <a:off x="8527900" y="4052588"/>
                    <a:ext cx="311100" cy="291600"/>
                  </a:xfrm>
                  <a:prstGeom prst="straightConnector1">
                    <a:avLst/>
                  </a:prstGeom>
                  <a:noFill/>
                  <a:ln cap="flat" cmpd="sng" w="9525">
                    <a:solidFill>
                      <a:schemeClr val="lt2"/>
                    </a:solidFill>
                    <a:prstDash val="solid"/>
                    <a:round/>
                    <a:headEnd len="med" w="med" type="none"/>
                    <a:tailEnd len="med" w="med" type="none"/>
                  </a:ln>
                </p:spPr>
              </p:cxnSp>
              <p:cxnSp>
                <p:nvCxnSpPr>
                  <p:cNvPr id="459" name="Google Shape;459;p18"/>
                  <p:cNvCxnSpPr/>
                  <p:nvPr/>
                </p:nvCxnSpPr>
                <p:spPr>
                  <a:xfrm>
                    <a:off x="8528875" y="4052588"/>
                    <a:ext cx="618600" cy="0"/>
                  </a:xfrm>
                  <a:prstGeom prst="straightConnector1">
                    <a:avLst/>
                  </a:prstGeom>
                  <a:noFill/>
                  <a:ln cap="flat" cmpd="sng" w="9525">
                    <a:solidFill>
                      <a:schemeClr val="lt2"/>
                    </a:solidFill>
                    <a:prstDash val="solid"/>
                    <a:round/>
                    <a:headEnd len="med" w="med" type="none"/>
                    <a:tailEnd len="med" w="med" type="none"/>
                  </a:ln>
                </p:spPr>
              </p:cxnSp>
              <p:sp>
                <p:nvSpPr>
                  <p:cNvPr id="460" name="Google Shape;460;p18"/>
                  <p:cNvSpPr/>
                  <p:nvPr/>
                </p:nvSpPr>
                <p:spPr>
                  <a:xfrm>
                    <a:off x="8791550" y="4322363"/>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cxnSp>
                <p:nvCxnSpPr>
                  <p:cNvPr id="461" name="Google Shape;461;p18"/>
                  <p:cNvCxnSpPr/>
                  <p:nvPr/>
                </p:nvCxnSpPr>
                <p:spPr>
                  <a:xfrm rot="10800000">
                    <a:off x="8830425" y="3912850"/>
                    <a:ext cx="312600" cy="0"/>
                  </a:xfrm>
                  <a:prstGeom prst="straightConnector1">
                    <a:avLst/>
                  </a:prstGeom>
                  <a:noFill/>
                  <a:ln cap="flat" cmpd="sng" w="9525">
                    <a:solidFill>
                      <a:schemeClr val="lt2"/>
                    </a:solidFill>
                    <a:prstDash val="solid"/>
                    <a:round/>
                    <a:headEnd len="med" w="med" type="none"/>
                    <a:tailEnd len="med" w="med" type="none"/>
                  </a:ln>
                </p:spPr>
              </p:cxnSp>
              <p:cxnSp>
                <p:nvCxnSpPr>
                  <p:cNvPr id="462" name="Google Shape;462;p18"/>
                  <p:cNvCxnSpPr/>
                  <p:nvPr/>
                </p:nvCxnSpPr>
                <p:spPr>
                  <a:xfrm rot="10800000">
                    <a:off x="8615863" y="3698188"/>
                    <a:ext cx="214800" cy="214800"/>
                  </a:xfrm>
                  <a:prstGeom prst="straightConnector1">
                    <a:avLst/>
                  </a:prstGeom>
                  <a:noFill/>
                  <a:ln cap="flat" cmpd="sng" w="9525">
                    <a:solidFill>
                      <a:schemeClr val="lt2"/>
                    </a:solidFill>
                    <a:prstDash val="solid"/>
                    <a:round/>
                    <a:headEnd len="med" w="med" type="none"/>
                    <a:tailEnd len="med" w="med" type="none"/>
                  </a:ln>
                </p:spPr>
              </p:cxnSp>
              <p:sp>
                <p:nvSpPr>
                  <p:cNvPr id="463" name="Google Shape;463;p18"/>
                  <p:cNvSpPr/>
                  <p:nvPr/>
                </p:nvSpPr>
                <p:spPr>
                  <a:xfrm rot="10800000">
                    <a:off x="8540713" y="3667288"/>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nvGrpSpPr>
                <p:cNvPr id="464" name="Google Shape;464;p18"/>
                <p:cNvGrpSpPr/>
                <p:nvPr/>
              </p:nvGrpSpPr>
              <p:grpSpPr>
                <a:xfrm>
                  <a:off x="8424000" y="3509788"/>
                  <a:ext cx="719025" cy="1636113"/>
                  <a:chOff x="8424000" y="3509788"/>
                  <a:chExt cx="719025" cy="1636113"/>
                </a:xfrm>
              </p:grpSpPr>
              <p:cxnSp>
                <p:nvCxnSpPr>
                  <p:cNvPr id="465" name="Google Shape;465;p18"/>
                  <p:cNvCxnSpPr/>
                  <p:nvPr/>
                </p:nvCxnSpPr>
                <p:spPr>
                  <a:xfrm rot="10800000">
                    <a:off x="8886825" y="4765200"/>
                    <a:ext cx="0" cy="380700"/>
                  </a:xfrm>
                  <a:prstGeom prst="straightConnector1">
                    <a:avLst/>
                  </a:prstGeom>
                  <a:noFill/>
                  <a:ln cap="flat" cmpd="sng" w="9525">
                    <a:solidFill>
                      <a:schemeClr val="accent1"/>
                    </a:solidFill>
                    <a:prstDash val="solid"/>
                    <a:round/>
                    <a:headEnd len="med" w="med" type="none"/>
                    <a:tailEnd len="med" w="med" type="none"/>
                  </a:ln>
                </p:spPr>
              </p:cxnSp>
              <p:cxnSp>
                <p:nvCxnSpPr>
                  <p:cNvPr id="466" name="Google Shape;466;p18"/>
                  <p:cNvCxnSpPr/>
                  <p:nvPr/>
                </p:nvCxnSpPr>
                <p:spPr>
                  <a:xfrm>
                    <a:off x="8523525" y="4404275"/>
                    <a:ext cx="363300" cy="363300"/>
                  </a:xfrm>
                  <a:prstGeom prst="straightConnector1">
                    <a:avLst/>
                  </a:prstGeom>
                  <a:noFill/>
                  <a:ln cap="flat" cmpd="sng" w="9525">
                    <a:solidFill>
                      <a:schemeClr val="accent1"/>
                    </a:solidFill>
                    <a:prstDash val="solid"/>
                    <a:round/>
                    <a:headEnd len="med" w="med" type="none"/>
                    <a:tailEnd len="med" w="med" type="none"/>
                  </a:ln>
                </p:spPr>
              </p:cxnSp>
              <p:sp>
                <p:nvSpPr>
                  <p:cNvPr id="467" name="Google Shape;467;p18"/>
                  <p:cNvSpPr/>
                  <p:nvPr/>
                </p:nvSpPr>
                <p:spPr>
                  <a:xfrm>
                    <a:off x="8424000" y="4341950"/>
                    <a:ext cx="156300" cy="88200"/>
                  </a:xfrm>
                  <a:prstGeom prst="ellipse">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cxnSp>
                <p:nvCxnSpPr>
                  <p:cNvPr id="468" name="Google Shape;468;p18"/>
                  <p:cNvCxnSpPr/>
                  <p:nvPr/>
                </p:nvCxnSpPr>
                <p:spPr>
                  <a:xfrm rot="10800000">
                    <a:off x="9015225" y="3755350"/>
                    <a:ext cx="127800" cy="0"/>
                  </a:xfrm>
                  <a:prstGeom prst="straightConnector1">
                    <a:avLst/>
                  </a:prstGeom>
                  <a:noFill/>
                  <a:ln cap="flat" cmpd="sng" w="9525">
                    <a:solidFill>
                      <a:schemeClr val="accent1"/>
                    </a:solidFill>
                    <a:prstDash val="solid"/>
                    <a:round/>
                    <a:headEnd len="med" w="med" type="none"/>
                    <a:tailEnd len="med" w="med" type="none"/>
                  </a:ln>
                </p:spPr>
              </p:cxnSp>
              <p:cxnSp>
                <p:nvCxnSpPr>
                  <p:cNvPr id="469" name="Google Shape;469;p18"/>
                  <p:cNvCxnSpPr/>
                  <p:nvPr/>
                </p:nvCxnSpPr>
                <p:spPr>
                  <a:xfrm rot="10800000">
                    <a:off x="8804738" y="3540688"/>
                    <a:ext cx="214800" cy="214800"/>
                  </a:xfrm>
                  <a:prstGeom prst="straightConnector1">
                    <a:avLst/>
                  </a:prstGeom>
                  <a:noFill/>
                  <a:ln cap="flat" cmpd="sng" w="9525">
                    <a:solidFill>
                      <a:schemeClr val="accent1"/>
                    </a:solidFill>
                    <a:prstDash val="solid"/>
                    <a:round/>
                    <a:headEnd len="med" w="med" type="none"/>
                    <a:tailEnd len="med" w="med" type="none"/>
                  </a:ln>
                </p:spPr>
              </p:cxnSp>
              <p:sp>
                <p:nvSpPr>
                  <p:cNvPr id="470" name="Google Shape;470;p18"/>
                  <p:cNvSpPr/>
                  <p:nvPr/>
                </p:nvSpPr>
                <p:spPr>
                  <a:xfrm rot="10800000">
                    <a:off x="8729588" y="3509788"/>
                    <a:ext cx="156300" cy="88200"/>
                  </a:xfrm>
                  <a:prstGeom prst="ellipse">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grpSp>
            <p:nvGrpSpPr>
              <p:cNvPr id="471" name="Google Shape;471;p18"/>
              <p:cNvGrpSpPr/>
              <p:nvPr/>
            </p:nvGrpSpPr>
            <p:grpSpPr>
              <a:xfrm>
                <a:off x="545775" y="4697275"/>
                <a:ext cx="1388225" cy="448625"/>
                <a:chOff x="545775" y="4697275"/>
                <a:chExt cx="1388225" cy="448625"/>
              </a:xfrm>
            </p:grpSpPr>
            <p:cxnSp>
              <p:nvCxnSpPr>
                <p:cNvPr id="472" name="Google Shape;472;p18"/>
                <p:cNvCxnSpPr/>
                <p:nvPr/>
              </p:nvCxnSpPr>
              <p:spPr>
                <a:xfrm flipH="1" rot="10800000">
                  <a:off x="545775" y="4738175"/>
                  <a:ext cx="406800" cy="406800"/>
                </a:xfrm>
                <a:prstGeom prst="straightConnector1">
                  <a:avLst/>
                </a:prstGeom>
                <a:noFill/>
                <a:ln cap="flat" cmpd="sng" w="9525">
                  <a:solidFill>
                    <a:schemeClr val="lt2"/>
                  </a:solidFill>
                  <a:prstDash val="solid"/>
                  <a:round/>
                  <a:headEnd len="med" w="med" type="none"/>
                  <a:tailEnd len="med" w="med" type="none"/>
                </a:ln>
              </p:spPr>
            </p:cxnSp>
            <p:cxnSp>
              <p:nvCxnSpPr>
                <p:cNvPr id="473" name="Google Shape;473;p18"/>
                <p:cNvCxnSpPr/>
                <p:nvPr/>
              </p:nvCxnSpPr>
              <p:spPr>
                <a:xfrm rot="10800000">
                  <a:off x="952300" y="4741375"/>
                  <a:ext cx="593100" cy="0"/>
                </a:xfrm>
                <a:prstGeom prst="straightConnector1">
                  <a:avLst/>
                </a:prstGeom>
                <a:noFill/>
                <a:ln cap="flat" cmpd="sng" w="9525">
                  <a:solidFill>
                    <a:schemeClr val="lt2"/>
                  </a:solidFill>
                  <a:prstDash val="solid"/>
                  <a:round/>
                  <a:headEnd len="med" w="med" type="none"/>
                  <a:tailEnd len="med" w="med" type="none"/>
                </a:ln>
              </p:spPr>
            </p:cxnSp>
            <p:cxnSp>
              <p:nvCxnSpPr>
                <p:cNvPr id="474" name="Google Shape;474;p18"/>
                <p:cNvCxnSpPr/>
                <p:nvPr/>
              </p:nvCxnSpPr>
              <p:spPr>
                <a:xfrm flipH="1" rot="10800000">
                  <a:off x="745650" y="4837800"/>
                  <a:ext cx="308100" cy="308100"/>
                </a:xfrm>
                <a:prstGeom prst="straightConnector1">
                  <a:avLst/>
                </a:prstGeom>
                <a:noFill/>
                <a:ln cap="flat" cmpd="sng" w="9525">
                  <a:solidFill>
                    <a:schemeClr val="lt2"/>
                  </a:solidFill>
                  <a:prstDash val="solid"/>
                  <a:round/>
                  <a:headEnd len="med" w="med" type="none"/>
                  <a:tailEnd len="med" w="med" type="none"/>
                </a:ln>
              </p:spPr>
            </p:cxnSp>
            <p:cxnSp>
              <p:nvCxnSpPr>
                <p:cNvPr id="475" name="Google Shape;475;p18"/>
                <p:cNvCxnSpPr>
                  <a:stCxn id="476" idx="2"/>
                </p:cNvCxnSpPr>
                <p:nvPr/>
              </p:nvCxnSpPr>
              <p:spPr>
                <a:xfrm rot="10800000">
                  <a:off x="1053500" y="4840900"/>
                  <a:ext cx="724200" cy="0"/>
                </a:xfrm>
                <a:prstGeom prst="straightConnector1">
                  <a:avLst/>
                </a:prstGeom>
                <a:noFill/>
                <a:ln cap="flat" cmpd="sng" w="9525">
                  <a:solidFill>
                    <a:schemeClr val="lt2"/>
                  </a:solidFill>
                  <a:prstDash val="solid"/>
                  <a:round/>
                  <a:headEnd len="med" w="med" type="none"/>
                  <a:tailEnd len="med" w="med" type="none"/>
                </a:ln>
              </p:spPr>
            </p:cxnSp>
            <p:sp>
              <p:nvSpPr>
                <p:cNvPr id="477" name="Google Shape;477;p18"/>
                <p:cNvSpPr/>
                <p:nvPr/>
              </p:nvSpPr>
              <p:spPr>
                <a:xfrm flipH="1" rot="10800000">
                  <a:off x="1545400" y="4697275"/>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76" name="Google Shape;476;p18"/>
                <p:cNvSpPr/>
                <p:nvPr/>
              </p:nvSpPr>
              <p:spPr>
                <a:xfrm flipH="1" rot="10800000">
                  <a:off x="1777700" y="4796800"/>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grpSp>
          <p:nvGrpSpPr>
            <p:cNvPr id="478" name="Google Shape;478;p18"/>
            <p:cNvGrpSpPr/>
            <p:nvPr/>
          </p:nvGrpSpPr>
          <p:grpSpPr>
            <a:xfrm>
              <a:off x="0" y="4297500"/>
              <a:ext cx="720000" cy="842900"/>
              <a:chOff x="0" y="4297500"/>
              <a:chExt cx="720000" cy="842900"/>
            </a:xfrm>
          </p:grpSpPr>
          <p:cxnSp>
            <p:nvCxnSpPr>
              <p:cNvPr id="479" name="Google Shape;479;p18"/>
              <p:cNvCxnSpPr/>
              <p:nvPr/>
            </p:nvCxnSpPr>
            <p:spPr>
              <a:xfrm flipH="1" rot="10800000">
                <a:off x="0" y="4737500"/>
                <a:ext cx="402900" cy="402900"/>
              </a:xfrm>
              <a:prstGeom prst="straightConnector1">
                <a:avLst/>
              </a:prstGeom>
              <a:noFill/>
              <a:ln cap="flat" cmpd="sng" w="9525">
                <a:solidFill>
                  <a:schemeClr val="accent1"/>
                </a:solidFill>
                <a:prstDash val="solid"/>
                <a:round/>
                <a:headEnd len="med" w="med" type="none"/>
                <a:tailEnd len="med" w="med" type="none"/>
              </a:ln>
            </p:spPr>
          </p:cxnSp>
          <p:cxnSp>
            <p:nvCxnSpPr>
              <p:cNvPr id="480" name="Google Shape;480;p18"/>
              <p:cNvCxnSpPr/>
              <p:nvPr/>
            </p:nvCxnSpPr>
            <p:spPr>
              <a:xfrm flipH="1" rot="10800000">
                <a:off x="228025" y="4737500"/>
                <a:ext cx="402900" cy="402900"/>
              </a:xfrm>
              <a:prstGeom prst="straightConnector1">
                <a:avLst/>
              </a:prstGeom>
              <a:noFill/>
              <a:ln cap="flat" cmpd="sng" w="9525">
                <a:solidFill>
                  <a:schemeClr val="accent1"/>
                </a:solidFill>
                <a:prstDash val="solid"/>
                <a:round/>
                <a:headEnd len="med" w="med" type="none"/>
                <a:tailEnd len="med" w="med" type="none"/>
              </a:ln>
            </p:spPr>
          </p:cxnSp>
          <p:sp>
            <p:nvSpPr>
              <p:cNvPr id="481" name="Google Shape;481;p18"/>
              <p:cNvSpPr/>
              <p:nvPr/>
            </p:nvSpPr>
            <p:spPr>
              <a:xfrm flipH="1" rot="10800000">
                <a:off x="563700" y="4690850"/>
                <a:ext cx="156300" cy="88200"/>
              </a:xfrm>
              <a:prstGeom prst="ellipse">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cxnSp>
            <p:nvCxnSpPr>
              <p:cNvPr id="482" name="Google Shape;482;p18"/>
              <p:cNvCxnSpPr/>
              <p:nvPr/>
            </p:nvCxnSpPr>
            <p:spPr>
              <a:xfrm rot="10800000">
                <a:off x="397975" y="4360975"/>
                <a:ext cx="0" cy="380400"/>
              </a:xfrm>
              <a:prstGeom prst="straightConnector1">
                <a:avLst/>
              </a:prstGeom>
              <a:noFill/>
              <a:ln cap="flat" cmpd="sng" w="9525">
                <a:solidFill>
                  <a:schemeClr val="accent1"/>
                </a:solidFill>
                <a:prstDash val="solid"/>
                <a:round/>
                <a:headEnd len="med" w="med" type="none"/>
                <a:tailEnd len="med" w="med" type="none"/>
              </a:ln>
            </p:spPr>
          </p:cxnSp>
          <p:sp>
            <p:nvSpPr>
              <p:cNvPr id="483" name="Google Shape;483;p18"/>
              <p:cNvSpPr/>
              <p:nvPr/>
            </p:nvSpPr>
            <p:spPr>
              <a:xfrm flipH="1" rot="10800000">
                <a:off x="319825" y="4297500"/>
                <a:ext cx="156300" cy="88200"/>
              </a:xfrm>
              <a:prstGeom prst="ellipse">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pic>
        <p:nvPicPr>
          <p:cNvPr id="484" name="Google Shape;484;p18"/>
          <p:cNvPicPr preferRelativeResize="0"/>
          <p:nvPr/>
        </p:nvPicPr>
        <p:blipFill rotWithShape="1">
          <a:blip r:embed="rId2">
            <a:alphaModFix/>
          </a:blip>
          <a:srcRect b="0" l="0" r="0" t="55253"/>
          <a:stretch/>
        </p:blipFill>
        <p:spPr>
          <a:xfrm>
            <a:off x="278338" y="2942550"/>
            <a:ext cx="222225" cy="1211851"/>
          </a:xfrm>
          <a:prstGeom prst="rect">
            <a:avLst/>
          </a:prstGeom>
          <a:noFill/>
          <a:ln>
            <a:noFill/>
          </a:ln>
        </p:spPr>
      </p:pic>
      <p:sp>
        <p:nvSpPr>
          <p:cNvPr id="485" name="Google Shape;485;p18"/>
          <p:cNvSpPr txBox="1"/>
          <p:nvPr>
            <p:ph type="title"/>
          </p:nvPr>
        </p:nvSpPr>
        <p:spPr>
          <a:xfrm>
            <a:off x="1093100" y="1264175"/>
            <a:ext cx="2702400" cy="1063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86" name="Google Shape;486;p18"/>
          <p:cNvSpPr txBox="1"/>
          <p:nvPr>
            <p:ph idx="1" type="subTitle"/>
          </p:nvPr>
        </p:nvSpPr>
        <p:spPr>
          <a:xfrm>
            <a:off x="1093100" y="2327375"/>
            <a:ext cx="2702400" cy="12408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2">
  <p:cSld name="CUSTOM_4_2">
    <p:spTree>
      <p:nvGrpSpPr>
        <p:cNvPr id="487" name="Shape 487"/>
        <p:cNvGrpSpPr/>
        <p:nvPr/>
      </p:nvGrpSpPr>
      <p:grpSpPr>
        <a:xfrm>
          <a:off x="0" y="0"/>
          <a:ext cx="0" cy="0"/>
          <a:chOff x="0" y="0"/>
          <a:chExt cx="0" cy="0"/>
        </a:xfrm>
      </p:grpSpPr>
      <p:sp>
        <p:nvSpPr>
          <p:cNvPr id="488" name="Google Shape;488;p19"/>
          <p:cNvSpPr txBox="1"/>
          <p:nvPr>
            <p:ph type="title"/>
          </p:nvPr>
        </p:nvSpPr>
        <p:spPr>
          <a:xfrm>
            <a:off x="1093100" y="1264175"/>
            <a:ext cx="3033300" cy="1063200"/>
          </a:xfrm>
          <a:prstGeom prst="rect">
            <a:avLst/>
          </a:prstGeom>
        </p:spPr>
        <p:txBody>
          <a:bodyPr anchorCtr="0" anchor="b"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489" name="Google Shape;489;p19"/>
          <p:cNvSpPr txBox="1"/>
          <p:nvPr>
            <p:ph idx="1" type="subTitle"/>
          </p:nvPr>
        </p:nvSpPr>
        <p:spPr>
          <a:xfrm>
            <a:off x="1093100" y="2327375"/>
            <a:ext cx="3033300" cy="805200"/>
          </a:xfrm>
          <a:prstGeom prst="rect">
            <a:avLst/>
          </a:prstGeom>
        </p:spPr>
        <p:txBody>
          <a:bodyPr anchorCtr="0" anchor="t" bIns="91425" lIns="91425" spcFirstLastPara="1" rIns="91425" wrap="square" tIns="91425">
            <a:noAutofit/>
          </a:bodyPr>
          <a:lstStyle>
            <a:lvl1pPr lvl="0" rtl="0">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490" name="Google Shape;490;p19"/>
          <p:cNvGrpSpPr/>
          <p:nvPr/>
        </p:nvGrpSpPr>
        <p:grpSpPr>
          <a:xfrm>
            <a:off x="-2775" y="3280300"/>
            <a:ext cx="9206063" cy="1864950"/>
            <a:chOff x="-2775" y="3280300"/>
            <a:chExt cx="9206063" cy="1864950"/>
          </a:xfrm>
        </p:grpSpPr>
        <p:grpSp>
          <p:nvGrpSpPr>
            <p:cNvPr id="491" name="Google Shape;491;p19"/>
            <p:cNvGrpSpPr/>
            <p:nvPr/>
          </p:nvGrpSpPr>
          <p:grpSpPr>
            <a:xfrm>
              <a:off x="-2775" y="4513575"/>
              <a:ext cx="4427125" cy="629925"/>
              <a:chOff x="-2775" y="4513575"/>
              <a:chExt cx="4427125" cy="629925"/>
            </a:xfrm>
          </p:grpSpPr>
          <p:cxnSp>
            <p:nvCxnSpPr>
              <p:cNvPr id="492" name="Google Shape;492;p19"/>
              <p:cNvCxnSpPr/>
              <p:nvPr/>
            </p:nvCxnSpPr>
            <p:spPr>
              <a:xfrm>
                <a:off x="210575" y="4573000"/>
                <a:ext cx="282900" cy="270900"/>
              </a:xfrm>
              <a:prstGeom prst="straightConnector1">
                <a:avLst/>
              </a:prstGeom>
              <a:noFill/>
              <a:ln cap="flat" cmpd="sng" w="9525">
                <a:solidFill>
                  <a:schemeClr val="lt2"/>
                </a:solidFill>
                <a:prstDash val="solid"/>
                <a:round/>
                <a:headEnd len="med" w="med" type="none"/>
                <a:tailEnd len="med" w="med" type="none"/>
              </a:ln>
            </p:spPr>
          </p:cxnSp>
          <p:cxnSp>
            <p:nvCxnSpPr>
              <p:cNvPr id="493" name="Google Shape;493;p19"/>
              <p:cNvCxnSpPr/>
              <p:nvPr/>
            </p:nvCxnSpPr>
            <p:spPr>
              <a:xfrm flipH="1">
                <a:off x="-2775" y="4843775"/>
                <a:ext cx="496200" cy="300"/>
              </a:xfrm>
              <a:prstGeom prst="straightConnector1">
                <a:avLst/>
              </a:prstGeom>
              <a:noFill/>
              <a:ln cap="flat" cmpd="sng" w="9525">
                <a:solidFill>
                  <a:schemeClr val="lt2"/>
                </a:solidFill>
                <a:prstDash val="solid"/>
                <a:round/>
                <a:headEnd len="med" w="med" type="none"/>
                <a:tailEnd len="med" w="med" type="none"/>
              </a:ln>
            </p:spPr>
          </p:cxnSp>
          <p:sp>
            <p:nvSpPr>
              <p:cNvPr id="494" name="Google Shape;494;p19"/>
              <p:cNvSpPr/>
              <p:nvPr/>
            </p:nvSpPr>
            <p:spPr>
              <a:xfrm>
                <a:off x="120275" y="4513575"/>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cxnSp>
            <p:nvCxnSpPr>
              <p:cNvPr id="495" name="Google Shape;495;p19"/>
              <p:cNvCxnSpPr/>
              <p:nvPr/>
            </p:nvCxnSpPr>
            <p:spPr>
              <a:xfrm>
                <a:off x="562775" y="4879500"/>
                <a:ext cx="264000" cy="264000"/>
              </a:xfrm>
              <a:prstGeom prst="straightConnector1">
                <a:avLst/>
              </a:prstGeom>
              <a:noFill/>
              <a:ln cap="flat" cmpd="sng" w="9525">
                <a:solidFill>
                  <a:schemeClr val="lt2"/>
                </a:solidFill>
                <a:prstDash val="solid"/>
                <a:round/>
                <a:headEnd len="med" w="med" type="none"/>
                <a:tailEnd len="med" w="med" type="none"/>
              </a:ln>
            </p:spPr>
          </p:cxnSp>
          <p:cxnSp>
            <p:nvCxnSpPr>
              <p:cNvPr id="496" name="Google Shape;496;p19"/>
              <p:cNvCxnSpPr/>
              <p:nvPr/>
            </p:nvCxnSpPr>
            <p:spPr>
              <a:xfrm>
                <a:off x="562763" y="4879500"/>
                <a:ext cx="3628500" cy="0"/>
              </a:xfrm>
              <a:prstGeom prst="straightConnector1">
                <a:avLst/>
              </a:prstGeom>
              <a:noFill/>
              <a:ln cap="flat" cmpd="sng" w="9525">
                <a:solidFill>
                  <a:schemeClr val="lt2"/>
                </a:solidFill>
                <a:prstDash val="solid"/>
                <a:round/>
                <a:headEnd len="med" w="med" type="none"/>
                <a:tailEnd len="med" w="med" type="none"/>
              </a:ln>
            </p:spPr>
          </p:cxnSp>
          <p:cxnSp>
            <p:nvCxnSpPr>
              <p:cNvPr id="497" name="Google Shape;497;p19"/>
              <p:cNvCxnSpPr/>
              <p:nvPr/>
            </p:nvCxnSpPr>
            <p:spPr>
              <a:xfrm flipH="1" rot="10800000">
                <a:off x="4191275" y="4683900"/>
                <a:ext cx="191700" cy="195600"/>
              </a:xfrm>
              <a:prstGeom prst="straightConnector1">
                <a:avLst/>
              </a:prstGeom>
              <a:noFill/>
              <a:ln cap="flat" cmpd="sng" w="9525">
                <a:solidFill>
                  <a:schemeClr val="lt2"/>
                </a:solidFill>
                <a:prstDash val="solid"/>
                <a:round/>
                <a:headEnd len="med" w="med" type="none"/>
                <a:tailEnd len="med" w="med" type="none"/>
              </a:ln>
            </p:spPr>
          </p:cxnSp>
          <p:sp>
            <p:nvSpPr>
              <p:cNvPr id="498" name="Google Shape;498;p19"/>
              <p:cNvSpPr/>
              <p:nvPr/>
            </p:nvSpPr>
            <p:spPr>
              <a:xfrm>
                <a:off x="4268050" y="4679375"/>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nvGrpSpPr>
            <p:cNvPr id="499" name="Google Shape;499;p19"/>
            <p:cNvGrpSpPr/>
            <p:nvPr/>
          </p:nvGrpSpPr>
          <p:grpSpPr>
            <a:xfrm>
              <a:off x="6380200" y="3280300"/>
              <a:ext cx="2823088" cy="1864950"/>
              <a:chOff x="6380200" y="3280300"/>
              <a:chExt cx="2823088" cy="1864950"/>
            </a:xfrm>
          </p:grpSpPr>
          <p:cxnSp>
            <p:nvCxnSpPr>
              <p:cNvPr id="500" name="Google Shape;500;p19"/>
              <p:cNvCxnSpPr/>
              <p:nvPr/>
            </p:nvCxnSpPr>
            <p:spPr>
              <a:xfrm rot="10800000">
                <a:off x="8859550" y="3563350"/>
                <a:ext cx="0" cy="1581900"/>
              </a:xfrm>
              <a:prstGeom prst="straightConnector1">
                <a:avLst/>
              </a:prstGeom>
              <a:noFill/>
              <a:ln cap="flat" cmpd="sng" w="9525">
                <a:solidFill>
                  <a:schemeClr val="lt2"/>
                </a:solidFill>
                <a:prstDash val="solid"/>
                <a:round/>
                <a:headEnd len="med" w="med" type="none"/>
                <a:tailEnd len="med" w="med" type="none"/>
              </a:ln>
            </p:spPr>
          </p:cxnSp>
          <p:cxnSp>
            <p:nvCxnSpPr>
              <p:cNvPr id="501" name="Google Shape;501;p19"/>
              <p:cNvCxnSpPr/>
              <p:nvPr/>
            </p:nvCxnSpPr>
            <p:spPr>
              <a:xfrm>
                <a:off x="8597650" y="3304600"/>
                <a:ext cx="261900" cy="261900"/>
              </a:xfrm>
              <a:prstGeom prst="straightConnector1">
                <a:avLst/>
              </a:prstGeom>
              <a:noFill/>
              <a:ln cap="flat" cmpd="sng" w="9525">
                <a:solidFill>
                  <a:schemeClr val="lt2"/>
                </a:solidFill>
                <a:prstDash val="solid"/>
                <a:round/>
                <a:headEnd len="med" w="med" type="none"/>
                <a:tailEnd len="med" w="med" type="none"/>
              </a:ln>
            </p:spPr>
          </p:cxnSp>
          <p:cxnSp>
            <p:nvCxnSpPr>
              <p:cNvPr id="502" name="Google Shape;502;p19"/>
              <p:cNvCxnSpPr/>
              <p:nvPr/>
            </p:nvCxnSpPr>
            <p:spPr>
              <a:xfrm>
                <a:off x="6629588" y="4761675"/>
                <a:ext cx="2573700" cy="0"/>
              </a:xfrm>
              <a:prstGeom prst="straightConnector1">
                <a:avLst/>
              </a:prstGeom>
              <a:noFill/>
              <a:ln cap="flat" cmpd="sng" w="9525">
                <a:solidFill>
                  <a:schemeClr val="accent1"/>
                </a:solidFill>
                <a:prstDash val="solid"/>
                <a:round/>
                <a:headEnd len="med" w="med" type="none"/>
                <a:tailEnd len="med" w="med" type="none"/>
              </a:ln>
            </p:spPr>
          </p:cxnSp>
          <p:cxnSp>
            <p:nvCxnSpPr>
              <p:cNvPr id="503" name="Google Shape;503;p19"/>
              <p:cNvCxnSpPr/>
              <p:nvPr/>
            </p:nvCxnSpPr>
            <p:spPr>
              <a:xfrm flipH="1" rot="10800000">
                <a:off x="6449300" y="4761675"/>
                <a:ext cx="180300" cy="180300"/>
              </a:xfrm>
              <a:prstGeom prst="straightConnector1">
                <a:avLst/>
              </a:prstGeom>
              <a:noFill/>
              <a:ln cap="flat" cmpd="sng" w="9525">
                <a:solidFill>
                  <a:schemeClr val="accent1"/>
                </a:solidFill>
                <a:prstDash val="solid"/>
                <a:round/>
                <a:headEnd len="med" w="med" type="none"/>
                <a:tailEnd len="med" w="med" type="none"/>
              </a:ln>
            </p:spPr>
          </p:cxnSp>
          <p:sp>
            <p:nvSpPr>
              <p:cNvPr id="504" name="Google Shape;504;p19"/>
              <p:cNvSpPr/>
              <p:nvPr/>
            </p:nvSpPr>
            <p:spPr>
              <a:xfrm>
                <a:off x="6380200" y="4909100"/>
                <a:ext cx="156300" cy="88200"/>
              </a:xfrm>
              <a:prstGeom prst="ellipse">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05" name="Google Shape;505;p19"/>
              <p:cNvSpPr/>
              <p:nvPr/>
            </p:nvSpPr>
            <p:spPr>
              <a:xfrm>
                <a:off x="8564350" y="3280300"/>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ext 3">
  <p:cSld name="CUSTOM_4_1">
    <p:spTree>
      <p:nvGrpSpPr>
        <p:cNvPr id="506" name="Shape 506"/>
        <p:cNvGrpSpPr/>
        <p:nvPr/>
      </p:nvGrpSpPr>
      <p:grpSpPr>
        <a:xfrm>
          <a:off x="0" y="0"/>
          <a:ext cx="0" cy="0"/>
          <a:chOff x="0" y="0"/>
          <a:chExt cx="0" cy="0"/>
        </a:xfrm>
      </p:grpSpPr>
      <p:grpSp>
        <p:nvGrpSpPr>
          <p:cNvPr id="507" name="Google Shape;507;p20"/>
          <p:cNvGrpSpPr/>
          <p:nvPr/>
        </p:nvGrpSpPr>
        <p:grpSpPr>
          <a:xfrm>
            <a:off x="-2925" y="-5500"/>
            <a:ext cx="9150400" cy="5151400"/>
            <a:chOff x="-2925" y="-5500"/>
            <a:chExt cx="9150400" cy="5151400"/>
          </a:xfrm>
        </p:grpSpPr>
        <p:grpSp>
          <p:nvGrpSpPr>
            <p:cNvPr id="508" name="Google Shape;508;p20"/>
            <p:cNvGrpSpPr/>
            <p:nvPr/>
          </p:nvGrpSpPr>
          <p:grpSpPr>
            <a:xfrm>
              <a:off x="-2925" y="-5500"/>
              <a:ext cx="1936925" cy="981950"/>
              <a:chOff x="-2925" y="-5500"/>
              <a:chExt cx="1936925" cy="981950"/>
            </a:xfrm>
          </p:grpSpPr>
          <p:grpSp>
            <p:nvGrpSpPr>
              <p:cNvPr id="509" name="Google Shape;509;p20"/>
              <p:cNvGrpSpPr/>
              <p:nvPr/>
            </p:nvGrpSpPr>
            <p:grpSpPr>
              <a:xfrm>
                <a:off x="545775" y="-5500"/>
                <a:ext cx="1388225" cy="448625"/>
                <a:chOff x="545775" y="-5500"/>
                <a:chExt cx="1388225" cy="448625"/>
              </a:xfrm>
            </p:grpSpPr>
            <p:cxnSp>
              <p:nvCxnSpPr>
                <p:cNvPr id="510" name="Google Shape;510;p20"/>
                <p:cNvCxnSpPr/>
                <p:nvPr/>
              </p:nvCxnSpPr>
              <p:spPr>
                <a:xfrm>
                  <a:off x="545775" y="-4575"/>
                  <a:ext cx="406800" cy="406800"/>
                </a:xfrm>
                <a:prstGeom prst="straightConnector1">
                  <a:avLst/>
                </a:prstGeom>
                <a:noFill/>
                <a:ln cap="flat" cmpd="sng" w="9525">
                  <a:solidFill>
                    <a:schemeClr val="lt2"/>
                  </a:solidFill>
                  <a:prstDash val="solid"/>
                  <a:round/>
                  <a:headEnd len="med" w="med" type="none"/>
                  <a:tailEnd len="med" w="med" type="none"/>
                </a:ln>
              </p:spPr>
            </p:cxnSp>
            <p:cxnSp>
              <p:nvCxnSpPr>
                <p:cNvPr id="511" name="Google Shape;511;p20"/>
                <p:cNvCxnSpPr/>
                <p:nvPr/>
              </p:nvCxnSpPr>
              <p:spPr>
                <a:xfrm rot="10800000">
                  <a:off x="952300" y="399025"/>
                  <a:ext cx="593100" cy="0"/>
                </a:xfrm>
                <a:prstGeom prst="straightConnector1">
                  <a:avLst/>
                </a:prstGeom>
                <a:noFill/>
                <a:ln cap="flat" cmpd="sng" w="9525">
                  <a:solidFill>
                    <a:schemeClr val="lt2"/>
                  </a:solidFill>
                  <a:prstDash val="solid"/>
                  <a:round/>
                  <a:headEnd len="med" w="med" type="none"/>
                  <a:tailEnd len="med" w="med" type="none"/>
                </a:ln>
              </p:spPr>
            </p:cxnSp>
            <p:cxnSp>
              <p:nvCxnSpPr>
                <p:cNvPr id="512" name="Google Shape;512;p20"/>
                <p:cNvCxnSpPr/>
                <p:nvPr/>
              </p:nvCxnSpPr>
              <p:spPr>
                <a:xfrm>
                  <a:off x="745650" y="-5500"/>
                  <a:ext cx="308100" cy="308100"/>
                </a:xfrm>
                <a:prstGeom prst="straightConnector1">
                  <a:avLst/>
                </a:prstGeom>
                <a:noFill/>
                <a:ln cap="flat" cmpd="sng" w="9525">
                  <a:solidFill>
                    <a:schemeClr val="lt2"/>
                  </a:solidFill>
                  <a:prstDash val="solid"/>
                  <a:round/>
                  <a:headEnd len="med" w="med" type="none"/>
                  <a:tailEnd len="med" w="med" type="none"/>
                </a:ln>
              </p:spPr>
            </p:cxnSp>
            <p:cxnSp>
              <p:nvCxnSpPr>
                <p:cNvPr id="513" name="Google Shape;513;p20"/>
                <p:cNvCxnSpPr>
                  <a:stCxn id="514" idx="2"/>
                </p:cNvCxnSpPr>
                <p:nvPr/>
              </p:nvCxnSpPr>
              <p:spPr>
                <a:xfrm rot="10800000">
                  <a:off x="1053500" y="299500"/>
                  <a:ext cx="724200" cy="0"/>
                </a:xfrm>
                <a:prstGeom prst="straightConnector1">
                  <a:avLst/>
                </a:prstGeom>
                <a:noFill/>
                <a:ln cap="flat" cmpd="sng" w="9525">
                  <a:solidFill>
                    <a:schemeClr val="lt2"/>
                  </a:solidFill>
                  <a:prstDash val="solid"/>
                  <a:round/>
                  <a:headEnd len="med" w="med" type="none"/>
                  <a:tailEnd len="med" w="med" type="none"/>
                </a:ln>
              </p:spPr>
            </p:cxnSp>
            <p:sp>
              <p:nvSpPr>
                <p:cNvPr id="515" name="Google Shape;515;p20"/>
                <p:cNvSpPr/>
                <p:nvPr/>
              </p:nvSpPr>
              <p:spPr>
                <a:xfrm>
                  <a:off x="1545400" y="354925"/>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14" name="Google Shape;514;p20"/>
                <p:cNvSpPr/>
                <p:nvPr/>
              </p:nvSpPr>
              <p:spPr>
                <a:xfrm>
                  <a:off x="1777700" y="255400"/>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nvGrpSpPr>
              <p:cNvPr id="516" name="Google Shape;516;p20"/>
              <p:cNvGrpSpPr/>
              <p:nvPr/>
            </p:nvGrpSpPr>
            <p:grpSpPr>
              <a:xfrm>
                <a:off x="-2925" y="304750"/>
                <a:ext cx="657275" cy="671700"/>
                <a:chOff x="-2925" y="304750"/>
                <a:chExt cx="657275" cy="671700"/>
              </a:xfrm>
            </p:grpSpPr>
            <p:cxnSp>
              <p:nvCxnSpPr>
                <p:cNvPr id="517" name="Google Shape;517;p20"/>
                <p:cNvCxnSpPr/>
                <p:nvPr/>
              </p:nvCxnSpPr>
              <p:spPr>
                <a:xfrm>
                  <a:off x="-2925" y="304750"/>
                  <a:ext cx="580200" cy="580200"/>
                </a:xfrm>
                <a:prstGeom prst="straightConnector1">
                  <a:avLst/>
                </a:prstGeom>
                <a:noFill/>
                <a:ln cap="flat" cmpd="sng" w="9525">
                  <a:solidFill>
                    <a:schemeClr val="lt2"/>
                  </a:solidFill>
                  <a:prstDash val="solid"/>
                  <a:round/>
                  <a:headEnd len="med" w="med" type="none"/>
                  <a:tailEnd len="med" w="med" type="none"/>
                </a:ln>
              </p:spPr>
            </p:cxnSp>
            <p:cxnSp>
              <p:nvCxnSpPr>
                <p:cNvPr id="518" name="Google Shape;518;p20"/>
                <p:cNvCxnSpPr/>
                <p:nvPr/>
              </p:nvCxnSpPr>
              <p:spPr>
                <a:xfrm>
                  <a:off x="3600" y="570375"/>
                  <a:ext cx="318000" cy="318000"/>
                </a:xfrm>
                <a:prstGeom prst="straightConnector1">
                  <a:avLst/>
                </a:prstGeom>
                <a:noFill/>
                <a:ln cap="flat" cmpd="sng" w="9525">
                  <a:solidFill>
                    <a:schemeClr val="lt2"/>
                  </a:solidFill>
                  <a:prstDash val="solid"/>
                  <a:round/>
                  <a:headEnd len="med" w="med" type="none"/>
                  <a:tailEnd len="med" w="med" type="none"/>
                </a:ln>
              </p:spPr>
            </p:cxnSp>
            <p:sp>
              <p:nvSpPr>
                <p:cNvPr id="519" name="Google Shape;519;p20"/>
                <p:cNvSpPr/>
                <p:nvPr/>
              </p:nvSpPr>
              <p:spPr>
                <a:xfrm>
                  <a:off x="498050" y="888250"/>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20" name="Google Shape;520;p20"/>
                <p:cNvSpPr/>
                <p:nvPr/>
              </p:nvSpPr>
              <p:spPr>
                <a:xfrm>
                  <a:off x="250550" y="888250"/>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nvGrpSpPr>
              <p:cNvPr id="521" name="Google Shape;521;p20"/>
              <p:cNvGrpSpPr/>
              <p:nvPr/>
            </p:nvGrpSpPr>
            <p:grpSpPr>
              <a:xfrm>
                <a:off x="0" y="0"/>
                <a:ext cx="720000" cy="449550"/>
                <a:chOff x="0" y="0"/>
                <a:chExt cx="720000" cy="449550"/>
              </a:xfrm>
            </p:grpSpPr>
            <p:cxnSp>
              <p:nvCxnSpPr>
                <p:cNvPr id="522" name="Google Shape;522;p20"/>
                <p:cNvCxnSpPr/>
                <p:nvPr/>
              </p:nvCxnSpPr>
              <p:spPr>
                <a:xfrm>
                  <a:off x="0" y="0"/>
                  <a:ext cx="402900" cy="402900"/>
                </a:xfrm>
                <a:prstGeom prst="straightConnector1">
                  <a:avLst/>
                </a:prstGeom>
                <a:noFill/>
                <a:ln cap="flat" cmpd="sng" w="9525">
                  <a:solidFill>
                    <a:schemeClr val="accent1"/>
                  </a:solidFill>
                  <a:prstDash val="solid"/>
                  <a:round/>
                  <a:headEnd len="med" w="med" type="none"/>
                  <a:tailEnd len="med" w="med" type="none"/>
                </a:ln>
              </p:spPr>
            </p:cxnSp>
            <p:sp>
              <p:nvSpPr>
                <p:cNvPr id="523" name="Google Shape;523;p20"/>
                <p:cNvSpPr/>
                <p:nvPr/>
              </p:nvSpPr>
              <p:spPr>
                <a:xfrm>
                  <a:off x="335675" y="361350"/>
                  <a:ext cx="156300" cy="88200"/>
                </a:xfrm>
                <a:prstGeom prst="ellipse">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cxnSp>
              <p:nvCxnSpPr>
                <p:cNvPr id="524" name="Google Shape;524;p20"/>
                <p:cNvCxnSpPr/>
                <p:nvPr/>
              </p:nvCxnSpPr>
              <p:spPr>
                <a:xfrm>
                  <a:off x="228025" y="0"/>
                  <a:ext cx="402900" cy="402900"/>
                </a:xfrm>
                <a:prstGeom prst="straightConnector1">
                  <a:avLst/>
                </a:prstGeom>
                <a:noFill/>
                <a:ln cap="flat" cmpd="sng" w="9525">
                  <a:solidFill>
                    <a:schemeClr val="accent1"/>
                  </a:solidFill>
                  <a:prstDash val="solid"/>
                  <a:round/>
                  <a:headEnd len="med" w="med" type="none"/>
                  <a:tailEnd len="med" w="med" type="none"/>
                </a:ln>
              </p:spPr>
            </p:cxnSp>
            <p:sp>
              <p:nvSpPr>
                <p:cNvPr id="525" name="Google Shape;525;p20"/>
                <p:cNvSpPr/>
                <p:nvPr/>
              </p:nvSpPr>
              <p:spPr>
                <a:xfrm>
                  <a:off x="563700" y="361350"/>
                  <a:ext cx="156300" cy="88200"/>
                </a:xfrm>
                <a:prstGeom prst="ellipse">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grpSp>
          <p:nvGrpSpPr>
            <p:cNvPr id="526" name="Google Shape;526;p20"/>
            <p:cNvGrpSpPr/>
            <p:nvPr/>
          </p:nvGrpSpPr>
          <p:grpSpPr>
            <a:xfrm>
              <a:off x="8424000" y="3509788"/>
              <a:ext cx="723475" cy="1636113"/>
              <a:chOff x="8424000" y="3509788"/>
              <a:chExt cx="723475" cy="1636113"/>
            </a:xfrm>
          </p:grpSpPr>
          <p:grpSp>
            <p:nvGrpSpPr>
              <p:cNvPr id="527" name="Google Shape;527;p20"/>
              <p:cNvGrpSpPr/>
              <p:nvPr/>
            </p:nvGrpSpPr>
            <p:grpSpPr>
              <a:xfrm>
                <a:off x="8527900" y="3667288"/>
                <a:ext cx="619575" cy="743275"/>
                <a:chOff x="8527900" y="3667288"/>
                <a:chExt cx="619575" cy="743275"/>
              </a:xfrm>
            </p:grpSpPr>
            <p:cxnSp>
              <p:nvCxnSpPr>
                <p:cNvPr id="528" name="Google Shape;528;p20"/>
                <p:cNvCxnSpPr/>
                <p:nvPr/>
              </p:nvCxnSpPr>
              <p:spPr>
                <a:xfrm>
                  <a:off x="8527900" y="4052588"/>
                  <a:ext cx="311100" cy="291600"/>
                </a:xfrm>
                <a:prstGeom prst="straightConnector1">
                  <a:avLst/>
                </a:prstGeom>
                <a:noFill/>
                <a:ln cap="flat" cmpd="sng" w="9525">
                  <a:solidFill>
                    <a:schemeClr val="lt2"/>
                  </a:solidFill>
                  <a:prstDash val="solid"/>
                  <a:round/>
                  <a:headEnd len="med" w="med" type="none"/>
                  <a:tailEnd len="med" w="med" type="none"/>
                </a:ln>
              </p:spPr>
            </p:cxnSp>
            <p:cxnSp>
              <p:nvCxnSpPr>
                <p:cNvPr id="529" name="Google Shape;529;p20"/>
                <p:cNvCxnSpPr/>
                <p:nvPr/>
              </p:nvCxnSpPr>
              <p:spPr>
                <a:xfrm>
                  <a:off x="8528875" y="4052588"/>
                  <a:ext cx="618600" cy="0"/>
                </a:xfrm>
                <a:prstGeom prst="straightConnector1">
                  <a:avLst/>
                </a:prstGeom>
                <a:noFill/>
                <a:ln cap="flat" cmpd="sng" w="9525">
                  <a:solidFill>
                    <a:schemeClr val="lt2"/>
                  </a:solidFill>
                  <a:prstDash val="solid"/>
                  <a:round/>
                  <a:headEnd len="med" w="med" type="none"/>
                  <a:tailEnd len="med" w="med" type="none"/>
                </a:ln>
              </p:spPr>
            </p:cxnSp>
            <p:sp>
              <p:nvSpPr>
                <p:cNvPr id="530" name="Google Shape;530;p20"/>
                <p:cNvSpPr/>
                <p:nvPr/>
              </p:nvSpPr>
              <p:spPr>
                <a:xfrm>
                  <a:off x="8791550" y="4322363"/>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cxnSp>
              <p:nvCxnSpPr>
                <p:cNvPr id="531" name="Google Shape;531;p20"/>
                <p:cNvCxnSpPr/>
                <p:nvPr/>
              </p:nvCxnSpPr>
              <p:spPr>
                <a:xfrm rot="10800000">
                  <a:off x="8830425" y="3912850"/>
                  <a:ext cx="312600" cy="0"/>
                </a:xfrm>
                <a:prstGeom prst="straightConnector1">
                  <a:avLst/>
                </a:prstGeom>
                <a:noFill/>
                <a:ln cap="flat" cmpd="sng" w="9525">
                  <a:solidFill>
                    <a:schemeClr val="lt2"/>
                  </a:solidFill>
                  <a:prstDash val="solid"/>
                  <a:round/>
                  <a:headEnd len="med" w="med" type="none"/>
                  <a:tailEnd len="med" w="med" type="none"/>
                </a:ln>
              </p:spPr>
            </p:cxnSp>
            <p:cxnSp>
              <p:nvCxnSpPr>
                <p:cNvPr id="532" name="Google Shape;532;p20"/>
                <p:cNvCxnSpPr/>
                <p:nvPr/>
              </p:nvCxnSpPr>
              <p:spPr>
                <a:xfrm rot="10800000">
                  <a:off x="8615863" y="3698188"/>
                  <a:ext cx="214800" cy="214800"/>
                </a:xfrm>
                <a:prstGeom prst="straightConnector1">
                  <a:avLst/>
                </a:prstGeom>
                <a:noFill/>
                <a:ln cap="flat" cmpd="sng" w="9525">
                  <a:solidFill>
                    <a:schemeClr val="lt2"/>
                  </a:solidFill>
                  <a:prstDash val="solid"/>
                  <a:round/>
                  <a:headEnd len="med" w="med" type="none"/>
                  <a:tailEnd len="med" w="med" type="none"/>
                </a:ln>
              </p:spPr>
            </p:cxnSp>
            <p:sp>
              <p:nvSpPr>
                <p:cNvPr id="533" name="Google Shape;533;p20"/>
                <p:cNvSpPr/>
                <p:nvPr/>
              </p:nvSpPr>
              <p:spPr>
                <a:xfrm rot="10800000">
                  <a:off x="8540713" y="3667288"/>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nvGrpSpPr>
              <p:cNvPr id="534" name="Google Shape;534;p20"/>
              <p:cNvGrpSpPr/>
              <p:nvPr/>
            </p:nvGrpSpPr>
            <p:grpSpPr>
              <a:xfrm>
                <a:off x="8424000" y="3509788"/>
                <a:ext cx="719025" cy="1636113"/>
                <a:chOff x="8424000" y="3509788"/>
                <a:chExt cx="719025" cy="1636113"/>
              </a:xfrm>
            </p:grpSpPr>
            <p:grpSp>
              <p:nvGrpSpPr>
                <p:cNvPr id="535" name="Google Shape;535;p20"/>
                <p:cNvGrpSpPr/>
                <p:nvPr/>
              </p:nvGrpSpPr>
              <p:grpSpPr>
                <a:xfrm>
                  <a:off x="8424000" y="4341950"/>
                  <a:ext cx="462825" cy="803950"/>
                  <a:chOff x="8424000" y="4341950"/>
                  <a:chExt cx="462825" cy="803950"/>
                </a:xfrm>
              </p:grpSpPr>
              <p:cxnSp>
                <p:nvCxnSpPr>
                  <p:cNvPr id="536" name="Google Shape;536;p20"/>
                  <p:cNvCxnSpPr/>
                  <p:nvPr/>
                </p:nvCxnSpPr>
                <p:spPr>
                  <a:xfrm rot="10800000">
                    <a:off x="8886825" y="4765200"/>
                    <a:ext cx="0" cy="380700"/>
                  </a:xfrm>
                  <a:prstGeom prst="straightConnector1">
                    <a:avLst/>
                  </a:prstGeom>
                  <a:noFill/>
                  <a:ln cap="flat" cmpd="sng" w="9525">
                    <a:solidFill>
                      <a:schemeClr val="accent1"/>
                    </a:solidFill>
                    <a:prstDash val="solid"/>
                    <a:round/>
                    <a:headEnd len="med" w="med" type="none"/>
                    <a:tailEnd len="med" w="med" type="none"/>
                  </a:ln>
                </p:spPr>
              </p:cxnSp>
              <p:cxnSp>
                <p:nvCxnSpPr>
                  <p:cNvPr id="537" name="Google Shape;537;p20"/>
                  <p:cNvCxnSpPr/>
                  <p:nvPr/>
                </p:nvCxnSpPr>
                <p:spPr>
                  <a:xfrm>
                    <a:off x="8523525" y="4404275"/>
                    <a:ext cx="363300" cy="363300"/>
                  </a:xfrm>
                  <a:prstGeom prst="straightConnector1">
                    <a:avLst/>
                  </a:prstGeom>
                  <a:noFill/>
                  <a:ln cap="flat" cmpd="sng" w="9525">
                    <a:solidFill>
                      <a:schemeClr val="accent1"/>
                    </a:solidFill>
                    <a:prstDash val="solid"/>
                    <a:round/>
                    <a:headEnd len="med" w="med" type="none"/>
                    <a:tailEnd len="med" w="med" type="none"/>
                  </a:ln>
                </p:spPr>
              </p:cxnSp>
              <p:sp>
                <p:nvSpPr>
                  <p:cNvPr id="538" name="Google Shape;538;p20"/>
                  <p:cNvSpPr/>
                  <p:nvPr/>
                </p:nvSpPr>
                <p:spPr>
                  <a:xfrm>
                    <a:off x="8424000" y="4341950"/>
                    <a:ext cx="156300" cy="88200"/>
                  </a:xfrm>
                  <a:prstGeom prst="ellipse">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nvGrpSpPr>
                <p:cNvPr id="539" name="Google Shape;539;p20"/>
                <p:cNvGrpSpPr/>
                <p:nvPr/>
              </p:nvGrpSpPr>
              <p:grpSpPr>
                <a:xfrm>
                  <a:off x="8729588" y="3509788"/>
                  <a:ext cx="413438" cy="245700"/>
                  <a:chOff x="8729588" y="3509788"/>
                  <a:chExt cx="413438" cy="245700"/>
                </a:xfrm>
              </p:grpSpPr>
              <p:cxnSp>
                <p:nvCxnSpPr>
                  <p:cNvPr id="540" name="Google Shape;540;p20"/>
                  <p:cNvCxnSpPr/>
                  <p:nvPr/>
                </p:nvCxnSpPr>
                <p:spPr>
                  <a:xfrm rot="10800000">
                    <a:off x="9015225" y="3755350"/>
                    <a:ext cx="127800" cy="0"/>
                  </a:xfrm>
                  <a:prstGeom prst="straightConnector1">
                    <a:avLst/>
                  </a:prstGeom>
                  <a:noFill/>
                  <a:ln cap="flat" cmpd="sng" w="9525">
                    <a:solidFill>
                      <a:schemeClr val="accent1"/>
                    </a:solidFill>
                    <a:prstDash val="solid"/>
                    <a:round/>
                    <a:headEnd len="med" w="med" type="none"/>
                    <a:tailEnd len="med" w="med" type="none"/>
                  </a:ln>
                </p:spPr>
              </p:cxnSp>
              <p:cxnSp>
                <p:nvCxnSpPr>
                  <p:cNvPr id="541" name="Google Shape;541;p20"/>
                  <p:cNvCxnSpPr/>
                  <p:nvPr/>
                </p:nvCxnSpPr>
                <p:spPr>
                  <a:xfrm rot="10800000">
                    <a:off x="8804738" y="3540688"/>
                    <a:ext cx="214800" cy="214800"/>
                  </a:xfrm>
                  <a:prstGeom prst="straightConnector1">
                    <a:avLst/>
                  </a:prstGeom>
                  <a:noFill/>
                  <a:ln cap="flat" cmpd="sng" w="9525">
                    <a:solidFill>
                      <a:schemeClr val="accent1"/>
                    </a:solidFill>
                    <a:prstDash val="solid"/>
                    <a:round/>
                    <a:headEnd len="med" w="med" type="none"/>
                    <a:tailEnd len="med" w="med" type="none"/>
                  </a:ln>
                </p:spPr>
              </p:cxnSp>
              <p:sp>
                <p:nvSpPr>
                  <p:cNvPr id="542" name="Google Shape;542;p20"/>
                  <p:cNvSpPr/>
                  <p:nvPr/>
                </p:nvSpPr>
                <p:spPr>
                  <a:xfrm rot="10800000">
                    <a:off x="8729588" y="3509788"/>
                    <a:ext cx="156300" cy="88200"/>
                  </a:xfrm>
                  <a:prstGeom prst="ellipse">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grpSp>
      </p:grpSp>
      <p:sp>
        <p:nvSpPr>
          <p:cNvPr id="543" name="Google Shape;543;p20"/>
          <p:cNvSpPr txBox="1"/>
          <p:nvPr>
            <p:ph type="title"/>
          </p:nvPr>
        </p:nvSpPr>
        <p:spPr>
          <a:xfrm>
            <a:off x="4610925" y="1501200"/>
            <a:ext cx="3099300" cy="1060800"/>
          </a:xfrm>
          <a:prstGeom prst="rect">
            <a:avLst/>
          </a:prstGeom>
        </p:spPr>
        <p:txBody>
          <a:bodyPr anchorCtr="0" anchor="b" bIns="91425" lIns="91425" spcFirstLastPara="1" rIns="91425" wrap="square" tIns="91425">
            <a:noAutofit/>
          </a:bodyPr>
          <a:lstStyle>
            <a:lvl1pPr lvl="0" rtl="0" algn="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44" name="Google Shape;544;p20"/>
          <p:cNvSpPr txBox="1"/>
          <p:nvPr>
            <p:ph idx="1" type="subTitle"/>
          </p:nvPr>
        </p:nvSpPr>
        <p:spPr>
          <a:xfrm>
            <a:off x="4611073" y="2562000"/>
            <a:ext cx="3099300" cy="1080300"/>
          </a:xfrm>
          <a:prstGeom prst="rect">
            <a:avLst/>
          </a:prstGeom>
        </p:spPr>
        <p:txBody>
          <a:bodyPr anchorCtr="0" anchor="t" bIns="91425" lIns="91425" spcFirstLastPara="1" rIns="91425" wrap="square" tIns="91425">
            <a:noAutofit/>
          </a:bodyPr>
          <a:lstStyle>
            <a:lvl1pPr lvl="0" rtl="0" algn="r">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cxnSp>
        <p:nvCxnSpPr>
          <p:cNvPr id="24" name="Google Shape;24;p3"/>
          <p:cNvCxnSpPr/>
          <p:nvPr/>
        </p:nvCxnSpPr>
        <p:spPr>
          <a:xfrm>
            <a:off x="8551875" y="3913100"/>
            <a:ext cx="0" cy="1227600"/>
          </a:xfrm>
          <a:prstGeom prst="straightConnector1">
            <a:avLst/>
          </a:prstGeom>
          <a:noFill/>
          <a:ln cap="flat" cmpd="sng" w="9525">
            <a:solidFill>
              <a:schemeClr val="lt2"/>
            </a:solidFill>
            <a:prstDash val="solid"/>
            <a:round/>
            <a:headEnd len="med" w="med" type="none"/>
            <a:tailEnd len="med" w="med" type="none"/>
          </a:ln>
        </p:spPr>
      </p:cxnSp>
      <p:grpSp>
        <p:nvGrpSpPr>
          <p:cNvPr id="25" name="Google Shape;25;p3"/>
          <p:cNvGrpSpPr/>
          <p:nvPr/>
        </p:nvGrpSpPr>
        <p:grpSpPr>
          <a:xfrm>
            <a:off x="7677626" y="443096"/>
            <a:ext cx="1475174" cy="3463754"/>
            <a:chOff x="7677626" y="443096"/>
            <a:chExt cx="1475174" cy="3463754"/>
          </a:xfrm>
        </p:grpSpPr>
        <p:grpSp>
          <p:nvGrpSpPr>
            <p:cNvPr id="26" name="Google Shape;26;p3"/>
            <p:cNvGrpSpPr/>
            <p:nvPr/>
          </p:nvGrpSpPr>
          <p:grpSpPr>
            <a:xfrm>
              <a:off x="7677626" y="443096"/>
              <a:ext cx="1475174" cy="808229"/>
              <a:chOff x="8338688" y="898163"/>
              <a:chExt cx="820544" cy="449566"/>
            </a:xfrm>
          </p:grpSpPr>
          <p:cxnSp>
            <p:nvCxnSpPr>
              <p:cNvPr id="27" name="Google Shape;27;p3"/>
              <p:cNvCxnSpPr/>
              <p:nvPr/>
            </p:nvCxnSpPr>
            <p:spPr>
              <a:xfrm rot="10800000">
                <a:off x="8830431" y="1347728"/>
                <a:ext cx="328800" cy="0"/>
              </a:xfrm>
              <a:prstGeom prst="straightConnector1">
                <a:avLst/>
              </a:prstGeom>
              <a:noFill/>
              <a:ln cap="flat" cmpd="sng" w="9525">
                <a:solidFill>
                  <a:schemeClr val="lt2"/>
                </a:solidFill>
                <a:prstDash val="solid"/>
                <a:round/>
                <a:headEnd len="med" w="med" type="none"/>
                <a:tailEnd len="med" w="med" type="none"/>
              </a:ln>
            </p:spPr>
          </p:cxnSp>
          <p:cxnSp>
            <p:nvCxnSpPr>
              <p:cNvPr id="28" name="Google Shape;28;p3"/>
              <p:cNvCxnSpPr/>
              <p:nvPr/>
            </p:nvCxnSpPr>
            <p:spPr>
              <a:xfrm rot="10800000">
                <a:off x="8427763" y="944813"/>
                <a:ext cx="402900" cy="402900"/>
              </a:xfrm>
              <a:prstGeom prst="straightConnector1">
                <a:avLst/>
              </a:prstGeom>
              <a:noFill/>
              <a:ln cap="flat" cmpd="sng" w="9525">
                <a:solidFill>
                  <a:schemeClr val="lt2"/>
                </a:solidFill>
                <a:prstDash val="solid"/>
                <a:round/>
                <a:headEnd len="med" w="med" type="none"/>
                <a:tailEnd len="med" w="med" type="none"/>
              </a:ln>
            </p:spPr>
          </p:cxnSp>
          <p:sp>
            <p:nvSpPr>
              <p:cNvPr id="29" name="Google Shape;29;p3"/>
              <p:cNvSpPr/>
              <p:nvPr/>
            </p:nvSpPr>
            <p:spPr>
              <a:xfrm rot="10800000">
                <a:off x="8338688" y="898163"/>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cxnSp>
          <p:nvCxnSpPr>
            <p:cNvPr id="30" name="Google Shape;30;p3"/>
            <p:cNvCxnSpPr/>
            <p:nvPr/>
          </p:nvCxnSpPr>
          <p:spPr>
            <a:xfrm rot="10800000">
              <a:off x="7941200" y="2098275"/>
              <a:ext cx="1211100" cy="1211100"/>
            </a:xfrm>
            <a:prstGeom prst="straightConnector1">
              <a:avLst/>
            </a:prstGeom>
            <a:noFill/>
            <a:ln cap="flat" cmpd="sng" w="9525">
              <a:solidFill>
                <a:schemeClr val="lt2"/>
              </a:solidFill>
              <a:prstDash val="solid"/>
              <a:round/>
              <a:headEnd len="med" w="med" type="none"/>
              <a:tailEnd len="med" w="med" type="none"/>
            </a:ln>
          </p:spPr>
        </p:cxnSp>
        <p:cxnSp>
          <p:nvCxnSpPr>
            <p:cNvPr id="31" name="Google Shape;31;p3"/>
            <p:cNvCxnSpPr/>
            <p:nvPr/>
          </p:nvCxnSpPr>
          <p:spPr>
            <a:xfrm rot="10800000">
              <a:off x="7946775" y="3301750"/>
              <a:ext cx="605100" cy="605100"/>
            </a:xfrm>
            <a:prstGeom prst="straightConnector1">
              <a:avLst/>
            </a:prstGeom>
            <a:noFill/>
            <a:ln cap="flat" cmpd="sng" w="9525">
              <a:solidFill>
                <a:schemeClr val="lt2"/>
              </a:solidFill>
              <a:prstDash val="solid"/>
              <a:round/>
              <a:headEnd len="med" w="med" type="none"/>
              <a:tailEnd len="med" w="med" type="none"/>
            </a:ln>
          </p:spPr>
        </p:cxnSp>
      </p:grpSp>
      <p:sp>
        <p:nvSpPr>
          <p:cNvPr id="32" name="Google Shape;32;p3"/>
          <p:cNvSpPr txBox="1"/>
          <p:nvPr>
            <p:ph type="title"/>
          </p:nvPr>
        </p:nvSpPr>
        <p:spPr>
          <a:xfrm>
            <a:off x="3939625" y="2347975"/>
            <a:ext cx="3936300" cy="1925700"/>
          </a:xfrm>
          <a:prstGeom prst="rect">
            <a:avLst/>
          </a:prstGeom>
        </p:spPr>
        <p:txBody>
          <a:bodyPr anchorCtr="0" anchor="b" bIns="91425" lIns="91425" spcFirstLastPara="1" rIns="91425" wrap="square" tIns="91425">
            <a:noAutofit/>
          </a:bodyPr>
          <a:lstStyle>
            <a:lvl1pPr lvl="0" algn="r">
              <a:spcBef>
                <a:spcPts val="0"/>
              </a:spcBef>
              <a:spcAft>
                <a:spcPts val="0"/>
              </a:spcAft>
              <a:buSzPts val="5200"/>
              <a:buNone/>
              <a:defRPr sz="5200"/>
            </a:lvl1pPr>
            <a:lvl2pPr lvl="1" algn="ctr">
              <a:spcBef>
                <a:spcPts val="0"/>
              </a:spcBef>
              <a:spcAft>
                <a:spcPts val="0"/>
              </a:spcAft>
              <a:buSzPts val="5300"/>
              <a:buNone/>
              <a:defRPr sz="5300"/>
            </a:lvl2pPr>
            <a:lvl3pPr lvl="2" algn="ctr">
              <a:spcBef>
                <a:spcPts val="0"/>
              </a:spcBef>
              <a:spcAft>
                <a:spcPts val="0"/>
              </a:spcAft>
              <a:buSzPts val="5300"/>
              <a:buNone/>
              <a:defRPr sz="5300"/>
            </a:lvl3pPr>
            <a:lvl4pPr lvl="3" algn="ctr">
              <a:spcBef>
                <a:spcPts val="0"/>
              </a:spcBef>
              <a:spcAft>
                <a:spcPts val="0"/>
              </a:spcAft>
              <a:buSzPts val="5300"/>
              <a:buNone/>
              <a:defRPr sz="5300"/>
            </a:lvl4pPr>
            <a:lvl5pPr lvl="4" algn="ctr">
              <a:spcBef>
                <a:spcPts val="0"/>
              </a:spcBef>
              <a:spcAft>
                <a:spcPts val="0"/>
              </a:spcAft>
              <a:buSzPts val="5300"/>
              <a:buNone/>
              <a:defRPr sz="5300"/>
            </a:lvl5pPr>
            <a:lvl6pPr lvl="5" algn="ctr">
              <a:spcBef>
                <a:spcPts val="0"/>
              </a:spcBef>
              <a:spcAft>
                <a:spcPts val="0"/>
              </a:spcAft>
              <a:buSzPts val="5300"/>
              <a:buNone/>
              <a:defRPr sz="5300"/>
            </a:lvl6pPr>
            <a:lvl7pPr lvl="6" algn="ctr">
              <a:spcBef>
                <a:spcPts val="0"/>
              </a:spcBef>
              <a:spcAft>
                <a:spcPts val="0"/>
              </a:spcAft>
              <a:buSzPts val="5300"/>
              <a:buNone/>
              <a:defRPr sz="5300"/>
            </a:lvl7pPr>
            <a:lvl8pPr lvl="7" algn="ctr">
              <a:spcBef>
                <a:spcPts val="0"/>
              </a:spcBef>
              <a:spcAft>
                <a:spcPts val="0"/>
              </a:spcAft>
              <a:buSzPts val="5300"/>
              <a:buNone/>
              <a:defRPr sz="5300"/>
            </a:lvl8pPr>
            <a:lvl9pPr lvl="8" algn="ctr">
              <a:spcBef>
                <a:spcPts val="0"/>
              </a:spcBef>
              <a:spcAft>
                <a:spcPts val="0"/>
              </a:spcAft>
              <a:buSzPts val="5300"/>
              <a:buNone/>
              <a:defRPr sz="5300"/>
            </a:lvl9pPr>
          </a:lstStyle>
          <a:p/>
        </p:txBody>
      </p:sp>
      <p:sp>
        <p:nvSpPr>
          <p:cNvPr id="33" name="Google Shape;33;p3"/>
          <p:cNvSpPr txBox="1"/>
          <p:nvPr>
            <p:ph hasCustomPrompt="1" idx="2" type="title"/>
          </p:nvPr>
        </p:nvSpPr>
        <p:spPr>
          <a:xfrm>
            <a:off x="1093275" y="790864"/>
            <a:ext cx="1280700" cy="789300"/>
          </a:xfrm>
          <a:prstGeom prst="rect">
            <a:avLst/>
          </a:prstGeom>
          <a:noFill/>
        </p:spPr>
        <p:txBody>
          <a:bodyPr anchorCtr="0" anchor="ctr" bIns="91425" lIns="91425" spcFirstLastPara="1" rIns="91425" wrap="square" tIns="91425">
            <a:noAutofit/>
          </a:bodyPr>
          <a:lstStyle>
            <a:lvl1pPr lvl="0" rtl="0">
              <a:spcBef>
                <a:spcPts val="0"/>
              </a:spcBef>
              <a:spcAft>
                <a:spcPts val="0"/>
              </a:spcAft>
              <a:buSzPts val="6000"/>
              <a:buNone/>
              <a:defRPr sz="6000"/>
            </a:lvl1pPr>
            <a:lvl2pPr lvl="1" rtl="0" algn="ctr">
              <a:spcBef>
                <a:spcPts val="0"/>
              </a:spcBef>
              <a:spcAft>
                <a:spcPts val="0"/>
              </a:spcAft>
              <a:buSzPts val="6000"/>
              <a:buNone/>
              <a:defRPr sz="6000"/>
            </a:lvl2pPr>
            <a:lvl3pPr lvl="2" rtl="0" algn="ctr">
              <a:spcBef>
                <a:spcPts val="0"/>
              </a:spcBef>
              <a:spcAft>
                <a:spcPts val="0"/>
              </a:spcAft>
              <a:buSzPts val="6000"/>
              <a:buNone/>
              <a:defRPr sz="6000"/>
            </a:lvl3pPr>
            <a:lvl4pPr lvl="3" rtl="0" algn="ctr">
              <a:spcBef>
                <a:spcPts val="0"/>
              </a:spcBef>
              <a:spcAft>
                <a:spcPts val="0"/>
              </a:spcAft>
              <a:buSzPts val="6000"/>
              <a:buNone/>
              <a:defRPr sz="6000"/>
            </a:lvl4pPr>
            <a:lvl5pPr lvl="4" rtl="0" algn="ctr">
              <a:spcBef>
                <a:spcPts val="0"/>
              </a:spcBef>
              <a:spcAft>
                <a:spcPts val="0"/>
              </a:spcAft>
              <a:buSzPts val="6000"/>
              <a:buNone/>
              <a:defRPr sz="6000"/>
            </a:lvl5pPr>
            <a:lvl6pPr lvl="5" rtl="0" algn="ctr">
              <a:spcBef>
                <a:spcPts val="0"/>
              </a:spcBef>
              <a:spcAft>
                <a:spcPts val="0"/>
              </a:spcAft>
              <a:buSzPts val="6000"/>
              <a:buNone/>
              <a:defRPr sz="6000"/>
            </a:lvl6pPr>
            <a:lvl7pPr lvl="6" rtl="0" algn="ctr">
              <a:spcBef>
                <a:spcPts val="0"/>
              </a:spcBef>
              <a:spcAft>
                <a:spcPts val="0"/>
              </a:spcAft>
              <a:buSzPts val="6000"/>
              <a:buNone/>
              <a:defRPr sz="6000"/>
            </a:lvl7pPr>
            <a:lvl8pPr lvl="7" rtl="0" algn="ctr">
              <a:spcBef>
                <a:spcPts val="0"/>
              </a:spcBef>
              <a:spcAft>
                <a:spcPts val="0"/>
              </a:spcAft>
              <a:buSzPts val="6000"/>
              <a:buNone/>
              <a:defRPr sz="6000"/>
            </a:lvl8pPr>
            <a:lvl9pPr lvl="8" rtl="0" algn="ctr">
              <a:spcBef>
                <a:spcPts val="0"/>
              </a:spcBef>
              <a:spcAft>
                <a:spcPts val="0"/>
              </a:spcAft>
              <a:buSzPts val="6000"/>
              <a:buNone/>
              <a:defRPr sz="6000"/>
            </a:lvl9pPr>
          </a:lstStyle>
          <a:p>
            <a:r>
              <a:t>xx%</a:t>
            </a:r>
          </a:p>
        </p:txBody>
      </p:sp>
      <p:pic>
        <p:nvPicPr>
          <p:cNvPr id="34" name="Google Shape;34;p3"/>
          <p:cNvPicPr preferRelativeResize="0"/>
          <p:nvPr/>
        </p:nvPicPr>
        <p:blipFill rotWithShape="1">
          <a:blip r:embed="rId2">
            <a:alphaModFix/>
          </a:blip>
          <a:srcRect b="0" l="0" r="0" t="55253"/>
          <a:stretch/>
        </p:blipFill>
        <p:spPr>
          <a:xfrm>
            <a:off x="602113" y="221125"/>
            <a:ext cx="222225" cy="1211851"/>
          </a:xfrm>
          <a:prstGeom prst="rect">
            <a:avLst/>
          </a:prstGeom>
          <a:noFill/>
          <a:ln>
            <a:noFill/>
          </a:ln>
        </p:spPr>
      </p:pic>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
    <p:spTree>
      <p:nvGrpSpPr>
        <p:cNvPr id="545" name="Shape 545"/>
        <p:cNvGrpSpPr/>
        <p:nvPr/>
      </p:nvGrpSpPr>
      <p:grpSpPr>
        <a:xfrm>
          <a:off x="0" y="0"/>
          <a:ext cx="0" cy="0"/>
          <a:chOff x="0" y="0"/>
          <a:chExt cx="0" cy="0"/>
        </a:xfrm>
      </p:grpSpPr>
      <p:sp>
        <p:nvSpPr>
          <p:cNvPr id="546" name="Google Shape;546;p2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547" name="Google Shape;547;p21"/>
          <p:cNvSpPr txBox="1"/>
          <p:nvPr>
            <p:ph idx="1" type="subTitle"/>
          </p:nvPr>
        </p:nvSpPr>
        <p:spPr>
          <a:xfrm>
            <a:off x="4748671" y="2897900"/>
            <a:ext cx="3505800" cy="1323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48" name="Google Shape;548;p21"/>
          <p:cNvSpPr txBox="1"/>
          <p:nvPr>
            <p:ph idx="2" type="subTitle"/>
          </p:nvPr>
        </p:nvSpPr>
        <p:spPr>
          <a:xfrm>
            <a:off x="889488" y="2897900"/>
            <a:ext cx="3505800" cy="13239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549" name="Google Shape;549;p21"/>
          <p:cNvSpPr txBox="1"/>
          <p:nvPr>
            <p:ph idx="3" type="subTitle"/>
          </p:nvPr>
        </p:nvSpPr>
        <p:spPr>
          <a:xfrm>
            <a:off x="889488" y="2339000"/>
            <a:ext cx="3505800" cy="55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Font typeface="Kanit"/>
              <a:buNone/>
              <a:defRPr sz="2000">
                <a:solidFill>
                  <a:schemeClr val="lt1"/>
                </a:solidFill>
                <a:latin typeface="Kanit"/>
                <a:ea typeface="Kanit"/>
                <a:cs typeface="Kanit"/>
                <a:sym typeface="Kanit"/>
              </a:defRPr>
            </a:lvl1pPr>
            <a:lvl2pPr lvl="1" rtl="0" algn="ctr">
              <a:lnSpc>
                <a:spcPct val="100000"/>
              </a:lnSpc>
              <a:spcBef>
                <a:spcPts val="0"/>
              </a:spcBef>
              <a:spcAft>
                <a:spcPts val="0"/>
              </a:spcAft>
              <a:buSzPts val="2000"/>
              <a:buFont typeface="Kanit"/>
              <a:buNone/>
              <a:defRPr sz="2000">
                <a:latin typeface="Kanit"/>
                <a:ea typeface="Kanit"/>
                <a:cs typeface="Kanit"/>
                <a:sym typeface="Kanit"/>
              </a:defRPr>
            </a:lvl2pPr>
            <a:lvl3pPr lvl="2" rtl="0" algn="ctr">
              <a:lnSpc>
                <a:spcPct val="100000"/>
              </a:lnSpc>
              <a:spcBef>
                <a:spcPts val="0"/>
              </a:spcBef>
              <a:spcAft>
                <a:spcPts val="0"/>
              </a:spcAft>
              <a:buSzPts val="2000"/>
              <a:buFont typeface="Kanit"/>
              <a:buNone/>
              <a:defRPr sz="2000">
                <a:latin typeface="Kanit"/>
                <a:ea typeface="Kanit"/>
                <a:cs typeface="Kanit"/>
                <a:sym typeface="Kanit"/>
              </a:defRPr>
            </a:lvl3pPr>
            <a:lvl4pPr lvl="3" rtl="0" algn="ctr">
              <a:lnSpc>
                <a:spcPct val="100000"/>
              </a:lnSpc>
              <a:spcBef>
                <a:spcPts val="0"/>
              </a:spcBef>
              <a:spcAft>
                <a:spcPts val="0"/>
              </a:spcAft>
              <a:buSzPts val="2000"/>
              <a:buFont typeface="Kanit"/>
              <a:buNone/>
              <a:defRPr sz="2000">
                <a:latin typeface="Kanit"/>
                <a:ea typeface="Kanit"/>
                <a:cs typeface="Kanit"/>
                <a:sym typeface="Kanit"/>
              </a:defRPr>
            </a:lvl4pPr>
            <a:lvl5pPr lvl="4" rtl="0" algn="ctr">
              <a:lnSpc>
                <a:spcPct val="100000"/>
              </a:lnSpc>
              <a:spcBef>
                <a:spcPts val="0"/>
              </a:spcBef>
              <a:spcAft>
                <a:spcPts val="0"/>
              </a:spcAft>
              <a:buSzPts val="2000"/>
              <a:buFont typeface="Kanit"/>
              <a:buNone/>
              <a:defRPr sz="2000">
                <a:latin typeface="Kanit"/>
                <a:ea typeface="Kanit"/>
                <a:cs typeface="Kanit"/>
                <a:sym typeface="Kanit"/>
              </a:defRPr>
            </a:lvl5pPr>
            <a:lvl6pPr lvl="5" rtl="0" algn="ctr">
              <a:lnSpc>
                <a:spcPct val="100000"/>
              </a:lnSpc>
              <a:spcBef>
                <a:spcPts val="0"/>
              </a:spcBef>
              <a:spcAft>
                <a:spcPts val="0"/>
              </a:spcAft>
              <a:buSzPts val="2000"/>
              <a:buFont typeface="Kanit"/>
              <a:buNone/>
              <a:defRPr sz="2000">
                <a:latin typeface="Kanit"/>
                <a:ea typeface="Kanit"/>
                <a:cs typeface="Kanit"/>
                <a:sym typeface="Kanit"/>
              </a:defRPr>
            </a:lvl6pPr>
            <a:lvl7pPr lvl="6" rtl="0" algn="ctr">
              <a:lnSpc>
                <a:spcPct val="100000"/>
              </a:lnSpc>
              <a:spcBef>
                <a:spcPts val="0"/>
              </a:spcBef>
              <a:spcAft>
                <a:spcPts val="0"/>
              </a:spcAft>
              <a:buSzPts val="2000"/>
              <a:buFont typeface="Kanit"/>
              <a:buNone/>
              <a:defRPr sz="2000">
                <a:latin typeface="Kanit"/>
                <a:ea typeface="Kanit"/>
                <a:cs typeface="Kanit"/>
                <a:sym typeface="Kanit"/>
              </a:defRPr>
            </a:lvl7pPr>
            <a:lvl8pPr lvl="7" rtl="0" algn="ctr">
              <a:lnSpc>
                <a:spcPct val="100000"/>
              </a:lnSpc>
              <a:spcBef>
                <a:spcPts val="0"/>
              </a:spcBef>
              <a:spcAft>
                <a:spcPts val="0"/>
              </a:spcAft>
              <a:buSzPts val="2000"/>
              <a:buFont typeface="Kanit"/>
              <a:buNone/>
              <a:defRPr sz="2000">
                <a:latin typeface="Kanit"/>
                <a:ea typeface="Kanit"/>
                <a:cs typeface="Kanit"/>
                <a:sym typeface="Kanit"/>
              </a:defRPr>
            </a:lvl8pPr>
            <a:lvl9pPr lvl="8" rtl="0" algn="ctr">
              <a:lnSpc>
                <a:spcPct val="100000"/>
              </a:lnSpc>
              <a:spcBef>
                <a:spcPts val="0"/>
              </a:spcBef>
              <a:spcAft>
                <a:spcPts val="0"/>
              </a:spcAft>
              <a:buSzPts val="2000"/>
              <a:buFont typeface="Kanit"/>
              <a:buNone/>
              <a:defRPr sz="2000">
                <a:latin typeface="Kanit"/>
                <a:ea typeface="Kanit"/>
                <a:cs typeface="Kanit"/>
                <a:sym typeface="Kanit"/>
              </a:defRPr>
            </a:lvl9pPr>
          </a:lstStyle>
          <a:p/>
        </p:txBody>
      </p:sp>
      <p:sp>
        <p:nvSpPr>
          <p:cNvPr id="550" name="Google Shape;550;p21"/>
          <p:cNvSpPr txBox="1"/>
          <p:nvPr>
            <p:ph idx="4" type="subTitle"/>
          </p:nvPr>
        </p:nvSpPr>
        <p:spPr>
          <a:xfrm>
            <a:off x="4748705" y="2339000"/>
            <a:ext cx="3505800" cy="5589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Font typeface="Kanit"/>
              <a:buNone/>
              <a:defRPr sz="2000">
                <a:solidFill>
                  <a:schemeClr val="lt1"/>
                </a:solidFill>
                <a:latin typeface="Kanit"/>
                <a:ea typeface="Kanit"/>
                <a:cs typeface="Kanit"/>
                <a:sym typeface="Kanit"/>
              </a:defRPr>
            </a:lvl1pPr>
            <a:lvl2pPr lvl="1" rtl="0" algn="ctr">
              <a:lnSpc>
                <a:spcPct val="100000"/>
              </a:lnSpc>
              <a:spcBef>
                <a:spcPts val="0"/>
              </a:spcBef>
              <a:spcAft>
                <a:spcPts val="0"/>
              </a:spcAft>
              <a:buSzPts val="2000"/>
              <a:buFont typeface="Kanit"/>
              <a:buNone/>
              <a:defRPr sz="2000">
                <a:latin typeface="Kanit"/>
                <a:ea typeface="Kanit"/>
                <a:cs typeface="Kanit"/>
                <a:sym typeface="Kanit"/>
              </a:defRPr>
            </a:lvl2pPr>
            <a:lvl3pPr lvl="2" rtl="0" algn="ctr">
              <a:lnSpc>
                <a:spcPct val="100000"/>
              </a:lnSpc>
              <a:spcBef>
                <a:spcPts val="0"/>
              </a:spcBef>
              <a:spcAft>
                <a:spcPts val="0"/>
              </a:spcAft>
              <a:buSzPts val="2000"/>
              <a:buFont typeface="Kanit"/>
              <a:buNone/>
              <a:defRPr sz="2000">
                <a:latin typeface="Kanit"/>
                <a:ea typeface="Kanit"/>
                <a:cs typeface="Kanit"/>
                <a:sym typeface="Kanit"/>
              </a:defRPr>
            </a:lvl3pPr>
            <a:lvl4pPr lvl="3" rtl="0" algn="ctr">
              <a:lnSpc>
                <a:spcPct val="100000"/>
              </a:lnSpc>
              <a:spcBef>
                <a:spcPts val="0"/>
              </a:spcBef>
              <a:spcAft>
                <a:spcPts val="0"/>
              </a:spcAft>
              <a:buSzPts val="2000"/>
              <a:buFont typeface="Kanit"/>
              <a:buNone/>
              <a:defRPr sz="2000">
                <a:latin typeface="Kanit"/>
                <a:ea typeface="Kanit"/>
                <a:cs typeface="Kanit"/>
                <a:sym typeface="Kanit"/>
              </a:defRPr>
            </a:lvl4pPr>
            <a:lvl5pPr lvl="4" rtl="0" algn="ctr">
              <a:lnSpc>
                <a:spcPct val="100000"/>
              </a:lnSpc>
              <a:spcBef>
                <a:spcPts val="0"/>
              </a:spcBef>
              <a:spcAft>
                <a:spcPts val="0"/>
              </a:spcAft>
              <a:buSzPts val="2000"/>
              <a:buFont typeface="Kanit"/>
              <a:buNone/>
              <a:defRPr sz="2000">
                <a:latin typeface="Kanit"/>
                <a:ea typeface="Kanit"/>
                <a:cs typeface="Kanit"/>
                <a:sym typeface="Kanit"/>
              </a:defRPr>
            </a:lvl5pPr>
            <a:lvl6pPr lvl="5" rtl="0" algn="ctr">
              <a:lnSpc>
                <a:spcPct val="100000"/>
              </a:lnSpc>
              <a:spcBef>
                <a:spcPts val="0"/>
              </a:spcBef>
              <a:spcAft>
                <a:spcPts val="0"/>
              </a:spcAft>
              <a:buSzPts val="2000"/>
              <a:buFont typeface="Kanit"/>
              <a:buNone/>
              <a:defRPr sz="2000">
                <a:latin typeface="Kanit"/>
                <a:ea typeface="Kanit"/>
                <a:cs typeface="Kanit"/>
                <a:sym typeface="Kanit"/>
              </a:defRPr>
            </a:lvl6pPr>
            <a:lvl7pPr lvl="6" rtl="0" algn="ctr">
              <a:lnSpc>
                <a:spcPct val="100000"/>
              </a:lnSpc>
              <a:spcBef>
                <a:spcPts val="0"/>
              </a:spcBef>
              <a:spcAft>
                <a:spcPts val="0"/>
              </a:spcAft>
              <a:buSzPts val="2000"/>
              <a:buFont typeface="Kanit"/>
              <a:buNone/>
              <a:defRPr sz="2000">
                <a:latin typeface="Kanit"/>
                <a:ea typeface="Kanit"/>
                <a:cs typeface="Kanit"/>
                <a:sym typeface="Kanit"/>
              </a:defRPr>
            </a:lvl7pPr>
            <a:lvl8pPr lvl="7" rtl="0" algn="ctr">
              <a:lnSpc>
                <a:spcPct val="100000"/>
              </a:lnSpc>
              <a:spcBef>
                <a:spcPts val="0"/>
              </a:spcBef>
              <a:spcAft>
                <a:spcPts val="0"/>
              </a:spcAft>
              <a:buSzPts val="2000"/>
              <a:buFont typeface="Kanit"/>
              <a:buNone/>
              <a:defRPr sz="2000">
                <a:latin typeface="Kanit"/>
                <a:ea typeface="Kanit"/>
                <a:cs typeface="Kanit"/>
                <a:sym typeface="Kanit"/>
              </a:defRPr>
            </a:lvl8pPr>
            <a:lvl9pPr lvl="8" rtl="0" algn="ctr">
              <a:lnSpc>
                <a:spcPct val="100000"/>
              </a:lnSpc>
              <a:spcBef>
                <a:spcPts val="0"/>
              </a:spcBef>
              <a:spcAft>
                <a:spcPts val="0"/>
              </a:spcAft>
              <a:buSzPts val="2000"/>
              <a:buFont typeface="Kanit"/>
              <a:buNone/>
              <a:defRPr sz="2000">
                <a:latin typeface="Kanit"/>
                <a:ea typeface="Kanit"/>
                <a:cs typeface="Kanit"/>
                <a:sym typeface="Kanit"/>
              </a:defRPr>
            </a:lvl9pPr>
          </a:lstStyle>
          <a:p/>
        </p:txBody>
      </p:sp>
      <p:grpSp>
        <p:nvGrpSpPr>
          <p:cNvPr id="551" name="Google Shape;551;p21"/>
          <p:cNvGrpSpPr/>
          <p:nvPr/>
        </p:nvGrpSpPr>
        <p:grpSpPr>
          <a:xfrm>
            <a:off x="0" y="3509788"/>
            <a:ext cx="9147475" cy="1636113"/>
            <a:chOff x="0" y="3509788"/>
            <a:chExt cx="9147475" cy="1636113"/>
          </a:xfrm>
        </p:grpSpPr>
        <p:grpSp>
          <p:nvGrpSpPr>
            <p:cNvPr id="552" name="Google Shape;552;p21"/>
            <p:cNvGrpSpPr/>
            <p:nvPr/>
          </p:nvGrpSpPr>
          <p:grpSpPr>
            <a:xfrm>
              <a:off x="545775" y="3509788"/>
              <a:ext cx="8601700" cy="1636113"/>
              <a:chOff x="545775" y="3509788"/>
              <a:chExt cx="8601700" cy="1636113"/>
            </a:xfrm>
          </p:grpSpPr>
          <p:grpSp>
            <p:nvGrpSpPr>
              <p:cNvPr id="553" name="Google Shape;553;p21"/>
              <p:cNvGrpSpPr/>
              <p:nvPr/>
            </p:nvGrpSpPr>
            <p:grpSpPr>
              <a:xfrm>
                <a:off x="8424000" y="3509788"/>
                <a:ext cx="723475" cy="1636113"/>
                <a:chOff x="8424000" y="3509788"/>
                <a:chExt cx="723475" cy="1636113"/>
              </a:xfrm>
            </p:grpSpPr>
            <p:grpSp>
              <p:nvGrpSpPr>
                <p:cNvPr id="554" name="Google Shape;554;p21"/>
                <p:cNvGrpSpPr/>
                <p:nvPr/>
              </p:nvGrpSpPr>
              <p:grpSpPr>
                <a:xfrm>
                  <a:off x="8527900" y="3667288"/>
                  <a:ext cx="619575" cy="743275"/>
                  <a:chOff x="8527900" y="3667288"/>
                  <a:chExt cx="619575" cy="743275"/>
                </a:xfrm>
              </p:grpSpPr>
              <p:cxnSp>
                <p:nvCxnSpPr>
                  <p:cNvPr id="555" name="Google Shape;555;p21"/>
                  <p:cNvCxnSpPr/>
                  <p:nvPr/>
                </p:nvCxnSpPr>
                <p:spPr>
                  <a:xfrm>
                    <a:off x="8527900" y="4052588"/>
                    <a:ext cx="311100" cy="291600"/>
                  </a:xfrm>
                  <a:prstGeom prst="straightConnector1">
                    <a:avLst/>
                  </a:prstGeom>
                  <a:noFill/>
                  <a:ln cap="flat" cmpd="sng" w="9525">
                    <a:solidFill>
                      <a:schemeClr val="lt2"/>
                    </a:solidFill>
                    <a:prstDash val="solid"/>
                    <a:round/>
                    <a:headEnd len="med" w="med" type="none"/>
                    <a:tailEnd len="med" w="med" type="none"/>
                  </a:ln>
                </p:spPr>
              </p:cxnSp>
              <p:cxnSp>
                <p:nvCxnSpPr>
                  <p:cNvPr id="556" name="Google Shape;556;p21"/>
                  <p:cNvCxnSpPr/>
                  <p:nvPr/>
                </p:nvCxnSpPr>
                <p:spPr>
                  <a:xfrm>
                    <a:off x="8528875" y="4052588"/>
                    <a:ext cx="618600" cy="0"/>
                  </a:xfrm>
                  <a:prstGeom prst="straightConnector1">
                    <a:avLst/>
                  </a:prstGeom>
                  <a:noFill/>
                  <a:ln cap="flat" cmpd="sng" w="9525">
                    <a:solidFill>
                      <a:schemeClr val="lt2"/>
                    </a:solidFill>
                    <a:prstDash val="solid"/>
                    <a:round/>
                    <a:headEnd len="med" w="med" type="none"/>
                    <a:tailEnd len="med" w="med" type="none"/>
                  </a:ln>
                </p:spPr>
              </p:cxnSp>
              <p:sp>
                <p:nvSpPr>
                  <p:cNvPr id="557" name="Google Shape;557;p21"/>
                  <p:cNvSpPr/>
                  <p:nvPr/>
                </p:nvSpPr>
                <p:spPr>
                  <a:xfrm>
                    <a:off x="8791550" y="4322363"/>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cxnSp>
                <p:nvCxnSpPr>
                  <p:cNvPr id="558" name="Google Shape;558;p21"/>
                  <p:cNvCxnSpPr/>
                  <p:nvPr/>
                </p:nvCxnSpPr>
                <p:spPr>
                  <a:xfrm rot="10800000">
                    <a:off x="8830425" y="3912850"/>
                    <a:ext cx="312600" cy="0"/>
                  </a:xfrm>
                  <a:prstGeom prst="straightConnector1">
                    <a:avLst/>
                  </a:prstGeom>
                  <a:noFill/>
                  <a:ln cap="flat" cmpd="sng" w="9525">
                    <a:solidFill>
                      <a:schemeClr val="lt2"/>
                    </a:solidFill>
                    <a:prstDash val="solid"/>
                    <a:round/>
                    <a:headEnd len="med" w="med" type="none"/>
                    <a:tailEnd len="med" w="med" type="none"/>
                  </a:ln>
                </p:spPr>
              </p:cxnSp>
              <p:cxnSp>
                <p:nvCxnSpPr>
                  <p:cNvPr id="559" name="Google Shape;559;p21"/>
                  <p:cNvCxnSpPr/>
                  <p:nvPr/>
                </p:nvCxnSpPr>
                <p:spPr>
                  <a:xfrm rot="10800000">
                    <a:off x="8615863" y="3698188"/>
                    <a:ext cx="214800" cy="214800"/>
                  </a:xfrm>
                  <a:prstGeom prst="straightConnector1">
                    <a:avLst/>
                  </a:prstGeom>
                  <a:noFill/>
                  <a:ln cap="flat" cmpd="sng" w="9525">
                    <a:solidFill>
                      <a:schemeClr val="lt2"/>
                    </a:solidFill>
                    <a:prstDash val="solid"/>
                    <a:round/>
                    <a:headEnd len="med" w="med" type="none"/>
                    <a:tailEnd len="med" w="med" type="none"/>
                  </a:ln>
                </p:spPr>
              </p:cxnSp>
              <p:sp>
                <p:nvSpPr>
                  <p:cNvPr id="560" name="Google Shape;560;p21"/>
                  <p:cNvSpPr/>
                  <p:nvPr/>
                </p:nvSpPr>
                <p:spPr>
                  <a:xfrm rot="10800000">
                    <a:off x="8540713" y="3667288"/>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nvGrpSpPr>
                <p:cNvPr id="561" name="Google Shape;561;p21"/>
                <p:cNvGrpSpPr/>
                <p:nvPr/>
              </p:nvGrpSpPr>
              <p:grpSpPr>
                <a:xfrm>
                  <a:off x="8424000" y="3509788"/>
                  <a:ext cx="719025" cy="1636113"/>
                  <a:chOff x="8424000" y="3509788"/>
                  <a:chExt cx="719025" cy="1636113"/>
                </a:xfrm>
              </p:grpSpPr>
              <p:cxnSp>
                <p:nvCxnSpPr>
                  <p:cNvPr id="562" name="Google Shape;562;p21"/>
                  <p:cNvCxnSpPr/>
                  <p:nvPr/>
                </p:nvCxnSpPr>
                <p:spPr>
                  <a:xfrm rot="10800000">
                    <a:off x="8886825" y="4765200"/>
                    <a:ext cx="0" cy="380700"/>
                  </a:xfrm>
                  <a:prstGeom prst="straightConnector1">
                    <a:avLst/>
                  </a:prstGeom>
                  <a:noFill/>
                  <a:ln cap="flat" cmpd="sng" w="9525">
                    <a:solidFill>
                      <a:schemeClr val="accent1"/>
                    </a:solidFill>
                    <a:prstDash val="solid"/>
                    <a:round/>
                    <a:headEnd len="med" w="med" type="none"/>
                    <a:tailEnd len="med" w="med" type="none"/>
                  </a:ln>
                </p:spPr>
              </p:cxnSp>
              <p:cxnSp>
                <p:nvCxnSpPr>
                  <p:cNvPr id="563" name="Google Shape;563;p21"/>
                  <p:cNvCxnSpPr/>
                  <p:nvPr/>
                </p:nvCxnSpPr>
                <p:spPr>
                  <a:xfrm>
                    <a:off x="8523525" y="4404275"/>
                    <a:ext cx="363300" cy="363300"/>
                  </a:xfrm>
                  <a:prstGeom prst="straightConnector1">
                    <a:avLst/>
                  </a:prstGeom>
                  <a:noFill/>
                  <a:ln cap="flat" cmpd="sng" w="9525">
                    <a:solidFill>
                      <a:schemeClr val="accent1"/>
                    </a:solidFill>
                    <a:prstDash val="solid"/>
                    <a:round/>
                    <a:headEnd len="med" w="med" type="none"/>
                    <a:tailEnd len="med" w="med" type="none"/>
                  </a:ln>
                </p:spPr>
              </p:cxnSp>
              <p:sp>
                <p:nvSpPr>
                  <p:cNvPr id="564" name="Google Shape;564;p21"/>
                  <p:cNvSpPr/>
                  <p:nvPr/>
                </p:nvSpPr>
                <p:spPr>
                  <a:xfrm>
                    <a:off x="8424000" y="4341950"/>
                    <a:ext cx="156300" cy="88200"/>
                  </a:xfrm>
                  <a:prstGeom prst="ellipse">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cxnSp>
                <p:nvCxnSpPr>
                  <p:cNvPr id="565" name="Google Shape;565;p21"/>
                  <p:cNvCxnSpPr/>
                  <p:nvPr/>
                </p:nvCxnSpPr>
                <p:spPr>
                  <a:xfrm rot="10800000">
                    <a:off x="9015225" y="3755350"/>
                    <a:ext cx="127800" cy="0"/>
                  </a:xfrm>
                  <a:prstGeom prst="straightConnector1">
                    <a:avLst/>
                  </a:prstGeom>
                  <a:noFill/>
                  <a:ln cap="flat" cmpd="sng" w="9525">
                    <a:solidFill>
                      <a:schemeClr val="accent1"/>
                    </a:solidFill>
                    <a:prstDash val="solid"/>
                    <a:round/>
                    <a:headEnd len="med" w="med" type="none"/>
                    <a:tailEnd len="med" w="med" type="none"/>
                  </a:ln>
                </p:spPr>
              </p:cxnSp>
              <p:cxnSp>
                <p:nvCxnSpPr>
                  <p:cNvPr id="566" name="Google Shape;566;p21"/>
                  <p:cNvCxnSpPr/>
                  <p:nvPr/>
                </p:nvCxnSpPr>
                <p:spPr>
                  <a:xfrm rot="10800000">
                    <a:off x="8804738" y="3540688"/>
                    <a:ext cx="214800" cy="214800"/>
                  </a:xfrm>
                  <a:prstGeom prst="straightConnector1">
                    <a:avLst/>
                  </a:prstGeom>
                  <a:noFill/>
                  <a:ln cap="flat" cmpd="sng" w="9525">
                    <a:solidFill>
                      <a:schemeClr val="accent1"/>
                    </a:solidFill>
                    <a:prstDash val="solid"/>
                    <a:round/>
                    <a:headEnd len="med" w="med" type="none"/>
                    <a:tailEnd len="med" w="med" type="none"/>
                  </a:ln>
                </p:spPr>
              </p:cxnSp>
              <p:sp>
                <p:nvSpPr>
                  <p:cNvPr id="567" name="Google Shape;567;p21"/>
                  <p:cNvSpPr/>
                  <p:nvPr/>
                </p:nvSpPr>
                <p:spPr>
                  <a:xfrm rot="10800000">
                    <a:off x="8729588" y="3509788"/>
                    <a:ext cx="156300" cy="88200"/>
                  </a:xfrm>
                  <a:prstGeom prst="ellipse">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grpSp>
            <p:nvGrpSpPr>
              <p:cNvPr id="568" name="Google Shape;568;p21"/>
              <p:cNvGrpSpPr/>
              <p:nvPr/>
            </p:nvGrpSpPr>
            <p:grpSpPr>
              <a:xfrm>
                <a:off x="545775" y="4697275"/>
                <a:ext cx="1388225" cy="448625"/>
                <a:chOff x="545775" y="4697275"/>
                <a:chExt cx="1388225" cy="448625"/>
              </a:xfrm>
            </p:grpSpPr>
            <p:cxnSp>
              <p:nvCxnSpPr>
                <p:cNvPr id="569" name="Google Shape;569;p21"/>
                <p:cNvCxnSpPr/>
                <p:nvPr/>
              </p:nvCxnSpPr>
              <p:spPr>
                <a:xfrm flipH="1" rot="10800000">
                  <a:off x="545775" y="4738175"/>
                  <a:ext cx="406800" cy="406800"/>
                </a:xfrm>
                <a:prstGeom prst="straightConnector1">
                  <a:avLst/>
                </a:prstGeom>
                <a:noFill/>
                <a:ln cap="flat" cmpd="sng" w="9525">
                  <a:solidFill>
                    <a:schemeClr val="lt2"/>
                  </a:solidFill>
                  <a:prstDash val="solid"/>
                  <a:round/>
                  <a:headEnd len="med" w="med" type="none"/>
                  <a:tailEnd len="med" w="med" type="none"/>
                </a:ln>
              </p:spPr>
            </p:cxnSp>
            <p:cxnSp>
              <p:nvCxnSpPr>
                <p:cNvPr id="570" name="Google Shape;570;p21"/>
                <p:cNvCxnSpPr/>
                <p:nvPr/>
              </p:nvCxnSpPr>
              <p:spPr>
                <a:xfrm rot="10800000">
                  <a:off x="952300" y="4741375"/>
                  <a:ext cx="593100" cy="0"/>
                </a:xfrm>
                <a:prstGeom prst="straightConnector1">
                  <a:avLst/>
                </a:prstGeom>
                <a:noFill/>
                <a:ln cap="flat" cmpd="sng" w="9525">
                  <a:solidFill>
                    <a:schemeClr val="lt2"/>
                  </a:solidFill>
                  <a:prstDash val="solid"/>
                  <a:round/>
                  <a:headEnd len="med" w="med" type="none"/>
                  <a:tailEnd len="med" w="med" type="none"/>
                </a:ln>
              </p:spPr>
            </p:cxnSp>
            <p:cxnSp>
              <p:nvCxnSpPr>
                <p:cNvPr id="571" name="Google Shape;571;p21"/>
                <p:cNvCxnSpPr/>
                <p:nvPr/>
              </p:nvCxnSpPr>
              <p:spPr>
                <a:xfrm flipH="1" rot="10800000">
                  <a:off x="745650" y="4837800"/>
                  <a:ext cx="308100" cy="308100"/>
                </a:xfrm>
                <a:prstGeom prst="straightConnector1">
                  <a:avLst/>
                </a:prstGeom>
                <a:noFill/>
                <a:ln cap="flat" cmpd="sng" w="9525">
                  <a:solidFill>
                    <a:schemeClr val="lt2"/>
                  </a:solidFill>
                  <a:prstDash val="solid"/>
                  <a:round/>
                  <a:headEnd len="med" w="med" type="none"/>
                  <a:tailEnd len="med" w="med" type="none"/>
                </a:ln>
              </p:spPr>
            </p:cxnSp>
            <p:cxnSp>
              <p:nvCxnSpPr>
                <p:cNvPr id="572" name="Google Shape;572;p21"/>
                <p:cNvCxnSpPr>
                  <a:stCxn id="573" idx="2"/>
                </p:cNvCxnSpPr>
                <p:nvPr/>
              </p:nvCxnSpPr>
              <p:spPr>
                <a:xfrm rot="10800000">
                  <a:off x="1053500" y="4840900"/>
                  <a:ext cx="724200" cy="0"/>
                </a:xfrm>
                <a:prstGeom prst="straightConnector1">
                  <a:avLst/>
                </a:prstGeom>
                <a:noFill/>
                <a:ln cap="flat" cmpd="sng" w="9525">
                  <a:solidFill>
                    <a:schemeClr val="lt2"/>
                  </a:solidFill>
                  <a:prstDash val="solid"/>
                  <a:round/>
                  <a:headEnd len="med" w="med" type="none"/>
                  <a:tailEnd len="med" w="med" type="none"/>
                </a:ln>
              </p:spPr>
            </p:cxnSp>
            <p:sp>
              <p:nvSpPr>
                <p:cNvPr id="574" name="Google Shape;574;p21"/>
                <p:cNvSpPr/>
                <p:nvPr/>
              </p:nvSpPr>
              <p:spPr>
                <a:xfrm flipH="1" rot="10800000">
                  <a:off x="1545400" y="4697275"/>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573" name="Google Shape;573;p21"/>
                <p:cNvSpPr/>
                <p:nvPr/>
              </p:nvSpPr>
              <p:spPr>
                <a:xfrm flipH="1" rot="10800000">
                  <a:off x="1777700" y="4796800"/>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grpSp>
          <p:nvGrpSpPr>
            <p:cNvPr id="575" name="Google Shape;575;p21"/>
            <p:cNvGrpSpPr/>
            <p:nvPr/>
          </p:nvGrpSpPr>
          <p:grpSpPr>
            <a:xfrm>
              <a:off x="0" y="4297500"/>
              <a:ext cx="720000" cy="842900"/>
              <a:chOff x="0" y="4297500"/>
              <a:chExt cx="720000" cy="842900"/>
            </a:xfrm>
          </p:grpSpPr>
          <p:cxnSp>
            <p:nvCxnSpPr>
              <p:cNvPr id="576" name="Google Shape;576;p21"/>
              <p:cNvCxnSpPr/>
              <p:nvPr/>
            </p:nvCxnSpPr>
            <p:spPr>
              <a:xfrm flipH="1" rot="10800000">
                <a:off x="0" y="4737500"/>
                <a:ext cx="402900" cy="402900"/>
              </a:xfrm>
              <a:prstGeom prst="straightConnector1">
                <a:avLst/>
              </a:prstGeom>
              <a:noFill/>
              <a:ln cap="flat" cmpd="sng" w="9525">
                <a:solidFill>
                  <a:schemeClr val="accent1"/>
                </a:solidFill>
                <a:prstDash val="solid"/>
                <a:round/>
                <a:headEnd len="med" w="med" type="none"/>
                <a:tailEnd len="med" w="med" type="none"/>
              </a:ln>
            </p:spPr>
          </p:cxnSp>
          <p:cxnSp>
            <p:nvCxnSpPr>
              <p:cNvPr id="577" name="Google Shape;577;p21"/>
              <p:cNvCxnSpPr/>
              <p:nvPr/>
            </p:nvCxnSpPr>
            <p:spPr>
              <a:xfrm flipH="1" rot="10800000">
                <a:off x="228025" y="4737500"/>
                <a:ext cx="402900" cy="402900"/>
              </a:xfrm>
              <a:prstGeom prst="straightConnector1">
                <a:avLst/>
              </a:prstGeom>
              <a:noFill/>
              <a:ln cap="flat" cmpd="sng" w="9525">
                <a:solidFill>
                  <a:schemeClr val="accent1"/>
                </a:solidFill>
                <a:prstDash val="solid"/>
                <a:round/>
                <a:headEnd len="med" w="med" type="none"/>
                <a:tailEnd len="med" w="med" type="none"/>
              </a:ln>
            </p:spPr>
          </p:cxnSp>
          <p:sp>
            <p:nvSpPr>
              <p:cNvPr id="578" name="Google Shape;578;p21"/>
              <p:cNvSpPr/>
              <p:nvPr/>
            </p:nvSpPr>
            <p:spPr>
              <a:xfrm flipH="1" rot="10800000">
                <a:off x="563700" y="4690850"/>
                <a:ext cx="156300" cy="88200"/>
              </a:xfrm>
              <a:prstGeom prst="ellipse">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cxnSp>
            <p:nvCxnSpPr>
              <p:cNvPr id="579" name="Google Shape;579;p21"/>
              <p:cNvCxnSpPr/>
              <p:nvPr/>
            </p:nvCxnSpPr>
            <p:spPr>
              <a:xfrm rot="10800000">
                <a:off x="397975" y="4360975"/>
                <a:ext cx="0" cy="380400"/>
              </a:xfrm>
              <a:prstGeom prst="straightConnector1">
                <a:avLst/>
              </a:prstGeom>
              <a:noFill/>
              <a:ln cap="flat" cmpd="sng" w="9525">
                <a:solidFill>
                  <a:schemeClr val="accent1"/>
                </a:solidFill>
                <a:prstDash val="solid"/>
                <a:round/>
                <a:headEnd len="med" w="med" type="none"/>
                <a:tailEnd len="med" w="med" type="none"/>
              </a:ln>
            </p:spPr>
          </p:cxnSp>
          <p:sp>
            <p:nvSpPr>
              <p:cNvPr id="580" name="Google Shape;580;p21"/>
              <p:cNvSpPr/>
              <p:nvPr/>
            </p:nvSpPr>
            <p:spPr>
              <a:xfrm flipH="1" rot="10800000">
                <a:off x="319825" y="4297500"/>
                <a:ext cx="156300" cy="88200"/>
              </a:xfrm>
              <a:prstGeom prst="ellipse">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_1">
    <p:spTree>
      <p:nvGrpSpPr>
        <p:cNvPr id="581" name="Shape 581"/>
        <p:cNvGrpSpPr/>
        <p:nvPr/>
      </p:nvGrpSpPr>
      <p:grpSpPr>
        <a:xfrm>
          <a:off x="0" y="0"/>
          <a:ext cx="0" cy="0"/>
          <a:chOff x="0" y="0"/>
          <a:chExt cx="0" cy="0"/>
        </a:xfrm>
      </p:grpSpPr>
      <p:grpSp>
        <p:nvGrpSpPr>
          <p:cNvPr id="582" name="Google Shape;582;p22"/>
          <p:cNvGrpSpPr/>
          <p:nvPr/>
        </p:nvGrpSpPr>
        <p:grpSpPr>
          <a:xfrm>
            <a:off x="0" y="3509788"/>
            <a:ext cx="9147475" cy="1636113"/>
            <a:chOff x="0" y="3509788"/>
            <a:chExt cx="9147475" cy="1636113"/>
          </a:xfrm>
        </p:grpSpPr>
        <p:grpSp>
          <p:nvGrpSpPr>
            <p:cNvPr id="583" name="Google Shape;583;p22"/>
            <p:cNvGrpSpPr/>
            <p:nvPr/>
          </p:nvGrpSpPr>
          <p:grpSpPr>
            <a:xfrm>
              <a:off x="545775" y="3509788"/>
              <a:ext cx="8601700" cy="1636113"/>
              <a:chOff x="545775" y="3509788"/>
              <a:chExt cx="8601700" cy="1636113"/>
            </a:xfrm>
          </p:grpSpPr>
          <p:grpSp>
            <p:nvGrpSpPr>
              <p:cNvPr id="584" name="Google Shape;584;p22"/>
              <p:cNvGrpSpPr/>
              <p:nvPr/>
            </p:nvGrpSpPr>
            <p:grpSpPr>
              <a:xfrm>
                <a:off x="8424000" y="3509788"/>
                <a:ext cx="723475" cy="1636113"/>
                <a:chOff x="8424000" y="3509788"/>
                <a:chExt cx="723475" cy="1636113"/>
              </a:xfrm>
            </p:grpSpPr>
            <p:grpSp>
              <p:nvGrpSpPr>
                <p:cNvPr id="585" name="Google Shape;585;p22"/>
                <p:cNvGrpSpPr/>
                <p:nvPr/>
              </p:nvGrpSpPr>
              <p:grpSpPr>
                <a:xfrm>
                  <a:off x="8527900" y="3667288"/>
                  <a:ext cx="619575" cy="743275"/>
                  <a:chOff x="8527900" y="3667288"/>
                  <a:chExt cx="619575" cy="743275"/>
                </a:xfrm>
              </p:grpSpPr>
              <p:cxnSp>
                <p:nvCxnSpPr>
                  <p:cNvPr id="586" name="Google Shape;586;p22"/>
                  <p:cNvCxnSpPr/>
                  <p:nvPr/>
                </p:nvCxnSpPr>
                <p:spPr>
                  <a:xfrm>
                    <a:off x="8527900" y="4052588"/>
                    <a:ext cx="311100" cy="291600"/>
                  </a:xfrm>
                  <a:prstGeom prst="straightConnector1">
                    <a:avLst/>
                  </a:prstGeom>
                  <a:noFill/>
                  <a:ln cap="flat" cmpd="sng" w="9525">
                    <a:solidFill>
                      <a:schemeClr val="lt2"/>
                    </a:solidFill>
                    <a:prstDash val="solid"/>
                    <a:round/>
                    <a:headEnd len="med" w="med" type="none"/>
                    <a:tailEnd len="med" w="med" type="none"/>
                  </a:ln>
                </p:spPr>
              </p:cxnSp>
              <p:cxnSp>
                <p:nvCxnSpPr>
                  <p:cNvPr id="587" name="Google Shape;587;p22"/>
                  <p:cNvCxnSpPr/>
                  <p:nvPr/>
                </p:nvCxnSpPr>
                <p:spPr>
                  <a:xfrm>
                    <a:off x="8528875" y="4052588"/>
                    <a:ext cx="618600" cy="0"/>
                  </a:xfrm>
                  <a:prstGeom prst="straightConnector1">
                    <a:avLst/>
                  </a:prstGeom>
                  <a:noFill/>
                  <a:ln cap="flat" cmpd="sng" w="9525">
                    <a:solidFill>
                      <a:schemeClr val="lt2"/>
                    </a:solidFill>
                    <a:prstDash val="solid"/>
                    <a:round/>
                    <a:headEnd len="med" w="med" type="none"/>
                    <a:tailEnd len="med" w="med" type="none"/>
                  </a:ln>
                </p:spPr>
              </p:cxnSp>
              <p:sp>
                <p:nvSpPr>
                  <p:cNvPr id="588" name="Google Shape;588;p22"/>
                  <p:cNvSpPr/>
                  <p:nvPr/>
                </p:nvSpPr>
                <p:spPr>
                  <a:xfrm>
                    <a:off x="8791550" y="4322363"/>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cxnSp>
                <p:nvCxnSpPr>
                  <p:cNvPr id="589" name="Google Shape;589;p22"/>
                  <p:cNvCxnSpPr/>
                  <p:nvPr/>
                </p:nvCxnSpPr>
                <p:spPr>
                  <a:xfrm rot="10800000">
                    <a:off x="8830425" y="3912850"/>
                    <a:ext cx="312600" cy="0"/>
                  </a:xfrm>
                  <a:prstGeom prst="straightConnector1">
                    <a:avLst/>
                  </a:prstGeom>
                  <a:noFill/>
                  <a:ln cap="flat" cmpd="sng" w="9525">
                    <a:solidFill>
                      <a:schemeClr val="lt2"/>
                    </a:solidFill>
                    <a:prstDash val="solid"/>
                    <a:round/>
                    <a:headEnd len="med" w="med" type="none"/>
                    <a:tailEnd len="med" w="med" type="none"/>
                  </a:ln>
                </p:spPr>
              </p:cxnSp>
              <p:cxnSp>
                <p:nvCxnSpPr>
                  <p:cNvPr id="590" name="Google Shape;590;p22"/>
                  <p:cNvCxnSpPr/>
                  <p:nvPr/>
                </p:nvCxnSpPr>
                <p:spPr>
                  <a:xfrm rot="10800000">
                    <a:off x="8615863" y="3698188"/>
                    <a:ext cx="214800" cy="214800"/>
                  </a:xfrm>
                  <a:prstGeom prst="straightConnector1">
                    <a:avLst/>
                  </a:prstGeom>
                  <a:noFill/>
                  <a:ln cap="flat" cmpd="sng" w="9525">
                    <a:solidFill>
                      <a:schemeClr val="lt2"/>
                    </a:solidFill>
                    <a:prstDash val="solid"/>
                    <a:round/>
                    <a:headEnd len="med" w="med" type="none"/>
                    <a:tailEnd len="med" w="med" type="none"/>
                  </a:ln>
                </p:spPr>
              </p:cxnSp>
              <p:sp>
                <p:nvSpPr>
                  <p:cNvPr id="591" name="Google Shape;591;p22"/>
                  <p:cNvSpPr/>
                  <p:nvPr/>
                </p:nvSpPr>
                <p:spPr>
                  <a:xfrm rot="10800000">
                    <a:off x="8540713" y="3667288"/>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nvGrpSpPr>
                <p:cNvPr id="592" name="Google Shape;592;p22"/>
                <p:cNvGrpSpPr/>
                <p:nvPr/>
              </p:nvGrpSpPr>
              <p:grpSpPr>
                <a:xfrm>
                  <a:off x="8424000" y="3509788"/>
                  <a:ext cx="719025" cy="1636113"/>
                  <a:chOff x="8424000" y="3509788"/>
                  <a:chExt cx="719025" cy="1636113"/>
                </a:xfrm>
              </p:grpSpPr>
              <p:cxnSp>
                <p:nvCxnSpPr>
                  <p:cNvPr id="593" name="Google Shape;593;p22"/>
                  <p:cNvCxnSpPr/>
                  <p:nvPr/>
                </p:nvCxnSpPr>
                <p:spPr>
                  <a:xfrm rot="10800000">
                    <a:off x="8886825" y="4765200"/>
                    <a:ext cx="0" cy="380700"/>
                  </a:xfrm>
                  <a:prstGeom prst="straightConnector1">
                    <a:avLst/>
                  </a:prstGeom>
                  <a:noFill/>
                  <a:ln cap="flat" cmpd="sng" w="9525">
                    <a:solidFill>
                      <a:schemeClr val="accent1"/>
                    </a:solidFill>
                    <a:prstDash val="solid"/>
                    <a:round/>
                    <a:headEnd len="med" w="med" type="none"/>
                    <a:tailEnd len="med" w="med" type="none"/>
                  </a:ln>
                </p:spPr>
              </p:cxnSp>
              <p:cxnSp>
                <p:nvCxnSpPr>
                  <p:cNvPr id="594" name="Google Shape;594;p22"/>
                  <p:cNvCxnSpPr/>
                  <p:nvPr/>
                </p:nvCxnSpPr>
                <p:spPr>
                  <a:xfrm>
                    <a:off x="8523525" y="4404275"/>
                    <a:ext cx="363300" cy="363300"/>
                  </a:xfrm>
                  <a:prstGeom prst="straightConnector1">
                    <a:avLst/>
                  </a:prstGeom>
                  <a:noFill/>
                  <a:ln cap="flat" cmpd="sng" w="9525">
                    <a:solidFill>
                      <a:schemeClr val="accent1"/>
                    </a:solidFill>
                    <a:prstDash val="solid"/>
                    <a:round/>
                    <a:headEnd len="med" w="med" type="none"/>
                    <a:tailEnd len="med" w="med" type="none"/>
                  </a:ln>
                </p:spPr>
              </p:cxnSp>
              <p:sp>
                <p:nvSpPr>
                  <p:cNvPr id="595" name="Google Shape;595;p22"/>
                  <p:cNvSpPr/>
                  <p:nvPr/>
                </p:nvSpPr>
                <p:spPr>
                  <a:xfrm>
                    <a:off x="8424000" y="4341950"/>
                    <a:ext cx="156300" cy="88200"/>
                  </a:xfrm>
                  <a:prstGeom prst="ellipse">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cxnSp>
                <p:nvCxnSpPr>
                  <p:cNvPr id="596" name="Google Shape;596;p22"/>
                  <p:cNvCxnSpPr/>
                  <p:nvPr/>
                </p:nvCxnSpPr>
                <p:spPr>
                  <a:xfrm rot="10800000">
                    <a:off x="9015225" y="3755350"/>
                    <a:ext cx="127800" cy="0"/>
                  </a:xfrm>
                  <a:prstGeom prst="straightConnector1">
                    <a:avLst/>
                  </a:prstGeom>
                  <a:noFill/>
                  <a:ln cap="flat" cmpd="sng" w="9525">
                    <a:solidFill>
                      <a:schemeClr val="accent1"/>
                    </a:solidFill>
                    <a:prstDash val="solid"/>
                    <a:round/>
                    <a:headEnd len="med" w="med" type="none"/>
                    <a:tailEnd len="med" w="med" type="none"/>
                  </a:ln>
                </p:spPr>
              </p:cxnSp>
              <p:cxnSp>
                <p:nvCxnSpPr>
                  <p:cNvPr id="597" name="Google Shape;597;p22"/>
                  <p:cNvCxnSpPr/>
                  <p:nvPr/>
                </p:nvCxnSpPr>
                <p:spPr>
                  <a:xfrm rot="10800000">
                    <a:off x="8804738" y="3540688"/>
                    <a:ext cx="214800" cy="214800"/>
                  </a:xfrm>
                  <a:prstGeom prst="straightConnector1">
                    <a:avLst/>
                  </a:prstGeom>
                  <a:noFill/>
                  <a:ln cap="flat" cmpd="sng" w="9525">
                    <a:solidFill>
                      <a:schemeClr val="accent1"/>
                    </a:solidFill>
                    <a:prstDash val="solid"/>
                    <a:round/>
                    <a:headEnd len="med" w="med" type="none"/>
                    <a:tailEnd len="med" w="med" type="none"/>
                  </a:ln>
                </p:spPr>
              </p:cxnSp>
              <p:sp>
                <p:nvSpPr>
                  <p:cNvPr id="598" name="Google Shape;598;p22"/>
                  <p:cNvSpPr/>
                  <p:nvPr/>
                </p:nvSpPr>
                <p:spPr>
                  <a:xfrm rot="10800000">
                    <a:off x="8729588" y="3509788"/>
                    <a:ext cx="156300" cy="88200"/>
                  </a:xfrm>
                  <a:prstGeom prst="ellipse">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grpSp>
            <p:nvGrpSpPr>
              <p:cNvPr id="599" name="Google Shape;599;p22"/>
              <p:cNvGrpSpPr/>
              <p:nvPr/>
            </p:nvGrpSpPr>
            <p:grpSpPr>
              <a:xfrm>
                <a:off x="545775" y="4697275"/>
                <a:ext cx="1388225" cy="448625"/>
                <a:chOff x="545775" y="4697275"/>
                <a:chExt cx="1388225" cy="448625"/>
              </a:xfrm>
            </p:grpSpPr>
            <p:cxnSp>
              <p:nvCxnSpPr>
                <p:cNvPr id="600" name="Google Shape;600;p22"/>
                <p:cNvCxnSpPr/>
                <p:nvPr/>
              </p:nvCxnSpPr>
              <p:spPr>
                <a:xfrm flipH="1" rot="10800000">
                  <a:off x="545775" y="4738175"/>
                  <a:ext cx="406800" cy="406800"/>
                </a:xfrm>
                <a:prstGeom prst="straightConnector1">
                  <a:avLst/>
                </a:prstGeom>
                <a:noFill/>
                <a:ln cap="flat" cmpd="sng" w="9525">
                  <a:solidFill>
                    <a:schemeClr val="lt2"/>
                  </a:solidFill>
                  <a:prstDash val="solid"/>
                  <a:round/>
                  <a:headEnd len="med" w="med" type="none"/>
                  <a:tailEnd len="med" w="med" type="none"/>
                </a:ln>
              </p:spPr>
            </p:cxnSp>
            <p:cxnSp>
              <p:nvCxnSpPr>
                <p:cNvPr id="601" name="Google Shape;601;p22"/>
                <p:cNvCxnSpPr/>
                <p:nvPr/>
              </p:nvCxnSpPr>
              <p:spPr>
                <a:xfrm rot="10800000">
                  <a:off x="952300" y="4741375"/>
                  <a:ext cx="593100" cy="0"/>
                </a:xfrm>
                <a:prstGeom prst="straightConnector1">
                  <a:avLst/>
                </a:prstGeom>
                <a:noFill/>
                <a:ln cap="flat" cmpd="sng" w="9525">
                  <a:solidFill>
                    <a:schemeClr val="lt2"/>
                  </a:solidFill>
                  <a:prstDash val="solid"/>
                  <a:round/>
                  <a:headEnd len="med" w="med" type="none"/>
                  <a:tailEnd len="med" w="med" type="none"/>
                </a:ln>
              </p:spPr>
            </p:cxnSp>
            <p:cxnSp>
              <p:nvCxnSpPr>
                <p:cNvPr id="602" name="Google Shape;602;p22"/>
                <p:cNvCxnSpPr/>
                <p:nvPr/>
              </p:nvCxnSpPr>
              <p:spPr>
                <a:xfrm flipH="1" rot="10800000">
                  <a:off x="745650" y="4837800"/>
                  <a:ext cx="308100" cy="308100"/>
                </a:xfrm>
                <a:prstGeom prst="straightConnector1">
                  <a:avLst/>
                </a:prstGeom>
                <a:noFill/>
                <a:ln cap="flat" cmpd="sng" w="9525">
                  <a:solidFill>
                    <a:schemeClr val="lt2"/>
                  </a:solidFill>
                  <a:prstDash val="solid"/>
                  <a:round/>
                  <a:headEnd len="med" w="med" type="none"/>
                  <a:tailEnd len="med" w="med" type="none"/>
                </a:ln>
              </p:spPr>
            </p:cxnSp>
            <p:cxnSp>
              <p:nvCxnSpPr>
                <p:cNvPr id="603" name="Google Shape;603;p22"/>
                <p:cNvCxnSpPr>
                  <a:stCxn id="604" idx="2"/>
                </p:cNvCxnSpPr>
                <p:nvPr/>
              </p:nvCxnSpPr>
              <p:spPr>
                <a:xfrm rot="10800000">
                  <a:off x="1053500" y="4840900"/>
                  <a:ext cx="724200" cy="0"/>
                </a:xfrm>
                <a:prstGeom prst="straightConnector1">
                  <a:avLst/>
                </a:prstGeom>
                <a:noFill/>
                <a:ln cap="flat" cmpd="sng" w="9525">
                  <a:solidFill>
                    <a:schemeClr val="lt2"/>
                  </a:solidFill>
                  <a:prstDash val="solid"/>
                  <a:round/>
                  <a:headEnd len="med" w="med" type="none"/>
                  <a:tailEnd len="med" w="med" type="none"/>
                </a:ln>
              </p:spPr>
            </p:cxnSp>
            <p:sp>
              <p:nvSpPr>
                <p:cNvPr id="605" name="Google Shape;605;p22"/>
                <p:cNvSpPr/>
                <p:nvPr/>
              </p:nvSpPr>
              <p:spPr>
                <a:xfrm flipH="1" rot="10800000">
                  <a:off x="1545400" y="4697275"/>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604" name="Google Shape;604;p22"/>
                <p:cNvSpPr/>
                <p:nvPr/>
              </p:nvSpPr>
              <p:spPr>
                <a:xfrm flipH="1" rot="10800000">
                  <a:off x="1777700" y="4796800"/>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grpSp>
          <p:nvGrpSpPr>
            <p:cNvPr id="606" name="Google Shape;606;p22"/>
            <p:cNvGrpSpPr/>
            <p:nvPr/>
          </p:nvGrpSpPr>
          <p:grpSpPr>
            <a:xfrm>
              <a:off x="0" y="4297500"/>
              <a:ext cx="720000" cy="842900"/>
              <a:chOff x="0" y="4297500"/>
              <a:chExt cx="720000" cy="842900"/>
            </a:xfrm>
          </p:grpSpPr>
          <p:cxnSp>
            <p:nvCxnSpPr>
              <p:cNvPr id="607" name="Google Shape;607;p22"/>
              <p:cNvCxnSpPr/>
              <p:nvPr/>
            </p:nvCxnSpPr>
            <p:spPr>
              <a:xfrm flipH="1" rot="10800000">
                <a:off x="0" y="4737500"/>
                <a:ext cx="402900" cy="402900"/>
              </a:xfrm>
              <a:prstGeom prst="straightConnector1">
                <a:avLst/>
              </a:prstGeom>
              <a:noFill/>
              <a:ln cap="flat" cmpd="sng" w="9525">
                <a:solidFill>
                  <a:schemeClr val="accent1"/>
                </a:solidFill>
                <a:prstDash val="solid"/>
                <a:round/>
                <a:headEnd len="med" w="med" type="none"/>
                <a:tailEnd len="med" w="med" type="none"/>
              </a:ln>
            </p:spPr>
          </p:cxnSp>
          <p:cxnSp>
            <p:nvCxnSpPr>
              <p:cNvPr id="608" name="Google Shape;608;p22"/>
              <p:cNvCxnSpPr/>
              <p:nvPr/>
            </p:nvCxnSpPr>
            <p:spPr>
              <a:xfrm flipH="1" rot="10800000">
                <a:off x="228025" y="4737500"/>
                <a:ext cx="402900" cy="402900"/>
              </a:xfrm>
              <a:prstGeom prst="straightConnector1">
                <a:avLst/>
              </a:prstGeom>
              <a:noFill/>
              <a:ln cap="flat" cmpd="sng" w="9525">
                <a:solidFill>
                  <a:schemeClr val="accent1"/>
                </a:solidFill>
                <a:prstDash val="solid"/>
                <a:round/>
                <a:headEnd len="med" w="med" type="none"/>
                <a:tailEnd len="med" w="med" type="none"/>
              </a:ln>
            </p:spPr>
          </p:cxnSp>
          <p:sp>
            <p:nvSpPr>
              <p:cNvPr id="609" name="Google Shape;609;p22"/>
              <p:cNvSpPr/>
              <p:nvPr/>
            </p:nvSpPr>
            <p:spPr>
              <a:xfrm flipH="1" rot="10800000">
                <a:off x="563700" y="4690850"/>
                <a:ext cx="156300" cy="88200"/>
              </a:xfrm>
              <a:prstGeom prst="ellipse">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cxnSp>
            <p:nvCxnSpPr>
              <p:cNvPr id="610" name="Google Shape;610;p22"/>
              <p:cNvCxnSpPr/>
              <p:nvPr/>
            </p:nvCxnSpPr>
            <p:spPr>
              <a:xfrm rot="10800000">
                <a:off x="397975" y="4360975"/>
                <a:ext cx="0" cy="380400"/>
              </a:xfrm>
              <a:prstGeom prst="straightConnector1">
                <a:avLst/>
              </a:prstGeom>
              <a:noFill/>
              <a:ln cap="flat" cmpd="sng" w="9525">
                <a:solidFill>
                  <a:schemeClr val="accent1"/>
                </a:solidFill>
                <a:prstDash val="solid"/>
                <a:round/>
                <a:headEnd len="med" w="med" type="none"/>
                <a:tailEnd len="med" w="med" type="none"/>
              </a:ln>
            </p:spPr>
          </p:cxnSp>
          <p:sp>
            <p:nvSpPr>
              <p:cNvPr id="611" name="Google Shape;611;p22"/>
              <p:cNvSpPr/>
              <p:nvPr/>
            </p:nvSpPr>
            <p:spPr>
              <a:xfrm flipH="1" rot="10800000">
                <a:off x="319825" y="4297500"/>
                <a:ext cx="156300" cy="88200"/>
              </a:xfrm>
              <a:prstGeom prst="ellipse">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pic>
        <p:nvPicPr>
          <p:cNvPr id="612" name="Google Shape;612;p22"/>
          <p:cNvPicPr preferRelativeResize="0"/>
          <p:nvPr/>
        </p:nvPicPr>
        <p:blipFill rotWithShape="1">
          <a:blip r:embed="rId2">
            <a:alphaModFix/>
          </a:blip>
          <a:srcRect b="0" l="0" r="0" t="55253"/>
          <a:stretch/>
        </p:blipFill>
        <p:spPr>
          <a:xfrm>
            <a:off x="278338" y="2942550"/>
            <a:ext cx="222225" cy="1211851"/>
          </a:xfrm>
          <a:prstGeom prst="rect">
            <a:avLst/>
          </a:prstGeom>
          <a:noFill/>
          <a:ln>
            <a:noFill/>
          </a:ln>
        </p:spPr>
      </p:pic>
      <p:sp>
        <p:nvSpPr>
          <p:cNvPr id="613" name="Google Shape;613;p22"/>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14" name="Google Shape;614;p22"/>
          <p:cNvSpPr txBox="1"/>
          <p:nvPr>
            <p:ph idx="1" type="subTitle"/>
          </p:nvPr>
        </p:nvSpPr>
        <p:spPr>
          <a:xfrm>
            <a:off x="4695504" y="1539025"/>
            <a:ext cx="3470400" cy="2568300"/>
          </a:xfrm>
          <a:prstGeom prst="rect">
            <a:avLst/>
          </a:prstGeom>
        </p:spPr>
        <p:txBody>
          <a:bodyPr anchorCtr="0" anchor="ctr" bIns="91425" lIns="91425" spcFirstLastPara="1" rIns="91425" wrap="square" tIns="91425">
            <a:noAutofit/>
          </a:bodyPr>
          <a:lstStyle>
            <a:lvl1pPr lvl="0" rtl="0">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15" name="Google Shape;615;p22"/>
          <p:cNvSpPr txBox="1"/>
          <p:nvPr>
            <p:ph idx="2" type="subTitle"/>
          </p:nvPr>
        </p:nvSpPr>
        <p:spPr>
          <a:xfrm>
            <a:off x="720000" y="1539025"/>
            <a:ext cx="3470400" cy="2568300"/>
          </a:xfrm>
          <a:prstGeom prst="rect">
            <a:avLst/>
          </a:prstGeom>
        </p:spPr>
        <p:txBody>
          <a:bodyPr anchorCtr="0" anchor="ctr" bIns="91425" lIns="91425" spcFirstLastPara="1" rIns="91425" wrap="square" tIns="91425">
            <a:noAutofit/>
          </a:bodyPr>
          <a:lstStyle>
            <a:lvl1pPr lvl="0" rtl="0">
              <a:spcBef>
                <a:spcPts val="0"/>
              </a:spcBef>
              <a:spcAft>
                <a:spcPts val="0"/>
              </a:spcAft>
              <a:buSzPts val="1200"/>
              <a:buNone/>
              <a:defRPr b="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_1_1_1_1">
    <p:spTree>
      <p:nvGrpSpPr>
        <p:cNvPr id="616" name="Shape 616"/>
        <p:cNvGrpSpPr/>
        <p:nvPr/>
      </p:nvGrpSpPr>
      <p:grpSpPr>
        <a:xfrm>
          <a:off x="0" y="0"/>
          <a:ext cx="0" cy="0"/>
          <a:chOff x="0" y="0"/>
          <a:chExt cx="0" cy="0"/>
        </a:xfrm>
      </p:grpSpPr>
      <p:grpSp>
        <p:nvGrpSpPr>
          <p:cNvPr id="617" name="Google Shape;617;p23"/>
          <p:cNvGrpSpPr/>
          <p:nvPr/>
        </p:nvGrpSpPr>
        <p:grpSpPr>
          <a:xfrm>
            <a:off x="0" y="3509788"/>
            <a:ext cx="9147475" cy="1636113"/>
            <a:chOff x="0" y="3509788"/>
            <a:chExt cx="9147475" cy="1636113"/>
          </a:xfrm>
        </p:grpSpPr>
        <p:grpSp>
          <p:nvGrpSpPr>
            <p:cNvPr id="618" name="Google Shape;618;p23"/>
            <p:cNvGrpSpPr/>
            <p:nvPr/>
          </p:nvGrpSpPr>
          <p:grpSpPr>
            <a:xfrm>
              <a:off x="545775" y="3509788"/>
              <a:ext cx="8601700" cy="1636113"/>
              <a:chOff x="545775" y="3509788"/>
              <a:chExt cx="8601700" cy="1636113"/>
            </a:xfrm>
          </p:grpSpPr>
          <p:grpSp>
            <p:nvGrpSpPr>
              <p:cNvPr id="619" name="Google Shape;619;p23"/>
              <p:cNvGrpSpPr/>
              <p:nvPr/>
            </p:nvGrpSpPr>
            <p:grpSpPr>
              <a:xfrm>
                <a:off x="8424000" y="3509788"/>
                <a:ext cx="723475" cy="1636113"/>
                <a:chOff x="8424000" y="3509788"/>
                <a:chExt cx="723475" cy="1636113"/>
              </a:xfrm>
            </p:grpSpPr>
            <p:grpSp>
              <p:nvGrpSpPr>
                <p:cNvPr id="620" name="Google Shape;620;p23"/>
                <p:cNvGrpSpPr/>
                <p:nvPr/>
              </p:nvGrpSpPr>
              <p:grpSpPr>
                <a:xfrm>
                  <a:off x="8527900" y="3667288"/>
                  <a:ext cx="619575" cy="743275"/>
                  <a:chOff x="8527900" y="3667288"/>
                  <a:chExt cx="619575" cy="743275"/>
                </a:xfrm>
              </p:grpSpPr>
              <p:cxnSp>
                <p:nvCxnSpPr>
                  <p:cNvPr id="621" name="Google Shape;621;p23"/>
                  <p:cNvCxnSpPr/>
                  <p:nvPr/>
                </p:nvCxnSpPr>
                <p:spPr>
                  <a:xfrm>
                    <a:off x="8527900" y="4052588"/>
                    <a:ext cx="311100" cy="291600"/>
                  </a:xfrm>
                  <a:prstGeom prst="straightConnector1">
                    <a:avLst/>
                  </a:prstGeom>
                  <a:noFill/>
                  <a:ln cap="flat" cmpd="sng" w="9525">
                    <a:solidFill>
                      <a:schemeClr val="lt2"/>
                    </a:solidFill>
                    <a:prstDash val="solid"/>
                    <a:round/>
                    <a:headEnd len="med" w="med" type="none"/>
                    <a:tailEnd len="med" w="med" type="none"/>
                  </a:ln>
                </p:spPr>
              </p:cxnSp>
              <p:cxnSp>
                <p:nvCxnSpPr>
                  <p:cNvPr id="622" name="Google Shape;622;p23"/>
                  <p:cNvCxnSpPr/>
                  <p:nvPr/>
                </p:nvCxnSpPr>
                <p:spPr>
                  <a:xfrm>
                    <a:off x="8528875" y="4052588"/>
                    <a:ext cx="618600" cy="0"/>
                  </a:xfrm>
                  <a:prstGeom prst="straightConnector1">
                    <a:avLst/>
                  </a:prstGeom>
                  <a:noFill/>
                  <a:ln cap="flat" cmpd="sng" w="9525">
                    <a:solidFill>
                      <a:schemeClr val="lt2"/>
                    </a:solidFill>
                    <a:prstDash val="solid"/>
                    <a:round/>
                    <a:headEnd len="med" w="med" type="none"/>
                    <a:tailEnd len="med" w="med" type="none"/>
                  </a:ln>
                </p:spPr>
              </p:cxnSp>
              <p:sp>
                <p:nvSpPr>
                  <p:cNvPr id="623" name="Google Shape;623;p23"/>
                  <p:cNvSpPr/>
                  <p:nvPr/>
                </p:nvSpPr>
                <p:spPr>
                  <a:xfrm>
                    <a:off x="8791550" y="4322363"/>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cxnSp>
                <p:nvCxnSpPr>
                  <p:cNvPr id="624" name="Google Shape;624;p23"/>
                  <p:cNvCxnSpPr/>
                  <p:nvPr/>
                </p:nvCxnSpPr>
                <p:spPr>
                  <a:xfrm rot="10800000">
                    <a:off x="8830425" y="3912850"/>
                    <a:ext cx="312600" cy="0"/>
                  </a:xfrm>
                  <a:prstGeom prst="straightConnector1">
                    <a:avLst/>
                  </a:prstGeom>
                  <a:noFill/>
                  <a:ln cap="flat" cmpd="sng" w="9525">
                    <a:solidFill>
                      <a:schemeClr val="lt2"/>
                    </a:solidFill>
                    <a:prstDash val="solid"/>
                    <a:round/>
                    <a:headEnd len="med" w="med" type="none"/>
                    <a:tailEnd len="med" w="med" type="none"/>
                  </a:ln>
                </p:spPr>
              </p:cxnSp>
              <p:cxnSp>
                <p:nvCxnSpPr>
                  <p:cNvPr id="625" name="Google Shape;625;p23"/>
                  <p:cNvCxnSpPr/>
                  <p:nvPr/>
                </p:nvCxnSpPr>
                <p:spPr>
                  <a:xfrm rot="10800000">
                    <a:off x="8615863" y="3698188"/>
                    <a:ext cx="214800" cy="214800"/>
                  </a:xfrm>
                  <a:prstGeom prst="straightConnector1">
                    <a:avLst/>
                  </a:prstGeom>
                  <a:noFill/>
                  <a:ln cap="flat" cmpd="sng" w="9525">
                    <a:solidFill>
                      <a:schemeClr val="lt2"/>
                    </a:solidFill>
                    <a:prstDash val="solid"/>
                    <a:round/>
                    <a:headEnd len="med" w="med" type="none"/>
                    <a:tailEnd len="med" w="med" type="none"/>
                  </a:ln>
                </p:spPr>
              </p:cxnSp>
              <p:sp>
                <p:nvSpPr>
                  <p:cNvPr id="626" name="Google Shape;626;p23"/>
                  <p:cNvSpPr/>
                  <p:nvPr/>
                </p:nvSpPr>
                <p:spPr>
                  <a:xfrm rot="10800000">
                    <a:off x="8540713" y="3667288"/>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nvGrpSpPr>
                <p:cNvPr id="627" name="Google Shape;627;p23"/>
                <p:cNvGrpSpPr/>
                <p:nvPr/>
              </p:nvGrpSpPr>
              <p:grpSpPr>
                <a:xfrm>
                  <a:off x="8424000" y="3509788"/>
                  <a:ext cx="719025" cy="1636113"/>
                  <a:chOff x="8424000" y="3509788"/>
                  <a:chExt cx="719025" cy="1636113"/>
                </a:xfrm>
              </p:grpSpPr>
              <p:cxnSp>
                <p:nvCxnSpPr>
                  <p:cNvPr id="628" name="Google Shape;628;p23"/>
                  <p:cNvCxnSpPr/>
                  <p:nvPr/>
                </p:nvCxnSpPr>
                <p:spPr>
                  <a:xfrm rot="10800000">
                    <a:off x="8886825" y="4765200"/>
                    <a:ext cx="0" cy="380700"/>
                  </a:xfrm>
                  <a:prstGeom prst="straightConnector1">
                    <a:avLst/>
                  </a:prstGeom>
                  <a:noFill/>
                  <a:ln cap="flat" cmpd="sng" w="9525">
                    <a:solidFill>
                      <a:schemeClr val="accent1"/>
                    </a:solidFill>
                    <a:prstDash val="solid"/>
                    <a:round/>
                    <a:headEnd len="med" w="med" type="none"/>
                    <a:tailEnd len="med" w="med" type="none"/>
                  </a:ln>
                </p:spPr>
              </p:cxnSp>
              <p:cxnSp>
                <p:nvCxnSpPr>
                  <p:cNvPr id="629" name="Google Shape;629;p23"/>
                  <p:cNvCxnSpPr/>
                  <p:nvPr/>
                </p:nvCxnSpPr>
                <p:spPr>
                  <a:xfrm>
                    <a:off x="8523525" y="4404275"/>
                    <a:ext cx="363300" cy="363300"/>
                  </a:xfrm>
                  <a:prstGeom prst="straightConnector1">
                    <a:avLst/>
                  </a:prstGeom>
                  <a:noFill/>
                  <a:ln cap="flat" cmpd="sng" w="9525">
                    <a:solidFill>
                      <a:schemeClr val="accent1"/>
                    </a:solidFill>
                    <a:prstDash val="solid"/>
                    <a:round/>
                    <a:headEnd len="med" w="med" type="none"/>
                    <a:tailEnd len="med" w="med" type="none"/>
                  </a:ln>
                </p:spPr>
              </p:cxnSp>
              <p:sp>
                <p:nvSpPr>
                  <p:cNvPr id="630" name="Google Shape;630;p23"/>
                  <p:cNvSpPr/>
                  <p:nvPr/>
                </p:nvSpPr>
                <p:spPr>
                  <a:xfrm>
                    <a:off x="8424000" y="4341950"/>
                    <a:ext cx="156300" cy="88200"/>
                  </a:xfrm>
                  <a:prstGeom prst="ellipse">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cxnSp>
                <p:nvCxnSpPr>
                  <p:cNvPr id="631" name="Google Shape;631;p23"/>
                  <p:cNvCxnSpPr/>
                  <p:nvPr/>
                </p:nvCxnSpPr>
                <p:spPr>
                  <a:xfrm rot="10800000">
                    <a:off x="9015225" y="3755350"/>
                    <a:ext cx="127800" cy="0"/>
                  </a:xfrm>
                  <a:prstGeom prst="straightConnector1">
                    <a:avLst/>
                  </a:prstGeom>
                  <a:noFill/>
                  <a:ln cap="flat" cmpd="sng" w="9525">
                    <a:solidFill>
                      <a:schemeClr val="accent1"/>
                    </a:solidFill>
                    <a:prstDash val="solid"/>
                    <a:round/>
                    <a:headEnd len="med" w="med" type="none"/>
                    <a:tailEnd len="med" w="med" type="none"/>
                  </a:ln>
                </p:spPr>
              </p:cxnSp>
              <p:cxnSp>
                <p:nvCxnSpPr>
                  <p:cNvPr id="632" name="Google Shape;632;p23"/>
                  <p:cNvCxnSpPr/>
                  <p:nvPr/>
                </p:nvCxnSpPr>
                <p:spPr>
                  <a:xfrm rot="10800000">
                    <a:off x="8804738" y="3540688"/>
                    <a:ext cx="214800" cy="214800"/>
                  </a:xfrm>
                  <a:prstGeom prst="straightConnector1">
                    <a:avLst/>
                  </a:prstGeom>
                  <a:noFill/>
                  <a:ln cap="flat" cmpd="sng" w="9525">
                    <a:solidFill>
                      <a:schemeClr val="accent1"/>
                    </a:solidFill>
                    <a:prstDash val="solid"/>
                    <a:round/>
                    <a:headEnd len="med" w="med" type="none"/>
                    <a:tailEnd len="med" w="med" type="none"/>
                  </a:ln>
                </p:spPr>
              </p:cxnSp>
              <p:sp>
                <p:nvSpPr>
                  <p:cNvPr id="633" name="Google Shape;633;p23"/>
                  <p:cNvSpPr/>
                  <p:nvPr/>
                </p:nvSpPr>
                <p:spPr>
                  <a:xfrm rot="10800000">
                    <a:off x="8729588" y="3509788"/>
                    <a:ext cx="156300" cy="88200"/>
                  </a:xfrm>
                  <a:prstGeom prst="ellipse">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grpSp>
            <p:nvGrpSpPr>
              <p:cNvPr id="634" name="Google Shape;634;p23"/>
              <p:cNvGrpSpPr/>
              <p:nvPr/>
            </p:nvGrpSpPr>
            <p:grpSpPr>
              <a:xfrm>
                <a:off x="545775" y="4697275"/>
                <a:ext cx="1388225" cy="448625"/>
                <a:chOff x="545775" y="4697275"/>
                <a:chExt cx="1388225" cy="448625"/>
              </a:xfrm>
            </p:grpSpPr>
            <p:cxnSp>
              <p:nvCxnSpPr>
                <p:cNvPr id="635" name="Google Shape;635;p23"/>
                <p:cNvCxnSpPr/>
                <p:nvPr/>
              </p:nvCxnSpPr>
              <p:spPr>
                <a:xfrm flipH="1" rot="10800000">
                  <a:off x="545775" y="4738175"/>
                  <a:ext cx="406800" cy="406800"/>
                </a:xfrm>
                <a:prstGeom prst="straightConnector1">
                  <a:avLst/>
                </a:prstGeom>
                <a:noFill/>
                <a:ln cap="flat" cmpd="sng" w="9525">
                  <a:solidFill>
                    <a:schemeClr val="lt2"/>
                  </a:solidFill>
                  <a:prstDash val="solid"/>
                  <a:round/>
                  <a:headEnd len="med" w="med" type="none"/>
                  <a:tailEnd len="med" w="med" type="none"/>
                </a:ln>
              </p:spPr>
            </p:cxnSp>
            <p:cxnSp>
              <p:nvCxnSpPr>
                <p:cNvPr id="636" name="Google Shape;636;p23"/>
                <p:cNvCxnSpPr/>
                <p:nvPr/>
              </p:nvCxnSpPr>
              <p:spPr>
                <a:xfrm rot="10800000">
                  <a:off x="952300" y="4741375"/>
                  <a:ext cx="593100" cy="0"/>
                </a:xfrm>
                <a:prstGeom prst="straightConnector1">
                  <a:avLst/>
                </a:prstGeom>
                <a:noFill/>
                <a:ln cap="flat" cmpd="sng" w="9525">
                  <a:solidFill>
                    <a:schemeClr val="lt2"/>
                  </a:solidFill>
                  <a:prstDash val="solid"/>
                  <a:round/>
                  <a:headEnd len="med" w="med" type="none"/>
                  <a:tailEnd len="med" w="med" type="none"/>
                </a:ln>
              </p:spPr>
            </p:cxnSp>
            <p:cxnSp>
              <p:nvCxnSpPr>
                <p:cNvPr id="637" name="Google Shape;637;p23"/>
                <p:cNvCxnSpPr/>
                <p:nvPr/>
              </p:nvCxnSpPr>
              <p:spPr>
                <a:xfrm flipH="1" rot="10800000">
                  <a:off x="745650" y="4837800"/>
                  <a:ext cx="308100" cy="308100"/>
                </a:xfrm>
                <a:prstGeom prst="straightConnector1">
                  <a:avLst/>
                </a:prstGeom>
                <a:noFill/>
                <a:ln cap="flat" cmpd="sng" w="9525">
                  <a:solidFill>
                    <a:schemeClr val="lt2"/>
                  </a:solidFill>
                  <a:prstDash val="solid"/>
                  <a:round/>
                  <a:headEnd len="med" w="med" type="none"/>
                  <a:tailEnd len="med" w="med" type="none"/>
                </a:ln>
              </p:spPr>
            </p:cxnSp>
            <p:cxnSp>
              <p:nvCxnSpPr>
                <p:cNvPr id="638" name="Google Shape;638;p23"/>
                <p:cNvCxnSpPr>
                  <a:stCxn id="639" idx="2"/>
                </p:cNvCxnSpPr>
                <p:nvPr/>
              </p:nvCxnSpPr>
              <p:spPr>
                <a:xfrm rot="10800000">
                  <a:off x="1053500" y="4840900"/>
                  <a:ext cx="724200" cy="0"/>
                </a:xfrm>
                <a:prstGeom prst="straightConnector1">
                  <a:avLst/>
                </a:prstGeom>
                <a:noFill/>
                <a:ln cap="flat" cmpd="sng" w="9525">
                  <a:solidFill>
                    <a:schemeClr val="lt2"/>
                  </a:solidFill>
                  <a:prstDash val="solid"/>
                  <a:round/>
                  <a:headEnd len="med" w="med" type="none"/>
                  <a:tailEnd len="med" w="med" type="none"/>
                </a:ln>
              </p:spPr>
            </p:cxnSp>
            <p:sp>
              <p:nvSpPr>
                <p:cNvPr id="640" name="Google Shape;640;p23"/>
                <p:cNvSpPr/>
                <p:nvPr/>
              </p:nvSpPr>
              <p:spPr>
                <a:xfrm flipH="1" rot="10800000">
                  <a:off x="1545400" y="4697275"/>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639" name="Google Shape;639;p23"/>
                <p:cNvSpPr/>
                <p:nvPr/>
              </p:nvSpPr>
              <p:spPr>
                <a:xfrm flipH="1" rot="10800000">
                  <a:off x="1777700" y="4796800"/>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grpSp>
          <p:nvGrpSpPr>
            <p:cNvPr id="641" name="Google Shape;641;p23"/>
            <p:cNvGrpSpPr/>
            <p:nvPr/>
          </p:nvGrpSpPr>
          <p:grpSpPr>
            <a:xfrm>
              <a:off x="0" y="4297500"/>
              <a:ext cx="720000" cy="842900"/>
              <a:chOff x="0" y="4297500"/>
              <a:chExt cx="720000" cy="842900"/>
            </a:xfrm>
          </p:grpSpPr>
          <p:cxnSp>
            <p:nvCxnSpPr>
              <p:cNvPr id="642" name="Google Shape;642;p23"/>
              <p:cNvCxnSpPr/>
              <p:nvPr/>
            </p:nvCxnSpPr>
            <p:spPr>
              <a:xfrm flipH="1" rot="10800000">
                <a:off x="0" y="4737500"/>
                <a:ext cx="402900" cy="402900"/>
              </a:xfrm>
              <a:prstGeom prst="straightConnector1">
                <a:avLst/>
              </a:prstGeom>
              <a:noFill/>
              <a:ln cap="flat" cmpd="sng" w="9525">
                <a:solidFill>
                  <a:schemeClr val="accent1"/>
                </a:solidFill>
                <a:prstDash val="solid"/>
                <a:round/>
                <a:headEnd len="med" w="med" type="none"/>
                <a:tailEnd len="med" w="med" type="none"/>
              </a:ln>
            </p:spPr>
          </p:cxnSp>
          <p:cxnSp>
            <p:nvCxnSpPr>
              <p:cNvPr id="643" name="Google Shape;643;p23"/>
              <p:cNvCxnSpPr/>
              <p:nvPr/>
            </p:nvCxnSpPr>
            <p:spPr>
              <a:xfrm flipH="1" rot="10800000">
                <a:off x="228025" y="4737500"/>
                <a:ext cx="402900" cy="402900"/>
              </a:xfrm>
              <a:prstGeom prst="straightConnector1">
                <a:avLst/>
              </a:prstGeom>
              <a:noFill/>
              <a:ln cap="flat" cmpd="sng" w="9525">
                <a:solidFill>
                  <a:schemeClr val="accent1"/>
                </a:solidFill>
                <a:prstDash val="solid"/>
                <a:round/>
                <a:headEnd len="med" w="med" type="none"/>
                <a:tailEnd len="med" w="med" type="none"/>
              </a:ln>
            </p:spPr>
          </p:cxnSp>
          <p:sp>
            <p:nvSpPr>
              <p:cNvPr id="644" name="Google Shape;644;p23"/>
              <p:cNvSpPr/>
              <p:nvPr/>
            </p:nvSpPr>
            <p:spPr>
              <a:xfrm flipH="1" rot="10800000">
                <a:off x="563700" y="4690850"/>
                <a:ext cx="156300" cy="88200"/>
              </a:xfrm>
              <a:prstGeom prst="ellipse">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cxnSp>
            <p:nvCxnSpPr>
              <p:cNvPr id="645" name="Google Shape;645;p23"/>
              <p:cNvCxnSpPr/>
              <p:nvPr/>
            </p:nvCxnSpPr>
            <p:spPr>
              <a:xfrm rot="10800000">
                <a:off x="397975" y="4360975"/>
                <a:ext cx="0" cy="380400"/>
              </a:xfrm>
              <a:prstGeom prst="straightConnector1">
                <a:avLst/>
              </a:prstGeom>
              <a:noFill/>
              <a:ln cap="flat" cmpd="sng" w="9525">
                <a:solidFill>
                  <a:schemeClr val="accent1"/>
                </a:solidFill>
                <a:prstDash val="solid"/>
                <a:round/>
                <a:headEnd len="med" w="med" type="none"/>
                <a:tailEnd len="med" w="med" type="none"/>
              </a:ln>
            </p:spPr>
          </p:cxnSp>
          <p:sp>
            <p:nvSpPr>
              <p:cNvPr id="646" name="Google Shape;646;p23"/>
              <p:cNvSpPr/>
              <p:nvPr/>
            </p:nvSpPr>
            <p:spPr>
              <a:xfrm flipH="1" rot="10800000">
                <a:off x="319825" y="4297500"/>
                <a:ext cx="156300" cy="88200"/>
              </a:xfrm>
              <a:prstGeom prst="ellipse">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pic>
        <p:nvPicPr>
          <p:cNvPr id="647" name="Google Shape;647;p23"/>
          <p:cNvPicPr preferRelativeResize="0"/>
          <p:nvPr/>
        </p:nvPicPr>
        <p:blipFill rotWithShape="1">
          <a:blip r:embed="rId2">
            <a:alphaModFix/>
          </a:blip>
          <a:srcRect b="0" l="0" r="0" t="55253"/>
          <a:stretch/>
        </p:blipFill>
        <p:spPr>
          <a:xfrm>
            <a:off x="278338" y="2942550"/>
            <a:ext cx="222225" cy="1211851"/>
          </a:xfrm>
          <a:prstGeom prst="rect">
            <a:avLst/>
          </a:prstGeom>
          <a:noFill/>
          <a:ln>
            <a:noFill/>
          </a:ln>
        </p:spPr>
      </p:pic>
      <p:sp>
        <p:nvSpPr>
          <p:cNvPr id="648" name="Google Shape;648;p2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649" name="Google Shape;649;p23"/>
          <p:cNvSpPr txBox="1"/>
          <p:nvPr>
            <p:ph idx="1" type="body"/>
          </p:nvPr>
        </p:nvSpPr>
        <p:spPr>
          <a:xfrm>
            <a:off x="720000" y="1165150"/>
            <a:ext cx="3726000" cy="32475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1000"/>
              </a:spcBef>
              <a:spcAft>
                <a:spcPts val="0"/>
              </a:spcAft>
              <a:buSzPts val="1200"/>
              <a:buFont typeface="Bellota Text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1000"/>
              </a:spcBef>
              <a:spcAft>
                <a:spcPts val="0"/>
              </a:spcAft>
              <a:buSzPts val="1200"/>
              <a:buFont typeface="Nunito Light"/>
              <a:buChar char="■"/>
              <a:defRPr/>
            </a:lvl3pPr>
            <a:lvl4pPr indent="-304800" lvl="3" marL="1828800" rtl="0">
              <a:lnSpc>
                <a:spcPct val="100000"/>
              </a:lnSpc>
              <a:spcBef>
                <a:spcPts val="1000"/>
              </a:spcBef>
              <a:spcAft>
                <a:spcPts val="0"/>
              </a:spcAft>
              <a:buSzPts val="1200"/>
              <a:buFont typeface="Nunito Light"/>
              <a:buChar char="●"/>
              <a:defRPr/>
            </a:lvl4pPr>
            <a:lvl5pPr indent="-304800" lvl="4" marL="2286000" rtl="0">
              <a:lnSpc>
                <a:spcPct val="100000"/>
              </a:lnSpc>
              <a:spcBef>
                <a:spcPts val="1000"/>
              </a:spcBef>
              <a:spcAft>
                <a:spcPts val="0"/>
              </a:spcAft>
              <a:buSzPts val="1200"/>
              <a:buFont typeface="Nunito Light"/>
              <a:buChar char="○"/>
              <a:defRPr/>
            </a:lvl5pPr>
            <a:lvl6pPr indent="-304800" lvl="5" marL="2743200" rtl="0">
              <a:lnSpc>
                <a:spcPct val="100000"/>
              </a:lnSpc>
              <a:spcBef>
                <a:spcPts val="1000"/>
              </a:spcBef>
              <a:spcAft>
                <a:spcPts val="0"/>
              </a:spcAft>
              <a:buSzPts val="1200"/>
              <a:buFont typeface="Nunito Light"/>
              <a:buChar char="■"/>
              <a:defRPr/>
            </a:lvl6pPr>
            <a:lvl7pPr indent="-304800" lvl="6" marL="3200400" rtl="0">
              <a:lnSpc>
                <a:spcPct val="100000"/>
              </a:lnSpc>
              <a:spcBef>
                <a:spcPts val="1000"/>
              </a:spcBef>
              <a:spcAft>
                <a:spcPts val="0"/>
              </a:spcAft>
              <a:buSzPts val="1200"/>
              <a:buFont typeface="Nunito Light"/>
              <a:buChar char="●"/>
              <a:defRPr/>
            </a:lvl7pPr>
            <a:lvl8pPr indent="-304800" lvl="7" marL="3657600" rtl="0">
              <a:lnSpc>
                <a:spcPct val="100000"/>
              </a:lnSpc>
              <a:spcBef>
                <a:spcPts val="1000"/>
              </a:spcBef>
              <a:spcAft>
                <a:spcPts val="0"/>
              </a:spcAft>
              <a:buSzPts val="1200"/>
              <a:buFont typeface="Nunito Light"/>
              <a:buChar char="○"/>
              <a:defRPr/>
            </a:lvl8pPr>
            <a:lvl9pPr indent="-304800" lvl="8" marL="4114800" rtl="0">
              <a:lnSpc>
                <a:spcPct val="100000"/>
              </a:lnSpc>
              <a:spcBef>
                <a:spcPts val="1000"/>
              </a:spcBef>
              <a:spcAft>
                <a:spcPts val="1000"/>
              </a:spcAft>
              <a:buSzPts val="1200"/>
              <a:buFont typeface="Nunito Light"/>
              <a:buChar char="■"/>
              <a:defRPr/>
            </a:lvl9pPr>
          </a:lstStyle>
          <a:p/>
        </p:txBody>
      </p:sp>
      <p:sp>
        <p:nvSpPr>
          <p:cNvPr id="650" name="Google Shape;650;p23"/>
          <p:cNvSpPr txBox="1"/>
          <p:nvPr>
            <p:ph idx="2" type="body"/>
          </p:nvPr>
        </p:nvSpPr>
        <p:spPr>
          <a:xfrm>
            <a:off x="4697874" y="1165150"/>
            <a:ext cx="3726000" cy="3247500"/>
          </a:xfrm>
          <a:prstGeom prst="rect">
            <a:avLst/>
          </a:prstGeom>
        </p:spPr>
        <p:txBody>
          <a:bodyPr anchorCtr="0" anchor="ctr" bIns="91425" lIns="91425" spcFirstLastPara="1" rIns="91425" wrap="square" tIns="91425">
            <a:noAutofit/>
          </a:bodyPr>
          <a:lstStyle>
            <a:lvl1pPr indent="-304800" lvl="0" marL="457200" rtl="0">
              <a:lnSpc>
                <a:spcPct val="100000"/>
              </a:lnSpc>
              <a:spcBef>
                <a:spcPts val="1000"/>
              </a:spcBef>
              <a:spcAft>
                <a:spcPts val="0"/>
              </a:spcAft>
              <a:buSzPts val="1200"/>
              <a:buFont typeface="Bellota Text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1000"/>
              </a:spcBef>
              <a:spcAft>
                <a:spcPts val="0"/>
              </a:spcAft>
              <a:buSzPts val="1200"/>
              <a:buFont typeface="Nunito Light"/>
              <a:buChar char="■"/>
              <a:defRPr/>
            </a:lvl3pPr>
            <a:lvl4pPr indent="-304800" lvl="3" marL="1828800" rtl="0">
              <a:lnSpc>
                <a:spcPct val="100000"/>
              </a:lnSpc>
              <a:spcBef>
                <a:spcPts val="1000"/>
              </a:spcBef>
              <a:spcAft>
                <a:spcPts val="0"/>
              </a:spcAft>
              <a:buSzPts val="1200"/>
              <a:buFont typeface="Nunito Light"/>
              <a:buChar char="●"/>
              <a:defRPr/>
            </a:lvl4pPr>
            <a:lvl5pPr indent="-304800" lvl="4" marL="2286000" rtl="0">
              <a:lnSpc>
                <a:spcPct val="100000"/>
              </a:lnSpc>
              <a:spcBef>
                <a:spcPts val="1000"/>
              </a:spcBef>
              <a:spcAft>
                <a:spcPts val="0"/>
              </a:spcAft>
              <a:buSzPts val="1200"/>
              <a:buFont typeface="Nunito Light"/>
              <a:buChar char="○"/>
              <a:defRPr/>
            </a:lvl5pPr>
            <a:lvl6pPr indent="-304800" lvl="5" marL="2743200" rtl="0">
              <a:lnSpc>
                <a:spcPct val="100000"/>
              </a:lnSpc>
              <a:spcBef>
                <a:spcPts val="1000"/>
              </a:spcBef>
              <a:spcAft>
                <a:spcPts val="0"/>
              </a:spcAft>
              <a:buSzPts val="1200"/>
              <a:buFont typeface="Nunito Light"/>
              <a:buChar char="■"/>
              <a:defRPr/>
            </a:lvl6pPr>
            <a:lvl7pPr indent="-304800" lvl="6" marL="3200400" rtl="0">
              <a:lnSpc>
                <a:spcPct val="100000"/>
              </a:lnSpc>
              <a:spcBef>
                <a:spcPts val="1000"/>
              </a:spcBef>
              <a:spcAft>
                <a:spcPts val="0"/>
              </a:spcAft>
              <a:buSzPts val="1200"/>
              <a:buFont typeface="Nunito Light"/>
              <a:buChar char="●"/>
              <a:defRPr/>
            </a:lvl7pPr>
            <a:lvl8pPr indent="-304800" lvl="7" marL="3657600" rtl="0">
              <a:lnSpc>
                <a:spcPct val="100000"/>
              </a:lnSpc>
              <a:spcBef>
                <a:spcPts val="1000"/>
              </a:spcBef>
              <a:spcAft>
                <a:spcPts val="0"/>
              </a:spcAft>
              <a:buSzPts val="1200"/>
              <a:buFont typeface="Nunito Light"/>
              <a:buChar char="○"/>
              <a:defRPr/>
            </a:lvl8pPr>
            <a:lvl9pPr indent="-304800" lvl="8" marL="4114800" rtl="0">
              <a:lnSpc>
                <a:spcPct val="100000"/>
              </a:lnSpc>
              <a:spcBef>
                <a:spcPts val="1000"/>
              </a:spcBef>
              <a:spcAft>
                <a:spcPts val="1000"/>
              </a:spcAft>
              <a:buSzPts val="1200"/>
              <a:buFont typeface="Nunito Light"/>
              <a:buChar char="■"/>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1">
  <p:cSld name="CUSTOM_6">
    <p:spTree>
      <p:nvGrpSpPr>
        <p:cNvPr id="651" name="Shape 651"/>
        <p:cNvGrpSpPr/>
        <p:nvPr/>
      </p:nvGrpSpPr>
      <p:grpSpPr>
        <a:xfrm>
          <a:off x="0" y="0"/>
          <a:ext cx="0" cy="0"/>
          <a:chOff x="0" y="0"/>
          <a:chExt cx="0" cy="0"/>
        </a:xfrm>
      </p:grpSpPr>
      <p:grpSp>
        <p:nvGrpSpPr>
          <p:cNvPr id="652" name="Google Shape;652;p24"/>
          <p:cNvGrpSpPr/>
          <p:nvPr/>
        </p:nvGrpSpPr>
        <p:grpSpPr>
          <a:xfrm>
            <a:off x="0" y="3071250"/>
            <a:ext cx="9147250" cy="2074650"/>
            <a:chOff x="0" y="3071250"/>
            <a:chExt cx="9147250" cy="2074650"/>
          </a:xfrm>
        </p:grpSpPr>
        <p:grpSp>
          <p:nvGrpSpPr>
            <p:cNvPr id="653" name="Google Shape;653;p24"/>
            <p:cNvGrpSpPr/>
            <p:nvPr/>
          </p:nvGrpSpPr>
          <p:grpSpPr>
            <a:xfrm>
              <a:off x="0" y="3509788"/>
              <a:ext cx="723475" cy="1636113"/>
              <a:chOff x="0" y="3509788"/>
              <a:chExt cx="723475" cy="1636113"/>
            </a:xfrm>
          </p:grpSpPr>
          <p:grpSp>
            <p:nvGrpSpPr>
              <p:cNvPr id="654" name="Google Shape;654;p24"/>
              <p:cNvGrpSpPr/>
              <p:nvPr/>
            </p:nvGrpSpPr>
            <p:grpSpPr>
              <a:xfrm>
                <a:off x="260650" y="4341950"/>
                <a:ext cx="462825" cy="803950"/>
                <a:chOff x="260650" y="4341950"/>
                <a:chExt cx="462825" cy="803950"/>
              </a:xfrm>
            </p:grpSpPr>
            <p:cxnSp>
              <p:nvCxnSpPr>
                <p:cNvPr id="655" name="Google Shape;655;p24"/>
                <p:cNvCxnSpPr/>
                <p:nvPr/>
              </p:nvCxnSpPr>
              <p:spPr>
                <a:xfrm rot="10800000">
                  <a:off x="260650" y="4765200"/>
                  <a:ext cx="0" cy="380700"/>
                </a:xfrm>
                <a:prstGeom prst="straightConnector1">
                  <a:avLst/>
                </a:prstGeom>
                <a:noFill/>
                <a:ln cap="flat" cmpd="sng" w="9525">
                  <a:solidFill>
                    <a:schemeClr val="accent1"/>
                  </a:solidFill>
                  <a:prstDash val="solid"/>
                  <a:round/>
                  <a:headEnd len="med" w="med" type="none"/>
                  <a:tailEnd len="med" w="med" type="none"/>
                </a:ln>
              </p:spPr>
            </p:cxnSp>
            <p:cxnSp>
              <p:nvCxnSpPr>
                <p:cNvPr id="656" name="Google Shape;656;p24"/>
                <p:cNvCxnSpPr/>
                <p:nvPr/>
              </p:nvCxnSpPr>
              <p:spPr>
                <a:xfrm flipH="1">
                  <a:off x="260650" y="4404275"/>
                  <a:ext cx="363300" cy="363300"/>
                </a:xfrm>
                <a:prstGeom prst="straightConnector1">
                  <a:avLst/>
                </a:prstGeom>
                <a:noFill/>
                <a:ln cap="flat" cmpd="sng" w="9525">
                  <a:solidFill>
                    <a:schemeClr val="accent1"/>
                  </a:solidFill>
                  <a:prstDash val="solid"/>
                  <a:round/>
                  <a:headEnd len="med" w="med" type="none"/>
                  <a:tailEnd len="med" w="med" type="none"/>
                </a:ln>
              </p:spPr>
            </p:cxnSp>
            <p:sp>
              <p:nvSpPr>
                <p:cNvPr id="657" name="Google Shape;657;p24"/>
                <p:cNvSpPr/>
                <p:nvPr/>
              </p:nvSpPr>
              <p:spPr>
                <a:xfrm flipH="1">
                  <a:off x="567175" y="4341950"/>
                  <a:ext cx="156300" cy="88200"/>
                </a:xfrm>
                <a:prstGeom prst="ellipse">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cxnSp>
            <p:nvCxnSpPr>
              <p:cNvPr id="658" name="Google Shape;658;p24"/>
              <p:cNvCxnSpPr/>
              <p:nvPr/>
            </p:nvCxnSpPr>
            <p:spPr>
              <a:xfrm flipH="1">
                <a:off x="308475" y="4052588"/>
                <a:ext cx="311100" cy="291600"/>
              </a:xfrm>
              <a:prstGeom prst="straightConnector1">
                <a:avLst/>
              </a:prstGeom>
              <a:noFill/>
              <a:ln cap="flat" cmpd="sng" w="9525">
                <a:solidFill>
                  <a:schemeClr val="lt2"/>
                </a:solidFill>
                <a:prstDash val="solid"/>
                <a:round/>
                <a:headEnd len="med" w="med" type="none"/>
                <a:tailEnd len="med" w="med" type="none"/>
              </a:ln>
            </p:spPr>
          </p:cxnSp>
          <p:cxnSp>
            <p:nvCxnSpPr>
              <p:cNvPr id="659" name="Google Shape;659;p24"/>
              <p:cNvCxnSpPr/>
              <p:nvPr/>
            </p:nvCxnSpPr>
            <p:spPr>
              <a:xfrm rot="10800000">
                <a:off x="0" y="4052588"/>
                <a:ext cx="618600" cy="0"/>
              </a:xfrm>
              <a:prstGeom prst="straightConnector1">
                <a:avLst/>
              </a:prstGeom>
              <a:noFill/>
              <a:ln cap="flat" cmpd="sng" w="9525">
                <a:solidFill>
                  <a:schemeClr val="lt2"/>
                </a:solidFill>
                <a:prstDash val="solid"/>
                <a:round/>
                <a:headEnd len="med" w="med" type="none"/>
                <a:tailEnd len="med" w="med" type="none"/>
              </a:ln>
            </p:spPr>
          </p:cxnSp>
          <p:sp>
            <p:nvSpPr>
              <p:cNvPr id="660" name="Google Shape;660;p24"/>
              <p:cNvSpPr/>
              <p:nvPr/>
            </p:nvSpPr>
            <p:spPr>
              <a:xfrm flipH="1">
                <a:off x="199625" y="4322363"/>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cxnSp>
            <p:nvCxnSpPr>
              <p:cNvPr id="661" name="Google Shape;661;p24"/>
              <p:cNvCxnSpPr/>
              <p:nvPr/>
            </p:nvCxnSpPr>
            <p:spPr>
              <a:xfrm>
                <a:off x="4450" y="3912850"/>
                <a:ext cx="312600" cy="0"/>
              </a:xfrm>
              <a:prstGeom prst="straightConnector1">
                <a:avLst/>
              </a:prstGeom>
              <a:noFill/>
              <a:ln cap="flat" cmpd="sng" w="9525">
                <a:solidFill>
                  <a:schemeClr val="lt2"/>
                </a:solidFill>
                <a:prstDash val="solid"/>
                <a:round/>
                <a:headEnd len="med" w="med" type="none"/>
                <a:tailEnd len="med" w="med" type="none"/>
              </a:ln>
            </p:spPr>
          </p:cxnSp>
          <p:cxnSp>
            <p:nvCxnSpPr>
              <p:cNvPr id="662" name="Google Shape;662;p24"/>
              <p:cNvCxnSpPr/>
              <p:nvPr/>
            </p:nvCxnSpPr>
            <p:spPr>
              <a:xfrm flipH="1" rot="10800000">
                <a:off x="316813" y="3698188"/>
                <a:ext cx="214800" cy="214800"/>
              </a:xfrm>
              <a:prstGeom prst="straightConnector1">
                <a:avLst/>
              </a:prstGeom>
              <a:noFill/>
              <a:ln cap="flat" cmpd="sng" w="9525">
                <a:solidFill>
                  <a:schemeClr val="lt2"/>
                </a:solidFill>
                <a:prstDash val="solid"/>
                <a:round/>
                <a:headEnd len="med" w="med" type="none"/>
                <a:tailEnd len="med" w="med" type="none"/>
              </a:ln>
            </p:spPr>
          </p:cxnSp>
          <p:sp>
            <p:nvSpPr>
              <p:cNvPr id="663" name="Google Shape;663;p24"/>
              <p:cNvSpPr/>
              <p:nvPr/>
            </p:nvSpPr>
            <p:spPr>
              <a:xfrm flipH="1" rot="10800000">
                <a:off x="450463" y="3667288"/>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cxnSp>
            <p:nvCxnSpPr>
              <p:cNvPr id="664" name="Google Shape;664;p24"/>
              <p:cNvCxnSpPr/>
              <p:nvPr/>
            </p:nvCxnSpPr>
            <p:spPr>
              <a:xfrm>
                <a:off x="4450" y="3755350"/>
                <a:ext cx="127800" cy="0"/>
              </a:xfrm>
              <a:prstGeom prst="straightConnector1">
                <a:avLst/>
              </a:prstGeom>
              <a:noFill/>
              <a:ln cap="flat" cmpd="sng" w="9525">
                <a:solidFill>
                  <a:schemeClr val="accent1"/>
                </a:solidFill>
                <a:prstDash val="solid"/>
                <a:round/>
                <a:headEnd len="med" w="med" type="none"/>
                <a:tailEnd len="med" w="med" type="none"/>
              </a:ln>
            </p:spPr>
          </p:cxnSp>
          <p:cxnSp>
            <p:nvCxnSpPr>
              <p:cNvPr id="665" name="Google Shape;665;p24"/>
              <p:cNvCxnSpPr/>
              <p:nvPr/>
            </p:nvCxnSpPr>
            <p:spPr>
              <a:xfrm flipH="1" rot="10800000">
                <a:off x="127938" y="3540688"/>
                <a:ext cx="214800" cy="214800"/>
              </a:xfrm>
              <a:prstGeom prst="straightConnector1">
                <a:avLst/>
              </a:prstGeom>
              <a:noFill/>
              <a:ln cap="flat" cmpd="sng" w="9525">
                <a:solidFill>
                  <a:schemeClr val="accent1"/>
                </a:solidFill>
                <a:prstDash val="solid"/>
                <a:round/>
                <a:headEnd len="med" w="med" type="none"/>
                <a:tailEnd len="med" w="med" type="none"/>
              </a:ln>
            </p:spPr>
          </p:cxnSp>
          <p:sp>
            <p:nvSpPr>
              <p:cNvPr id="666" name="Google Shape;666;p24"/>
              <p:cNvSpPr/>
              <p:nvPr/>
            </p:nvSpPr>
            <p:spPr>
              <a:xfrm flipH="1" rot="10800000">
                <a:off x="261588" y="3509788"/>
                <a:ext cx="156300" cy="88200"/>
              </a:xfrm>
              <a:prstGeom prst="ellipse">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nvGrpSpPr>
            <p:cNvPr id="667" name="Google Shape;667;p24"/>
            <p:cNvGrpSpPr/>
            <p:nvPr/>
          </p:nvGrpSpPr>
          <p:grpSpPr>
            <a:xfrm>
              <a:off x="6645250" y="3071250"/>
              <a:ext cx="2502000" cy="2074650"/>
              <a:chOff x="6645250" y="3071250"/>
              <a:chExt cx="2502000" cy="2074650"/>
            </a:xfrm>
          </p:grpSpPr>
          <p:grpSp>
            <p:nvGrpSpPr>
              <p:cNvPr id="668" name="Google Shape;668;p24"/>
              <p:cNvGrpSpPr/>
              <p:nvPr/>
            </p:nvGrpSpPr>
            <p:grpSpPr>
              <a:xfrm>
                <a:off x="8561013" y="3689275"/>
                <a:ext cx="328125" cy="1456625"/>
                <a:chOff x="8561013" y="3689275"/>
                <a:chExt cx="328125" cy="1456625"/>
              </a:xfrm>
            </p:grpSpPr>
            <p:cxnSp>
              <p:nvCxnSpPr>
                <p:cNvPr id="669" name="Google Shape;669;p24"/>
                <p:cNvCxnSpPr/>
                <p:nvPr/>
              </p:nvCxnSpPr>
              <p:spPr>
                <a:xfrm rot="10800000">
                  <a:off x="8887100" y="3978600"/>
                  <a:ext cx="0" cy="1167300"/>
                </a:xfrm>
                <a:prstGeom prst="straightConnector1">
                  <a:avLst/>
                </a:prstGeom>
                <a:noFill/>
                <a:ln cap="flat" cmpd="sng" w="9525">
                  <a:solidFill>
                    <a:schemeClr val="accent1"/>
                  </a:solidFill>
                  <a:prstDash val="solid"/>
                  <a:round/>
                  <a:headEnd len="med" w="med" type="none"/>
                  <a:tailEnd len="med" w="med" type="none"/>
                </a:ln>
              </p:spPr>
            </p:cxnSp>
            <p:cxnSp>
              <p:nvCxnSpPr>
                <p:cNvPr id="670" name="Google Shape;670;p24"/>
                <p:cNvCxnSpPr/>
                <p:nvPr/>
              </p:nvCxnSpPr>
              <p:spPr>
                <a:xfrm>
                  <a:off x="8660538" y="3751600"/>
                  <a:ext cx="228600" cy="228600"/>
                </a:xfrm>
                <a:prstGeom prst="straightConnector1">
                  <a:avLst/>
                </a:prstGeom>
                <a:noFill/>
                <a:ln cap="flat" cmpd="sng" w="9525">
                  <a:solidFill>
                    <a:schemeClr val="accent1"/>
                  </a:solidFill>
                  <a:prstDash val="solid"/>
                  <a:round/>
                  <a:headEnd len="med" w="med" type="none"/>
                  <a:tailEnd len="med" w="med" type="none"/>
                </a:ln>
              </p:spPr>
            </p:cxnSp>
            <p:sp>
              <p:nvSpPr>
                <p:cNvPr id="671" name="Google Shape;671;p24"/>
                <p:cNvSpPr/>
                <p:nvPr/>
              </p:nvSpPr>
              <p:spPr>
                <a:xfrm>
                  <a:off x="8561013" y="3689275"/>
                  <a:ext cx="156300" cy="88200"/>
                </a:xfrm>
                <a:prstGeom prst="ellipse">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nvGrpSpPr>
              <p:cNvPr id="672" name="Google Shape;672;p24"/>
              <p:cNvGrpSpPr/>
              <p:nvPr/>
            </p:nvGrpSpPr>
            <p:grpSpPr>
              <a:xfrm>
                <a:off x="6645250" y="4802225"/>
                <a:ext cx="2502000" cy="88200"/>
                <a:chOff x="6645250" y="4802225"/>
                <a:chExt cx="2502000" cy="88200"/>
              </a:xfrm>
            </p:grpSpPr>
            <p:cxnSp>
              <p:nvCxnSpPr>
                <p:cNvPr id="673" name="Google Shape;673;p24"/>
                <p:cNvCxnSpPr/>
                <p:nvPr/>
              </p:nvCxnSpPr>
              <p:spPr>
                <a:xfrm>
                  <a:off x="6801550" y="4846325"/>
                  <a:ext cx="2345700" cy="0"/>
                </a:xfrm>
                <a:prstGeom prst="straightConnector1">
                  <a:avLst/>
                </a:prstGeom>
                <a:noFill/>
                <a:ln cap="flat" cmpd="sng" w="9525">
                  <a:solidFill>
                    <a:schemeClr val="lt2"/>
                  </a:solidFill>
                  <a:prstDash val="solid"/>
                  <a:round/>
                  <a:headEnd len="med" w="med" type="none"/>
                  <a:tailEnd len="med" w="med" type="none"/>
                </a:ln>
              </p:spPr>
            </p:cxnSp>
            <p:sp>
              <p:nvSpPr>
                <p:cNvPr id="674" name="Google Shape;674;p24"/>
                <p:cNvSpPr/>
                <p:nvPr/>
              </p:nvSpPr>
              <p:spPr>
                <a:xfrm flipH="1">
                  <a:off x="6645250" y="4802225"/>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nvGrpSpPr>
              <p:cNvPr id="675" name="Google Shape;675;p24"/>
              <p:cNvGrpSpPr/>
              <p:nvPr/>
            </p:nvGrpSpPr>
            <p:grpSpPr>
              <a:xfrm>
                <a:off x="8664500" y="3071250"/>
                <a:ext cx="479400" cy="711475"/>
                <a:chOff x="8664500" y="3071250"/>
                <a:chExt cx="479400" cy="711475"/>
              </a:xfrm>
            </p:grpSpPr>
            <p:cxnSp>
              <p:nvCxnSpPr>
                <p:cNvPr id="676" name="Google Shape;676;p24"/>
                <p:cNvCxnSpPr/>
                <p:nvPr/>
              </p:nvCxnSpPr>
              <p:spPr>
                <a:xfrm>
                  <a:off x="8668600" y="3478225"/>
                  <a:ext cx="262800" cy="262800"/>
                </a:xfrm>
                <a:prstGeom prst="straightConnector1">
                  <a:avLst/>
                </a:prstGeom>
                <a:noFill/>
                <a:ln cap="flat" cmpd="sng" w="9525">
                  <a:solidFill>
                    <a:schemeClr val="lt2"/>
                  </a:solidFill>
                  <a:prstDash val="solid"/>
                  <a:round/>
                  <a:headEnd len="med" w="med" type="none"/>
                  <a:tailEnd len="med" w="med" type="none"/>
                </a:ln>
              </p:spPr>
            </p:cxnSp>
            <p:cxnSp>
              <p:nvCxnSpPr>
                <p:cNvPr id="677" name="Google Shape;677;p24"/>
                <p:cNvCxnSpPr/>
                <p:nvPr/>
              </p:nvCxnSpPr>
              <p:spPr>
                <a:xfrm>
                  <a:off x="8664500" y="3476075"/>
                  <a:ext cx="479400" cy="0"/>
                </a:xfrm>
                <a:prstGeom prst="straightConnector1">
                  <a:avLst/>
                </a:prstGeom>
                <a:noFill/>
                <a:ln cap="flat" cmpd="sng" w="9525">
                  <a:solidFill>
                    <a:schemeClr val="lt2"/>
                  </a:solidFill>
                  <a:prstDash val="solid"/>
                  <a:round/>
                  <a:headEnd len="med" w="med" type="none"/>
                  <a:tailEnd len="med" w="med" type="none"/>
                </a:ln>
              </p:spPr>
            </p:cxnSp>
            <p:sp>
              <p:nvSpPr>
                <p:cNvPr id="678" name="Google Shape;678;p24"/>
                <p:cNvSpPr/>
                <p:nvPr/>
              </p:nvSpPr>
              <p:spPr>
                <a:xfrm>
                  <a:off x="8853975" y="3694525"/>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cxnSp>
              <p:nvCxnSpPr>
                <p:cNvPr id="679" name="Google Shape;679;p24"/>
                <p:cNvCxnSpPr/>
                <p:nvPr/>
              </p:nvCxnSpPr>
              <p:spPr>
                <a:xfrm>
                  <a:off x="8668600" y="3073400"/>
                  <a:ext cx="262800" cy="262800"/>
                </a:xfrm>
                <a:prstGeom prst="straightConnector1">
                  <a:avLst/>
                </a:prstGeom>
                <a:noFill/>
                <a:ln cap="flat" cmpd="sng" w="9525">
                  <a:solidFill>
                    <a:schemeClr val="lt2"/>
                  </a:solidFill>
                  <a:prstDash val="solid"/>
                  <a:round/>
                  <a:headEnd len="med" w="med" type="none"/>
                  <a:tailEnd len="med" w="med" type="none"/>
                </a:ln>
              </p:spPr>
            </p:cxnSp>
            <p:cxnSp>
              <p:nvCxnSpPr>
                <p:cNvPr id="680" name="Google Shape;680;p24"/>
                <p:cNvCxnSpPr/>
                <p:nvPr/>
              </p:nvCxnSpPr>
              <p:spPr>
                <a:xfrm>
                  <a:off x="8664500" y="3071250"/>
                  <a:ext cx="479400" cy="0"/>
                </a:xfrm>
                <a:prstGeom prst="straightConnector1">
                  <a:avLst/>
                </a:prstGeom>
                <a:noFill/>
                <a:ln cap="flat" cmpd="sng" w="9525">
                  <a:solidFill>
                    <a:schemeClr val="lt2"/>
                  </a:solidFill>
                  <a:prstDash val="solid"/>
                  <a:round/>
                  <a:headEnd len="med" w="med" type="none"/>
                  <a:tailEnd len="med" w="med" type="none"/>
                </a:ln>
              </p:spPr>
            </p:cxnSp>
            <p:sp>
              <p:nvSpPr>
                <p:cNvPr id="681" name="Google Shape;681;p24"/>
                <p:cNvSpPr/>
                <p:nvPr/>
              </p:nvSpPr>
              <p:spPr>
                <a:xfrm>
                  <a:off x="8853975" y="3289700"/>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grpSp>
      <p:sp>
        <p:nvSpPr>
          <p:cNvPr id="682" name="Google Shape;682;p2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683" name="Google Shape;683;p24"/>
          <p:cNvSpPr txBox="1"/>
          <p:nvPr>
            <p:ph idx="1" type="subTitle"/>
          </p:nvPr>
        </p:nvSpPr>
        <p:spPr>
          <a:xfrm>
            <a:off x="872675" y="2902427"/>
            <a:ext cx="2175300" cy="1535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84" name="Google Shape;684;p24"/>
          <p:cNvSpPr txBox="1"/>
          <p:nvPr>
            <p:ph idx="2" type="subTitle"/>
          </p:nvPr>
        </p:nvSpPr>
        <p:spPr>
          <a:xfrm>
            <a:off x="3484350" y="2902427"/>
            <a:ext cx="2175300" cy="1535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85" name="Google Shape;685;p24"/>
          <p:cNvSpPr txBox="1"/>
          <p:nvPr>
            <p:ph idx="3" type="subTitle"/>
          </p:nvPr>
        </p:nvSpPr>
        <p:spPr>
          <a:xfrm>
            <a:off x="6096025" y="2902427"/>
            <a:ext cx="2175300" cy="1535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86" name="Google Shape;686;p24"/>
          <p:cNvSpPr txBox="1"/>
          <p:nvPr>
            <p:ph idx="4" type="subTitle"/>
          </p:nvPr>
        </p:nvSpPr>
        <p:spPr>
          <a:xfrm>
            <a:off x="872675" y="2242413"/>
            <a:ext cx="2175300" cy="660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Font typeface="Kanit"/>
              <a:buNone/>
              <a:defRPr sz="2000">
                <a:latin typeface="Kanit"/>
                <a:ea typeface="Kanit"/>
                <a:cs typeface="Kanit"/>
                <a:sym typeface="Kanit"/>
              </a:defRPr>
            </a:lvl1pPr>
            <a:lvl2pPr lvl="1" rtl="0" algn="ctr">
              <a:lnSpc>
                <a:spcPct val="100000"/>
              </a:lnSpc>
              <a:spcBef>
                <a:spcPts val="0"/>
              </a:spcBef>
              <a:spcAft>
                <a:spcPts val="0"/>
              </a:spcAft>
              <a:buSzPts val="2000"/>
              <a:buFont typeface="Kanit"/>
              <a:buNone/>
              <a:defRPr sz="2000">
                <a:latin typeface="Kanit"/>
                <a:ea typeface="Kanit"/>
                <a:cs typeface="Kanit"/>
                <a:sym typeface="Kanit"/>
              </a:defRPr>
            </a:lvl2pPr>
            <a:lvl3pPr lvl="2" rtl="0" algn="ctr">
              <a:lnSpc>
                <a:spcPct val="100000"/>
              </a:lnSpc>
              <a:spcBef>
                <a:spcPts val="0"/>
              </a:spcBef>
              <a:spcAft>
                <a:spcPts val="0"/>
              </a:spcAft>
              <a:buSzPts val="2000"/>
              <a:buFont typeface="Kanit"/>
              <a:buNone/>
              <a:defRPr sz="2000">
                <a:latin typeface="Kanit"/>
                <a:ea typeface="Kanit"/>
                <a:cs typeface="Kanit"/>
                <a:sym typeface="Kanit"/>
              </a:defRPr>
            </a:lvl3pPr>
            <a:lvl4pPr lvl="3" rtl="0" algn="ctr">
              <a:lnSpc>
                <a:spcPct val="100000"/>
              </a:lnSpc>
              <a:spcBef>
                <a:spcPts val="0"/>
              </a:spcBef>
              <a:spcAft>
                <a:spcPts val="0"/>
              </a:spcAft>
              <a:buSzPts val="2000"/>
              <a:buFont typeface="Kanit"/>
              <a:buNone/>
              <a:defRPr sz="2000">
                <a:latin typeface="Kanit"/>
                <a:ea typeface="Kanit"/>
                <a:cs typeface="Kanit"/>
                <a:sym typeface="Kanit"/>
              </a:defRPr>
            </a:lvl4pPr>
            <a:lvl5pPr lvl="4" rtl="0" algn="ctr">
              <a:lnSpc>
                <a:spcPct val="100000"/>
              </a:lnSpc>
              <a:spcBef>
                <a:spcPts val="0"/>
              </a:spcBef>
              <a:spcAft>
                <a:spcPts val="0"/>
              </a:spcAft>
              <a:buSzPts val="2000"/>
              <a:buFont typeface="Kanit"/>
              <a:buNone/>
              <a:defRPr sz="2000">
                <a:latin typeface="Kanit"/>
                <a:ea typeface="Kanit"/>
                <a:cs typeface="Kanit"/>
                <a:sym typeface="Kanit"/>
              </a:defRPr>
            </a:lvl5pPr>
            <a:lvl6pPr lvl="5" rtl="0" algn="ctr">
              <a:lnSpc>
                <a:spcPct val="100000"/>
              </a:lnSpc>
              <a:spcBef>
                <a:spcPts val="0"/>
              </a:spcBef>
              <a:spcAft>
                <a:spcPts val="0"/>
              </a:spcAft>
              <a:buSzPts val="2000"/>
              <a:buFont typeface="Kanit"/>
              <a:buNone/>
              <a:defRPr sz="2000">
                <a:latin typeface="Kanit"/>
                <a:ea typeface="Kanit"/>
                <a:cs typeface="Kanit"/>
                <a:sym typeface="Kanit"/>
              </a:defRPr>
            </a:lvl6pPr>
            <a:lvl7pPr lvl="6" rtl="0" algn="ctr">
              <a:lnSpc>
                <a:spcPct val="100000"/>
              </a:lnSpc>
              <a:spcBef>
                <a:spcPts val="0"/>
              </a:spcBef>
              <a:spcAft>
                <a:spcPts val="0"/>
              </a:spcAft>
              <a:buSzPts val="2000"/>
              <a:buFont typeface="Kanit"/>
              <a:buNone/>
              <a:defRPr sz="2000">
                <a:latin typeface="Kanit"/>
                <a:ea typeface="Kanit"/>
                <a:cs typeface="Kanit"/>
                <a:sym typeface="Kanit"/>
              </a:defRPr>
            </a:lvl7pPr>
            <a:lvl8pPr lvl="7" rtl="0" algn="ctr">
              <a:lnSpc>
                <a:spcPct val="100000"/>
              </a:lnSpc>
              <a:spcBef>
                <a:spcPts val="0"/>
              </a:spcBef>
              <a:spcAft>
                <a:spcPts val="0"/>
              </a:spcAft>
              <a:buSzPts val="2000"/>
              <a:buFont typeface="Kanit"/>
              <a:buNone/>
              <a:defRPr sz="2000">
                <a:latin typeface="Kanit"/>
                <a:ea typeface="Kanit"/>
                <a:cs typeface="Kanit"/>
                <a:sym typeface="Kanit"/>
              </a:defRPr>
            </a:lvl8pPr>
            <a:lvl9pPr lvl="8" rtl="0" algn="ctr">
              <a:lnSpc>
                <a:spcPct val="100000"/>
              </a:lnSpc>
              <a:spcBef>
                <a:spcPts val="0"/>
              </a:spcBef>
              <a:spcAft>
                <a:spcPts val="0"/>
              </a:spcAft>
              <a:buSzPts val="2000"/>
              <a:buFont typeface="Kanit"/>
              <a:buNone/>
              <a:defRPr sz="2000">
                <a:latin typeface="Kanit"/>
                <a:ea typeface="Kanit"/>
                <a:cs typeface="Kanit"/>
                <a:sym typeface="Kanit"/>
              </a:defRPr>
            </a:lvl9pPr>
          </a:lstStyle>
          <a:p/>
        </p:txBody>
      </p:sp>
      <p:sp>
        <p:nvSpPr>
          <p:cNvPr id="687" name="Google Shape;687;p24"/>
          <p:cNvSpPr txBox="1"/>
          <p:nvPr>
            <p:ph idx="5" type="subTitle"/>
          </p:nvPr>
        </p:nvSpPr>
        <p:spPr>
          <a:xfrm>
            <a:off x="3484350" y="2242413"/>
            <a:ext cx="2175300" cy="660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Font typeface="Kanit"/>
              <a:buNone/>
              <a:defRPr sz="2000">
                <a:latin typeface="Kanit"/>
                <a:ea typeface="Kanit"/>
                <a:cs typeface="Kanit"/>
                <a:sym typeface="Kanit"/>
              </a:defRPr>
            </a:lvl1pPr>
            <a:lvl2pPr lvl="1" rtl="0" algn="ctr">
              <a:lnSpc>
                <a:spcPct val="100000"/>
              </a:lnSpc>
              <a:spcBef>
                <a:spcPts val="0"/>
              </a:spcBef>
              <a:spcAft>
                <a:spcPts val="0"/>
              </a:spcAft>
              <a:buSzPts val="2000"/>
              <a:buFont typeface="Kanit"/>
              <a:buNone/>
              <a:defRPr sz="2000">
                <a:latin typeface="Kanit"/>
                <a:ea typeface="Kanit"/>
                <a:cs typeface="Kanit"/>
                <a:sym typeface="Kanit"/>
              </a:defRPr>
            </a:lvl2pPr>
            <a:lvl3pPr lvl="2" rtl="0" algn="ctr">
              <a:lnSpc>
                <a:spcPct val="100000"/>
              </a:lnSpc>
              <a:spcBef>
                <a:spcPts val="0"/>
              </a:spcBef>
              <a:spcAft>
                <a:spcPts val="0"/>
              </a:spcAft>
              <a:buSzPts val="2000"/>
              <a:buFont typeface="Kanit"/>
              <a:buNone/>
              <a:defRPr sz="2000">
                <a:latin typeface="Kanit"/>
                <a:ea typeface="Kanit"/>
                <a:cs typeface="Kanit"/>
                <a:sym typeface="Kanit"/>
              </a:defRPr>
            </a:lvl3pPr>
            <a:lvl4pPr lvl="3" rtl="0" algn="ctr">
              <a:lnSpc>
                <a:spcPct val="100000"/>
              </a:lnSpc>
              <a:spcBef>
                <a:spcPts val="0"/>
              </a:spcBef>
              <a:spcAft>
                <a:spcPts val="0"/>
              </a:spcAft>
              <a:buSzPts val="2000"/>
              <a:buFont typeface="Kanit"/>
              <a:buNone/>
              <a:defRPr sz="2000">
                <a:latin typeface="Kanit"/>
                <a:ea typeface="Kanit"/>
                <a:cs typeface="Kanit"/>
                <a:sym typeface="Kanit"/>
              </a:defRPr>
            </a:lvl4pPr>
            <a:lvl5pPr lvl="4" rtl="0" algn="ctr">
              <a:lnSpc>
                <a:spcPct val="100000"/>
              </a:lnSpc>
              <a:spcBef>
                <a:spcPts val="0"/>
              </a:spcBef>
              <a:spcAft>
                <a:spcPts val="0"/>
              </a:spcAft>
              <a:buSzPts val="2000"/>
              <a:buFont typeface="Kanit"/>
              <a:buNone/>
              <a:defRPr sz="2000">
                <a:latin typeface="Kanit"/>
                <a:ea typeface="Kanit"/>
                <a:cs typeface="Kanit"/>
                <a:sym typeface="Kanit"/>
              </a:defRPr>
            </a:lvl5pPr>
            <a:lvl6pPr lvl="5" rtl="0" algn="ctr">
              <a:lnSpc>
                <a:spcPct val="100000"/>
              </a:lnSpc>
              <a:spcBef>
                <a:spcPts val="0"/>
              </a:spcBef>
              <a:spcAft>
                <a:spcPts val="0"/>
              </a:spcAft>
              <a:buSzPts val="2000"/>
              <a:buFont typeface="Kanit"/>
              <a:buNone/>
              <a:defRPr sz="2000">
                <a:latin typeface="Kanit"/>
                <a:ea typeface="Kanit"/>
                <a:cs typeface="Kanit"/>
                <a:sym typeface="Kanit"/>
              </a:defRPr>
            </a:lvl6pPr>
            <a:lvl7pPr lvl="6" rtl="0" algn="ctr">
              <a:lnSpc>
                <a:spcPct val="100000"/>
              </a:lnSpc>
              <a:spcBef>
                <a:spcPts val="0"/>
              </a:spcBef>
              <a:spcAft>
                <a:spcPts val="0"/>
              </a:spcAft>
              <a:buSzPts val="2000"/>
              <a:buFont typeface="Kanit"/>
              <a:buNone/>
              <a:defRPr sz="2000">
                <a:latin typeface="Kanit"/>
                <a:ea typeface="Kanit"/>
                <a:cs typeface="Kanit"/>
                <a:sym typeface="Kanit"/>
              </a:defRPr>
            </a:lvl7pPr>
            <a:lvl8pPr lvl="7" rtl="0" algn="ctr">
              <a:lnSpc>
                <a:spcPct val="100000"/>
              </a:lnSpc>
              <a:spcBef>
                <a:spcPts val="0"/>
              </a:spcBef>
              <a:spcAft>
                <a:spcPts val="0"/>
              </a:spcAft>
              <a:buSzPts val="2000"/>
              <a:buFont typeface="Kanit"/>
              <a:buNone/>
              <a:defRPr sz="2000">
                <a:latin typeface="Kanit"/>
                <a:ea typeface="Kanit"/>
                <a:cs typeface="Kanit"/>
                <a:sym typeface="Kanit"/>
              </a:defRPr>
            </a:lvl8pPr>
            <a:lvl9pPr lvl="8" rtl="0" algn="ctr">
              <a:lnSpc>
                <a:spcPct val="100000"/>
              </a:lnSpc>
              <a:spcBef>
                <a:spcPts val="0"/>
              </a:spcBef>
              <a:spcAft>
                <a:spcPts val="0"/>
              </a:spcAft>
              <a:buSzPts val="2000"/>
              <a:buFont typeface="Kanit"/>
              <a:buNone/>
              <a:defRPr sz="2000">
                <a:latin typeface="Kanit"/>
                <a:ea typeface="Kanit"/>
                <a:cs typeface="Kanit"/>
                <a:sym typeface="Kanit"/>
              </a:defRPr>
            </a:lvl9pPr>
          </a:lstStyle>
          <a:p/>
        </p:txBody>
      </p:sp>
      <p:sp>
        <p:nvSpPr>
          <p:cNvPr id="688" name="Google Shape;688;p24"/>
          <p:cNvSpPr txBox="1"/>
          <p:nvPr>
            <p:ph idx="6" type="subTitle"/>
          </p:nvPr>
        </p:nvSpPr>
        <p:spPr>
          <a:xfrm>
            <a:off x="6096025" y="2242413"/>
            <a:ext cx="2175300" cy="660000"/>
          </a:xfrm>
          <a:prstGeom prst="rect">
            <a:avLst/>
          </a:prstGeom>
        </p:spPr>
        <p:txBody>
          <a:bodyPr anchorCtr="0" anchor="b" bIns="91425" lIns="91425" spcFirstLastPara="1" rIns="91425" wrap="square" tIns="91425">
            <a:noAutofit/>
          </a:bodyPr>
          <a:lstStyle>
            <a:lvl1pPr lvl="0" rtl="0" algn="ctr">
              <a:lnSpc>
                <a:spcPct val="100000"/>
              </a:lnSpc>
              <a:spcBef>
                <a:spcPts val="0"/>
              </a:spcBef>
              <a:spcAft>
                <a:spcPts val="0"/>
              </a:spcAft>
              <a:buSzPts val="2000"/>
              <a:buFont typeface="Kanit"/>
              <a:buNone/>
              <a:defRPr sz="2000">
                <a:latin typeface="Kanit"/>
                <a:ea typeface="Kanit"/>
                <a:cs typeface="Kanit"/>
                <a:sym typeface="Kanit"/>
              </a:defRPr>
            </a:lvl1pPr>
            <a:lvl2pPr lvl="1" rtl="0" algn="ctr">
              <a:lnSpc>
                <a:spcPct val="100000"/>
              </a:lnSpc>
              <a:spcBef>
                <a:spcPts val="0"/>
              </a:spcBef>
              <a:spcAft>
                <a:spcPts val="0"/>
              </a:spcAft>
              <a:buSzPts val="2000"/>
              <a:buFont typeface="Kanit"/>
              <a:buNone/>
              <a:defRPr sz="2000">
                <a:latin typeface="Kanit"/>
                <a:ea typeface="Kanit"/>
                <a:cs typeface="Kanit"/>
                <a:sym typeface="Kanit"/>
              </a:defRPr>
            </a:lvl2pPr>
            <a:lvl3pPr lvl="2" rtl="0" algn="ctr">
              <a:lnSpc>
                <a:spcPct val="100000"/>
              </a:lnSpc>
              <a:spcBef>
                <a:spcPts val="0"/>
              </a:spcBef>
              <a:spcAft>
                <a:spcPts val="0"/>
              </a:spcAft>
              <a:buSzPts val="2000"/>
              <a:buFont typeface="Kanit"/>
              <a:buNone/>
              <a:defRPr sz="2000">
                <a:latin typeface="Kanit"/>
                <a:ea typeface="Kanit"/>
                <a:cs typeface="Kanit"/>
                <a:sym typeface="Kanit"/>
              </a:defRPr>
            </a:lvl3pPr>
            <a:lvl4pPr lvl="3" rtl="0" algn="ctr">
              <a:lnSpc>
                <a:spcPct val="100000"/>
              </a:lnSpc>
              <a:spcBef>
                <a:spcPts val="0"/>
              </a:spcBef>
              <a:spcAft>
                <a:spcPts val="0"/>
              </a:spcAft>
              <a:buSzPts val="2000"/>
              <a:buFont typeface="Kanit"/>
              <a:buNone/>
              <a:defRPr sz="2000">
                <a:latin typeface="Kanit"/>
                <a:ea typeface="Kanit"/>
                <a:cs typeface="Kanit"/>
                <a:sym typeface="Kanit"/>
              </a:defRPr>
            </a:lvl4pPr>
            <a:lvl5pPr lvl="4" rtl="0" algn="ctr">
              <a:lnSpc>
                <a:spcPct val="100000"/>
              </a:lnSpc>
              <a:spcBef>
                <a:spcPts val="0"/>
              </a:spcBef>
              <a:spcAft>
                <a:spcPts val="0"/>
              </a:spcAft>
              <a:buSzPts val="2000"/>
              <a:buFont typeface="Kanit"/>
              <a:buNone/>
              <a:defRPr sz="2000">
                <a:latin typeface="Kanit"/>
                <a:ea typeface="Kanit"/>
                <a:cs typeface="Kanit"/>
                <a:sym typeface="Kanit"/>
              </a:defRPr>
            </a:lvl5pPr>
            <a:lvl6pPr lvl="5" rtl="0" algn="ctr">
              <a:lnSpc>
                <a:spcPct val="100000"/>
              </a:lnSpc>
              <a:spcBef>
                <a:spcPts val="0"/>
              </a:spcBef>
              <a:spcAft>
                <a:spcPts val="0"/>
              </a:spcAft>
              <a:buSzPts val="2000"/>
              <a:buFont typeface="Kanit"/>
              <a:buNone/>
              <a:defRPr sz="2000">
                <a:latin typeface="Kanit"/>
                <a:ea typeface="Kanit"/>
                <a:cs typeface="Kanit"/>
                <a:sym typeface="Kanit"/>
              </a:defRPr>
            </a:lvl6pPr>
            <a:lvl7pPr lvl="6" rtl="0" algn="ctr">
              <a:lnSpc>
                <a:spcPct val="100000"/>
              </a:lnSpc>
              <a:spcBef>
                <a:spcPts val="0"/>
              </a:spcBef>
              <a:spcAft>
                <a:spcPts val="0"/>
              </a:spcAft>
              <a:buSzPts val="2000"/>
              <a:buFont typeface="Kanit"/>
              <a:buNone/>
              <a:defRPr sz="2000">
                <a:latin typeface="Kanit"/>
                <a:ea typeface="Kanit"/>
                <a:cs typeface="Kanit"/>
                <a:sym typeface="Kanit"/>
              </a:defRPr>
            </a:lvl7pPr>
            <a:lvl8pPr lvl="7" rtl="0" algn="ctr">
              <a:lnSpc>
                <a:spcPct val="100000"/>
              </a:lnSpc>
              <a:spcBef>
                <a:spcPts val="0"/>
              </a:spcBef>
              <a:spcAft>
                <a:spcPts val="0"/>
              </a:spcAft>
              <a:buSzPts val="2000"/>
              <a:buFont typeface="Kanit"/>
              <a:buNone/>
              <a:defRPr sz="2000">
                <a:latin typeface="Kanit"/>
                <a:ea typeface="Kanit"/>
                <a:cs typeface="Kanit"/>
                <a:sym typeface="Kanit"/>
              </a:defRPr>
            </a:lvl8pPr>
            <a:lvl9pPr lvl="8" rtl="0" algn="ctr">
              <a:lnSpc>
                <a:spcPct val="100000"/>
              </a:lnSpc>
              <a:spcBef>
                <a:spcPts val="0"/>
              </a:spcBef>
              <a:spcAft>
                <a:spcPts val="0"/>
              </a:spcAft>
              <a:buSzPts val="2000"/>
              <a:buFont typeface="Kanit"/>
              <a:buNone/>
              <a:defRPr sz="2000">
                <a:latin typeface="Kanit"/>
                <a:ea typeface="Kanit"/>
                <a:cs typeface="Kanit"/>
                <a:sym typeface="Kanit"/>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CUSTOM_5">
    <p:spTree>
      <p:nvGrpSpPr>
        <p:cNvPr id="689" name="Shape 689"/>
        <p:cNvGrpSpPr/>
        <p:nvPr/>
      </p:nvGrpSpPr>
      <p:grpSpPr>
        <a:xfrm>
          <a:off x="0" y="0"/>
          <a:ext cx="0" cy="0"/>
          <a:chOff x="0" y="0"/>
          <a:chExt cx="0" cy="0"/>
        </a:xfrm>
      </p:grpSpPr>
      <p:sp>
        <p:nvSpPr>
          <p:cNvPr id="690" name="Google Shape;690;p2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sp>
        <p:nvSpPr>
          <p:cNvPr id="691" name="Google Shape;691;p25"/>
          <p:cNvSpPr txBox="1"/>
          <p:nvPr>
            <p:ph idx="1" type="subTitle"/>
          </p:nvPr>
        </p:nvSpPr>
        <p:spPr>
          <a:xfrm>
            <a:off x="1697900" y="1791350"/>
            <a:ext cx="2658600" cy="109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92" name="Google Shape;692;p25"/>
          <p:cNvSpPr txBox="1"/>
          <p:nvPr>
            <p:ph idx="2" type="subTitle"/>
          </p:nvPr>
        </p:nvSpPr>
        <p:spPr>
          <a:xfrm>
            <a:off x="5749725" y="1791350"/>
            <a:ext cx="2414700" cy="109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93" name="Google Shape;693;p25"/>
          <p:cNvSpPr txBox="1"/>
          <p:nvPr>
            <p:ph idx="3" type="subTitle"/>
          </p:nvPr>
        </p:nvSpPr>
        <p:spPr>
          <a:xfrm>
            <a:off x="1697900" y="3409475"/>
            <a:ext cx="2658600" cy="109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94" name="Google Shape;694;p25"/>
          <p:cNvSpPr txBox="1"/>
          <p:nvPr>
            <p:ph idx="4" type="subTitle"/>
          </p:nvPr>
        </p:nvSpPr>
        <p:spPr>
          <a:xfrm>
            <a:off x="5749725" y="3409475"/>
            <a:ext cx="2414700" cy="10959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695" name="Google Shape;695;p25"/>
          <p:cNvSpPr txBox="1"/>
          <p:nvPr>
            <p:ph idx="5" type="subTitle"/>
          </p:nvPr>
        </p:nvSpPr>
        <p:spPr>
          <a:xfrm>
            <a:off x="1697888" y="1498000"/>
            <a:ext cx="24147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Kanit"/>
              <a:buNone/>
              <a:defRPr sz="2000">
                <a:latin typeface="Kanit"/>
                <a:ea typeface="Kanit"/>
                <a:cs typeface="Kanit"/>
                <a:sym typeface="Kanit"/>
              </a:defRPr>
            </a:lvl1pPr>
            <a:lvl2pPr lvl="1" rtl="0" algn="ctr">
              <a:lnSpc>
                <a:spcPct val="100000"/>
              </a:lnSpc>
              <a:spcBef>
                <a:spcPts val="0"/>
              </a:spcBef>
              <a:spcAft>
                <a:spcPts val="0"/>
              </a:spcAft>
              <a:buSzPts val="2000"/>
              <a:buFont typeface="Kanit"/>
              <a:buNone/>
              <a:defRPr sz="2000">
                <a:latin typeface="Kanit"/>
                <a:ea typeface="Kanit"/>
                <a:cs typeface="Kanit"/>
                <a:sym typeface="Kanit"/>
              </a:defRPr>
            </a:lvl2pPr>
            <a:lvl3pPr lvl="2" rtl="0" algn="ctr">
              <a:lnSpc>
                <a:spcPct val="100000"/>
              </a:lnSpc>
              <a:spcBef>
                <a:spcPts val="0"/>
              </a:spcBef>
              <a:spcAft>
                <a:spcPts val="0"/>
              </a:spcAft>
              <a:buSzPts val="2000"/>
              <a:buFont typeface="Kanit"/>
              <a:buNone/>
              <a:defRPr sz="2000">
                <a:latin typeface="Kanit"/>
                <a:ea typeface="Kanit"/>
                <a:cs typeface="Kanit"/>
                <a:sym typeface="Kanit"/>
              </a:defRPr>
            </a:lvl3pPr>
            <a:lvl4pPr lvl="3" rtl="0" algn="ctr">
              <a:lnSpc>
                <a:spcPct val="100000"/>
              </a:lnSpc>
              <a:spcBef>
                <a:spcPts val="0"/>
              </a:spcBef>
              <a:spcAft>
                <a:spcPts val="0"/>
              </a:spcAft>
              <a:buSzPts val="2000"/>
              <a:buFont typeface="Kanit"/>
              <a:buNone/>
              <a:defRPr sz="2000">
                <a:latin typeface="Kanit"/>
                <a:ea typeface="Kanit"/>
                <a:cs typeface="Kanit"/>
                <a:sym typeface="Kanit"/>
              </a:defRPr>
            </a:lvl4pPr>
            <a:lvl5pPr lvl="4" rtl="0" algn="ctr">
              <a:lnSpc>
                <a:spcPct val="100000"/>
              </a:lnSpc>
              <a:spcBef>
                <a:spcPts val="0"/>
              </a:spcBef>
              <a:spcAft>
                <a:spcPts val="0"/>
              </a:spcAft>
              <a:buSzPts val="2000"/>
              <a:buFont typeface="Kanit"/>
              <a:buNone/>
              <a:defRPr sz="2000">
                <a:latin typeface="Kanit"/>
                <a:ea typeface="Kanit"/>
                <a:cs typeface="Kanit"/>
                <a:sym typeface="Kanit"/>
              </a:defRPr>
            </a:lvl5pPr>
            <a:lvl6pPr lvl="5" rtl="0" algn="ctr">
              <a:lnSpc>
                <a:spcPct val="100000"/>
              </a:lnSpc>
              <a:spcBef>
                <a:spcPts val="0"/>
              </a:spcBef>
              <a:spcAft>
                <a:spcPts val="0"/>
              </a:spcAft>
              <a:buSzPts val="2000"/>
              <a:buFont typeface="Kanit"/>
              <a:buNone/>
              <a:defRPr sz="2000">
                <a:latin typeface="Kanit"/>
                <a:ea typeface="Kanit"/>
                <a:cs typeface="Kanit"/>
                <a:sym typeface="Kanit"/>
              </a:defRPr>
            </a:lvl6pPr>
            <a:lvl7pPr lvl="6" rtl="0" algn="ctr">
              <a:lnSpc>
                <a:spcPct val="100000"/>
              </a:lnSpc>
              <a:spcBef>
                <a:spcPts val="0"/>
              </a:spcBef>
              <a:spcAft>
                <a:spcPts val="0"/>
              </a:spcAft>
              <a:buSzPts val="2000"/>
              <a:buFont typeface="Kanit"/>
              <a:buNone/>
              <a:defRPr sz="2000">
                <a:latin typeface="Kanit"/>
                <a:ea typeface="Kanit"/>
                <a:cs typeface="Kanit"/>
                <a:sym typeface="Kanit"/>
              </a:defRPr>
            </a:lvl7pPr>
            <a:lvl8pPr lvl="7" rtl="0" algn="ctr">
              <a:lnSpc>
                <a:spcPct val="100000"/>
              </a:lnSpc>
              <a:spcBef>
                <a:spcPts val="0"/>
              </a:spcBef>
              <a:spcAft>
                <a:spcPts val="0"/>
              </a:spcAft>
              <a:buSzPts val="2000"/>
              <a:buFont typeface="Kanit"/>
              <a:buNone/>
              <a:defRPr sz="2000">
                <a:latin typeface="Kanit"/>
                <a:ea typeface="Kanit"/>
                <a:cs typeface="Kanit"/>
                <a:sym typeface="Kanit"/>
              </a:defRPr>
            </a:lvl8pPr>
            <a:lvl9pPr lvl="8" rtl="0" algn="ctr">
              <a:lnSpc>
                <a:spcPct val="100000"/>
              </a:lnSpc>
              <a:spcBef>
                <a:spcPts val="0"/>
              </a:spcBef>
              <a:spcAft>
                <a:spcPts val="0"/>
              </a:spcAft>
              <a:buSzPts val="2000"/>
              <a:buFont typeface="Kanit"/>
              <a:buNone/>
              <a:defRPr sz="2000">
                <a:latin typeface="Kanit"/>
                <a:ea typeface="Kanit"/>
                <a:cs typeface="Kanit"/>
                <a:sym typeface="Kanit"/>
              </a:defRPr>
            </a:lvl9pPr>
          </a:lstStyle>
          <a:p/>
        </p:txBody>
      </p:sp>
      <p:sp>
        <p:nvSpPr>
          <p:cNvPr id="696" name="Google Shape;696;p25"/>
          <p:cNvSpPr txBox="1"/>
          <p:nvPr>
            <p:ph idx="6" type="subTitle"/>
          </p:nvPr>
        </p:nvSpPr>
        <p:spPr>
          <a:xfrm>
            <a:off x="1697888" y="3116200"/>
            <a:ext cx="24147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Kanit"/>
              <a:buNone/>
              <a:defRPr sz="2000">
                <a:latin typeface="Kanit"/>
                <a:ea typeface="Kanit"/>
                <a:cs typeface="Kanit"/>
                <a:sym typeface="Kanit"/>
              </a:defRPr>
            </a:lvl1pPr>
            <a:lvl2pPr lvl="1" rtl="0" algn="ctr">
              <a:lnSpc>
                <a:spcPct val="100000"/>
              </a:lnSpc>
              <a:spcBef>
                <a:spcPts val="0"/>
              </a:spcBef>
              <a:spcAft>
                <a:spcPts val="0"/>
              </a:spcAft>
              <a:buSzPts val="2000"/>
              <a:buFont typeface="Kanit"/>
              <a:buNone/>
              <a:defRPr sz="2000">
                <a:latin typeface="Kanit"/>
                <a:ea typeface="Kanit"/>
                <a:cs typeface="Kanit"/>
                <a:sym typeface="Kanit"/>
              </a:defRPr>
            </a:lvl2pPr>
            <a:lvl3pPr lvl="2" rtl="0" algn="ctr">
              <a:lnSpc>
                <a:spcPct val="100000"/>
              </a:lnSpc>
              <a:spcBef>
                <a:spcPts val="0"/>
              </a:spcBef>
              <a:spcAft>
                <a:spcPts val="0"/>
              </a:spcAft>
              <a:buSzPts val="2000"/>
              <a:buFont typeface="Kanit"/>
              <a:buNone/>
              <a:defRPr sz="2000">
                <a:latin typeface="Kanit"/>
                <a:ea typeface="Kanit"/>
                <a:cs typeface="Kanit"/>
                <a:sym typeface="Kanit"/>
              </a:defRPr>
            </a:lvl3pPr>
            <a:lvl4pPr lvl="3" rtl="0" algn="ctr">
              <a:lnSpc>
                <a:spcPct val="100000"/>
              </a:lnSpc>
              <a:spcBef>
                <a:spcPts val="0"/>
              </a:spcBef>
              <a:spcAft>
                <a:spcPts val="0"/>
              </a:spcAft>
              <a:buSzPts val="2000"/>
              <a:buFont typeface="Kanit"/>
              <a:buNone/>
              <a:defRPr sz="2000">
                <a:latin typeface="Kanit"/>
                <a:ea typeface="Kanit"/>
                <a:cs typeface="Kanit"/>
                <a:sym typeface="Kanit"/>
              </a:defRPr>
            </a:lvl4pPr>
            <a:lvl5pPr lvl="4" rtl="0" algn="ctr">
              <a:lnSpc>
                <a:spcPct val="100000"/>
              </a:lnSpc>
              <a:spcBef>
                <a:spcPts val="0"/>
              </a:spcBef>
              <a:spcAft>
                <a:spcPts val="0"/>
              </a:spcAft>
              <a:buSzPts val="2000"/>
              <a:buFont typeface="Kanit"/>
              <a:buNone/>
              <a:defRPr sz="2000">
                <a:latin typeface="Kanit"/>
                <a:ea typeface="Kanit"/>
                <a:cs typeface="Kanit"/>
                <a:sym typeface="Kanit"/>
              </a:defRPr>
            </a:lvl5pPr>
            <a:lvl6pPr lvl="5" rtl="0" algn="ctr">
              <a:lnSpc>
                <a:spcPct val="100000"/>
              </a:lnSpc>
              <a:spcBef>
                <a:spcPts val="0"/>
              </a:spcBef>
              <a:spcAft>
                <a:spcPts val="0"/>
              </a:spcAft>
              <a:buSzPts val="2000"/>
              <a:buFont typeface="Kanit"/>
              <a:buNone/>
              <a:defRPr sz="2000">
                <a:latin typeface="Kanit"/>
                <a:ea typeface="Kanit"/>
                <a:cs typeface="Kanit"/>
                <a:sym typeface="Kanit"/>
              </a:defRPr>
            </a:lvl6pPr>
            <a:lvl7pPr lvl="6" rtl="0" algn="ctr">
              <a:lnSpc>
                <a:spcPct val="100000"/>
              </a:lnSpc>
              <a:spcBef>
                <a:spcPts val="0"/>
              </a:spcBef>
              <a:spcAft>
                <a:spcPts val="0"/>
              </a:spcAft>
              <a:buSzPts val="2000"/>
              <a:buFont typeface="Kanit"/>
              <a:buNone/>
              <a:defRPr sz="2000">
                <a:latin typeface="Kanit"/>
                <a:ea typeface="Kanit"/>
                <a:cs typeface="Kanit"/>
                <a:sym typeface="Kanit"/>
              </a:defRPr>
            </a:lvl7pPr>
            <a:lvl8pPr lvl="7" rtl="0" algn="ctr">
              <a:lnSpc>
                <a:spcPct val="100000"/>
              </a:lnSpc>
              <a:spcBef>
                <a:spcPts val="0"/>
              </a:spcBef>
              <a:spcAft>
                <a:spcPts val="0"/>
              </a:spcAft>
              <a:buSzPts val="2000"/>
              <a:buFont typeface="Kanit"/>
              <a:buNone/>
              <a:defRPr sz="2000">
                <a:latin typeface="Kanit"/>
                <a:ea typeface="Kanit"/>
                <a:cs typeface="Kanit"/>
                <a:sym typeface="Kanit"/>
              </a:defRPr>
            </a:lvl8pPr>
            <a:lvl9pPr lvl="8" rtl="0" algn="ctr">
              <a:lnSpc>
                <a:spcPct val="100000"/>
              </a:lnSpc>
              <a:spcBef>
                <a:spcPts val="0"/>
              </a:spcBef>
              <a:spcAft>
                <a:spcPts val="0"/>
              </a:spcAft>
              <a:buSzPts val="2000"/>
              <a:buFont typeface="Kanit"/>
              <a:buNone/>
              <a:defRPr sz="2000">
                <a:latin typeface="Kanit"/>
                <a:ea typeface="Kanit"/>
                <a:cs typeface="Kanit"/>
                <a:sym typeface="Kanit"/>
              </a:defRPr>
            </a:lvl9pPr>
          </a:lstStyle>
          <a:p/>
        </p:txBody>
      </p:sp>
      <p:sp>
        <p:nvSpPr>
          <p:cNvPr id="697" name="Google Shape;697;p25"/>
          <p:cNvSpPr txBox="1"/>
          <p:nvPr>
            <p:ph idx="7" type="subTitle"/>
          </p:nvPr>
        </p:nvSpPr>
        <p:spPr>
          <a:xfrm>
            <a:off x="5749700" y="1498000"/>
            <a:ext cx="2674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Kanit"/>
              <a:buNone/>
              <a:defRPr sz="2000">
                <a:latin typeface="Kanit"/>
                <a:ea typeface="Kanit"/>
                <a:cs typeface="Kanit"/>
                <a:sym typeface="Kanit"/>
              </a:defRPr>
            </a:lvl1pPr>
            <a:lvl2pPr lvl="1" rtl="0" algn="ctr">
              <a:lnSpc>
                <a:spcPct val="100000"/>
              </a:lnSpc>
              <a:spcBef>
                <a:spcPts val="0"/>
              </a:spcBef>
              <a:spcAft>
                <a:spcPts val="0"/>
              </a:spcAft>
              <a:buSzPts val="2000"/>
              <a:buFont typeface="Kanit"/>
              <a:buNone/>
              <a:defRPr sz="2000">
                <a:latin typeface="Kanit"/>
                <a:ea typeface="Kanit"/>
                <a:cs typeface="Kanit"/>
                <a:sym typeface="Kanit"/>
              </a:defRPr>
            </a:lvl2pPr>
            <a:lvl3pPr lvl="2" rtl="0" algn="ctr">
              <a:lnSpc>
                <a:spcPct val="100000"/>
              </a:lnSpc>
              <a:spcBef>
                <a:spcPts val="0"/>
              </a:spcBef>
              <a:spcAft>
                <a:spcPts val="0"/>
              </a:spcAft>
              <a:buSzPts val="2000"/>
              <a:buFont typeface="Kanit"/>
              <a:buNone/>
              <a:defRPr sz="2000">
                <a:latin typeface="Kanit"/>
                <a:ea typeface="Kanit"/>
                <a:cs typeface="Kanit"/>
                <a:sym typeface="Kanit"/>
              </a:defRPr>
            </a:lvl3pPr>
            <a:lvl4pPr lvl="3" rtl="0" algn="ctr">
              <a:lnSpc>
                <a:spcPct val="100000"/>
              </a:lnSpc>
              <a:spcBef>
                <a:spcPts val="0"/>
              </a:spcBef>
              <a:spcAft>
                <a:spcPts val="0"/>
              </a:spcAft>
              <a:buSzPts val="2000"/>
              <a:buFont typeface="Kanit"/>
              <a:buNone/>
              <a:defRPr sz="2000">
                <a:latin typeface="Kanit"/>
                <a:ea typeface="Kanit"/>
                <a:cs typeface="Kanit"/>
                <a:sym typeface="Kanit"/>
              </a:defRPr>
            </a:lvl4pPr>
            <a:lvl5pPr lvl="4" rtl="0" algn="ctr">
              <a:lnSpc>
                <a:spcPct val="100000"/>
              </a:lnSpc>
              <a:spcBef>
                <a:spcPts val="0"/>
              </a:spcBef>
              <a:spcAft>
                <a:spcPts val="0"/>
              </a:spcAft>
              <a:buSzPts val="2000"/>
              <a:buFont typeface="Kanit"/>
              <a:buNone/>
              <a:defRPr sz="2000">
                <a:latin typeface="Kanit"/>
                <a:ea typeface="Kanit"/>
                <a:cs typeface="Kanit"/>
                <a:sym typeface="Kanit"/>
              </a:defRPr>
            </a:lvl5pPr>
            <a:lvl6pPr lvl="5" rtl="0" algn="ctr">
              <a:lnSpc>
                <a:spcPct val="100000"/>
              </a:lnSpc>
              <a:spcBef>
                <a:spcPts val="0"/>
              </a:spcBef>
              <a:spcAft>
                <a:spcPts val="0"/>
              </a:spcAft>
              <a:buSzPts val="2000"/>
              <a:buFont typeface="Kanit"/>
              <a:buNone/>
              <a:defRPr sz="2000">
                <a:latin typeface="Kanit"/>
                <a:ea typeface="Kanit"/>
                <a:cs typeface="Kanit"/>
                <a:sym typeface="Kanit"/>
              </a:defRPr>
            </a:lvl6pPr>
            <a:lvl7pPr lvl="6" rtl="0" algn="ctr">
              <a:lnSpc>
                <a:spcPct val="100000"/>
              </a:lnSpc>
              <a:spcBef>
                <a:spcPts val="0"/>
              </a:spcBef>
              <a:spcAft>
                <a:spcPts val="0"/>
              </a:spcAft>
              <a:buSzPts val="2000"/>
              <a:buFont typeface="Kanit"/>
              <a:buNone/>
              <a:defRPr sz="2000">
                <a:latin typeface="Kanit"/>
                <a:ea typeface="Kanit"/>
                <a:cs typeface="Kanit"/>
                <a:sym typeface="Kanit"/>
              </a:defRPr>
            </a:lvl7pPr>
            <a:lvl8pPr lvl="7" rtl="0" algn="ctr">
              <a:lnSpc>
                <a:spcPct val="100000"/>
              </a:lnSpc>
              <a:spcBef>
                <a:spcPts val="0"/>
              </a:spcBef>
              <a:spcAft>
                <a:spcPts val="0"/>
              </a:spcAft>
              <a:buSzPts val="2000"/>
              <a:buFont typeface="Kanit"/>
              <a:buNone/>
              <a:defRPr sz="2000">
                <a:latin typeface="Kanit"/>
                <a:ea typeface="Kanit"/>
                <a:cs typeface="Kanit"/>
                <a:sym typeface="Kanit"/>
              </a:defRPr>
            </a:lvl8pPr>
            <a:lvl9pPr lvl="8" rtl="0" algn="ctr">
              <a:lnSpc>
                <a:spcPct val="100000"/>
              </a:lnSpc>
              <a:spcBef>
                <a:spcPts val="0"/>
              </a:spcBef>
              <a:spcAft>
                <a:spcPts val="0"/>
              </a:spcAft>
              <a:buSzPts val="2000"/>
              <a:buFont typeface="Kanit"/>
              <a:buNone/>
              <a:defRPr sz="2000">
                <a:latin typeface="Kanit"/>
                <a:ea typeface="Kanit"/>
                <a:cs typeface="Kanit"/>
                <a:sym typeface="Kanit"/>
              </a:defRPr>
            </a:lvl9pPr>
          </a:lstStyle>
          <a:p/>
        </p:txBody>
      </p:sp>
      <p:sp>
        <p:nvSpPr>
          <p:cNvPr id="698" name="Google Shape;698;p25"/>
          <p:cNvSpPr txBox="1"/>
          <p:nvPr>
            <p:ph idx="8" type="subTitle"/>
          </p:nvPr>
        </p:nvSpPr>
        <p:spPr>
          <a:xfrm>
            <a:off x="5749700" y="3116200"/>
            <a:ext cx="26742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Kanit"/>
              <a:buNone/>
              <a:defRPr sz="2000">
                <a:latin typeface="Kanit"/>
                <a:ea typeface="Kanit"/>
                <a:cs typeface="Kanit"/>
                <a:sym typeface="Kanit"/>
              </a:defRPr>
            </a:lvl1pPr>
            <a:lvl2pPr lvl="1" rtl="0" algn="ctr">
              <a:lnSpc>
                <a:spcPct val="100000"/>
              </a:lnSpc>
              <a:spcBef>
                <a:spcPts val="0"/>
              </a:spcBef>
              <a:spcAft>
                <a:spcPts val="0"/>
              </a:spcAft>
              <a:buSzPts val="2000"/>
              <a:buFont typeface="Kanit"/>
              <a:buNone/>
              <a:defRPr sz="2000">
                <a:latin typeface="Kanit"/>
                <a:ea typeface="Kanit"/>
                <a:cs typeface="Kanit"/>
                <a:sym typeface="Kanit"/>
              </a:defRPr>
            </a:lvl2pPr>
            <a:lvl3pPr lvl="2" rtl="0" algn="ctr">
              <a:lnSpc>
                <a:spcPct val="100000"/>
              </a:lnSpc>
              <a:spcBef>
                <a:spcPts val="0"/>
              </a:spcBef>
              <a:spcAft>
                <a:spcPts val="0"/>
              </a:spcAft>
              <a:buSzPts val="2000"/>
              <a:buFont typeface="Kanit"/>
              <a:buNone/>
              <a:defRPr sz="2000">
                <a:latin typeface="Kanit"/>
                <a:ea typeface="Kanit"/>
                <a:cs typeface="Kanit"/>
                <a:sym typeface="Kanit"/>
              </a:defRPr>
            </a:lvl3pPr>
            <a:lvl4pPr lvl="3" rtl="0" algn="ctr">
              <a:lnSpc>
                <a:spcPct val="100000"/>
              </a:lnSpc>
              <a:spcBef>
                <a:spcPts val="0"/>
              </a:spcBef>
              <a:spcAft>
                <a:spcPts val="0"/>
              </a:spcAft>
              <a:buSzPts val="2000"/>
              <a:buFont typeface="Kanit"/>
              <a:buNone/>
              <a:defRPr sz="2000">
                <a:latin typeface="Kanit"/>
                <a:ea typeface="Kanit"/>
                <a:cs typeface="Kanit"/>
                <a:sym typeface="Kanit"/>
              </a:defRPr>
            </a:lvl4pPr>
            <a:lvl5pPr lvl="4" rtl="0" algn="ctr">
              <a:lnSpc>
                <a:spcPct val="100000"/>
              </a:lnSpc>
              <a:spcBef>
                <a:spcPts val="0"/>
              </a:spcBef>
              <a:spcAft>
                <a:spcPts val="0"/>
              </a:spcAft>
              <a:buSzPts val="2000"/>
              <a:buFont typeface="Kanit"/>
              <a:buNone/>
              <a:defRPr sz="2000">
                <a:latin typeface="Kanit"/>
                <a:ea typeface="Kanit"/>
                <a:cs typeface="Kanit"/>
                <a:sym typeface="Kanit"/>
              </a:defRPr>
            </a:lvl5pPr>
            <a:lvl6pPr lvl="5" rtl="0" algn="ctr">
              <a:lnSpc>
                <a:spcPct val="100000"/>
              </a:lnSpc>
              <a:spcBef>
                <a:spcPts val="0"/>
              </a:spcBef>
              <a:spcAft>
                <a:spcPts val="0"/>
              </a:spcAft>
              <a:buSzPts val="2000"/>
              <a:buFont typeface="Kanit"/>
              <a:buNone/>
              <a:defRPr sz="2000">
                <a:latin typeface="Kanit"/>
                <a:ea typeface="Kanit"/>
                <a:cs typeface="Kanit"/>
                <a:sym typeface="Kanit"/>
              </a:defRPr>
            </a:lvl6pPr>
            <a:lvl7pPr lvl="6" rtl="0" algn="ctr">
              <a:lnSpc>
                <a:spcPct val="100000"/>
              </a:lnSpc>
              <a:spcBef>
                <a:spcPts val="0"/>
              </a:spcBef>
              <a:spcAft>
                <a:spcPts val="0"/>
              </a:spcAft>
              <a:buSzPts val="2000"/>
              <a:buFont typeface="Kanit"/>
              <a:buNone/>
              <a:defRPr sz="2000">
                <a:latin typeface="Kanit"/>
                <a:ea typeface="Kanit"/>
                <a:cs typeface="Kanit"/>
                <a:sym typeface="Kanit"/>
              </a:defRPr>
            </a:lvl7pPr>
            <a:lvl8pPr lvl="7" rtl="0" algn="ctr">
              <a:lnSpc>
                <a:spcPct val="100000"/>
              </a:lnSpc>
              <a:spcBef>
                <a:spcPts val="0"/>
              </a:spcBef>
              <a:spcAft>
                <a:spcPts val="0"/>
              </a:spcAft>
              <a:buSzPts val="2000"/>
              <a:buFont typeface="Kanit"/>
              <a:buNone/>
              <a:defRPr sz="2000">
                <a:latin typeface="Kanit"/>
                <a:ea typeface="Kanit"/>
                <a:cs typeface="Kanit"/>
                <a:sym typeface="Kanit"/>
              </a:defRPr>
            </a:lvl8pPr>
            <a:lvl9pPr lvl="8" rtl="0" algn="ctr">
              <a:lnSpc>
                <a:spcPct val="100000"/>
              </a:lnSpc>
              <a:spcBef>
                <a:spcPts val="0"/>
              </a:spcBef>
              <a:spcAft>
                <a:spcPts val="0"/>
              </a:spcAft>
              <a:buSzPts val="2000"/>
              <a:buFont typeface="Kanit"/>
              <a:buNone/>
              <a:defRPr sz="2000">
                <a:latin typeface="Kanit"/>
                <a:ea typeface="Kanit"/>
                <a:cs typeface="Kanit"/>
                <a:sym typeface="Kanit"/>
              </a:defRPr>
            </a:lvl9pPr>
          </a:lstStyle>
          <a:p/>
        </p:txBody>
      </p:sp>
      <p:grpSp>
        <p:nvGrpSpPr>
          <p:cNvPr id="699" name="Google Shape;699;p25"/>
          <p:cNvGrpSpPr/>
          <p:nvPr/>
        </p:nvGrpSpPr>
        <p:grpSpPr>
          <a:xfrm>
            <a:off x="0" y="3509788"/>
            <a:ext cx="9147475" cy="1636113"/>
            <a:chOff x="0" y="3509788"/>
            <a:chExt cx="9147475" cy="1636113"/>
          </a:xfrm>
        </p:grpSpPr>
        <p:grpSp>
          <p:nvGrpSpPr>
            <p:cNvPr id="700" name="Google Shape;700;p25"/>
            <p:cNvGrpSpPr/>
            <p:nvPr/>
          </p:nvGrpSpPr>
          <p:grpSpPr>
            <a:xfrm>
              <a:off x="545775" y="3509788"/>
              <a:ext cx="8601700" cy="1636113"/>
              <a:chOff x="545775" y="3509788"/>
              <a:chExt cx="8601700" cy="1636113"/>
            </a:xfrm>
          </p:grpSpPr>
          <p:grpSp>
            <p:nvGrpSpPr>
              <p:cNvPr id="701" name="Google Shape;701;p25"/>
              <p:cNvGrpSpPr/>
              <p:nvPr/>
            </p:nvGrpSpPr>
            <p:grpSpPr>
              <a:xfrm>
                <a:off x="8424000" y="3509788"/>
                <a:ext cx="723475" cy="1636113"/>
                <a:chOff x="8424000" y="3509788"/>
                <a:chExt cx="723475" cy="1636113"/>
              </a:xfrm>
            </p:grpSpPr>
            <p:grpSp>
              <p:nvGrpSpPr>
                <p:cNvPr id="702" name="Google Shape;702;p25"/>
                <p:cNvGrpSpPr/>
                <p:nvPr/>
              </p:nvGrpSpPr>
              <p:grpSpPr>
                <a:xfrm>
                  <a:off x="8527900" y="3667288"/>
                  <a:ext cx="619575" cy="743275"/>
                  <a:chOff x="8527900" y="3667288"/>
                  <a:chExt cx="619575" cy="743275"/>
                </a:xfrm>
              </p:grpSpPr>
              <p:cxnSp>
                <p:nvCxnSpPr>
                  <p:cNvPr id="703" name="Google Shape;703;p25"/>
                  <p:cNvCxnSpPr/>
                  <p:nvPr/>
                </p:nvCxnSpPr>
                <p:spPr>
                  <a:xfrm>
                    <a:off x="8527900" y="4052588"/>
                    <a:ext cx="311100" cy="291600"/>
                  </a:xfrm>
                  <a:prstGeom prst="straightConnector1">
                    <a:avLst/>
                  </a:prstGeom>
                  <a:noFill/>
                  <a:ln cap="flat" cmpd="sng" w="9525">
                    <a:solidFill>
                      <a:schemeClr val="lt2"/>
                    </a:solidFill>
                    <a:prstDash val="solid"/>
                    <a:round/>
                    <a:headEnd len="med" w="med" type="none"/>
                    <a:tailEnd len="med" w="med" type="none"/>
                  </a:ln>
                </p:spPr>
              </p:cxnSp>
              <p:cxnSp>
                <p:nvCxnSpPr>
                  <p:cNvPr id="704" name="Google Shape;704;p25"/>
                  <p:cNvCxnSpPr/>
                  <p:nvPr/>
                </p:nvCxnSpPr>
                <p:spPr>
                  <a:xfrm>
                    <a:off x="8528875" y="4052588"/>
                    <a:ext cx="618600" cy="0"/>
                  </a:xfrm>
                  <a:prstGeom prst="straightConnector1">
                    <a:avLst/>
                  </a:prstGeom>
                  <a:noFill/>
                  <a:ln cap="flat" cmpd="sng" w="9525">
                    <a:solidFill>
                      <a:schemeClr val="lt2"/>
                    </a:solidFill>
                    <a:prstDash val="solid"/>
                    <a:round/>
                    <a:headEnd len="med" w="med" type="none"/>
                    <a:tailEnd len="med" w="med" type="none"/>
                  </a:ln>
                </p:spPr>
              </p:cxnSp>
              <p:sp>
                <p:nvSpPr>
                  <p:cNvPr id="705" name="Google Shape;705;p25"/>
                  <p:cNvSpPr/>
                  <p:nvPr/>
                </p:nvSpPr>
                <p:spPr>
                  <a:xfrm>
                    <a:off x="8791550" y="4322363"/>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cxnSp>
                <p:nvCxnSpPr>
                  <p:cNvPr id="706" name="Google Shape;706;p25"/>
                  <p:cNvCxnSpPr/>
                  <p:nvPr/>
                </p:nvCxnSpPr>
                <p:spPr>
                  <a:xfrm rot="10800000">
                    <a:off x="8830425" y="3912850"/>
                    <a:ext cx="312600" cy="0"/>
                  </a:xfrm>
                  <a:prstGeom prst="straightConnector1">
                    <a:avLst/>
                  </a:prstGeom>
                  <a:noFill/>
                  <a:ln cap="flat" cmpd="sng" w="9525">
                    <a:solidFill>
                      <a:schemeClr val="lt2"/>
                    </a:solidFill>
                    <a:prstDash val="solid"/>
                    <a:round/>
                    <a:headEnd len="med" w="med" type="none"/>
                    <a:tailEnd len="med" w="med" type="none"/>
                  </a:ln>
                </p:spPr>
              </p:cxnSp>
              <p:cxnSp>
                <p:nvCxnSpPr>
                  <p:cNvPr id="707" name="Google Shape;707;p25"/>
                  <p:cNvCxnSpPr/>
                  <p:nvPr/>
                </p:nvCxnSpPr>
                <p:spPr>
                  <a:xfrm rot="10800000">
                    <a:off x="8615863" y="3698188"/>
                    <a:ext cx="214800" cy="214800"/>
                  </a:xfrm>
                  <a:prstGeom prst="straightConnector1">
                    <a:avLst/>
                  </a:prstGeom>
                  <a:noFill/>
                  <a:ln cap="flat" cmpd="sng" w="9525">
                    <a:solidFill>
                      <a:schemeClr val="lt2"/>
                    </a:solidFill>
                    <a:prstDash val="solid"/>
                    <a:round/>
                    <a:headEnd len="med" w="med" type="none"/>
                    <a:tailEnd len="med" w="med" type="none"/>
                  </a:ln>
                </p:spPr>
              </p:cxnSp>
              <p:sp>
                <p:nvSpPr>
                  <p:cNvPr id="708" name="Google Shape;708;p25"/>
                  <p:cNvSpPr/>
                  <p:nvPr/>
                </p:nvSpPr>
                <p:spPr>
                  <a:xfrm rot="10800000">
                    <a:off x="8540713" y="3667288"/>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nvGrpSpPr>
                <p:cNvPr id="709" name="Google Shape;709;p25"/>
                <p:cNvGrpSpPr/>
                <p:nvPr/>
              </p:nvGrpSpPr>
              <p:grpSpPr>
                <a:xfrm>
                  <a:off x="8424000" y="3509788"/>
                  <a:ext cx="719025" cy="1636113"/>
                  <a:chOff x="8424000" y="3509788"/>
                  <a:chExt cx="719025" cy="1636113"/>
                </a:xfrm>
              </p:grpSpPr>
              <p:cxnSp>
                <p:nvCxnSpPr>
                  <p:cNvPr id="710" name="Google Shape;710;p25"/>
                  <p:cNvCxnSpPr/>
                  <p:nvPr/>
                </p:nvCxnSpPr>
                <p:spPr>
                  <a:xfrm rot="10800000">
                    <a:off x="8886825" y="4765200"/>
                    <a:ext cx="0" cy="380700"/>
                  </a:xfrm>
                  <a:prstGeom prst="straightConnector1">
                    <a:avLst/>
                  </a:prstGeom>
                  <a:noFill/>
                  <a:ln cap="flat" cmpd="sng" w="9525">
                    <a:solidFill>
                      <a:schemeClr val="accent1"/>
                    </a:solidFill>
                    <a:prstDash val="solid"/>
                    <a:round/>
                    <a:headEnd len="med" w="med" type="none"/>
                    <a:tailEnd len="med" w="med" type="none"/>
                  </a:ln>
                </p:spPr>
              </p:cxnSp>
              <p:cxnSp>
                <p:nvCxnSpPr>
                  <p:cNvPr id="711" name="Google Shape;711;p25"/>
                  <p:cNvCxnSpPr/>
                  <p:nvPr/>
                </p:nvCxnSpPr>
                <p:spPr>
                  <a:xfrm>
                    <a:off x="8523525" y="4404275"/>
                    <a:ext cx="363300" cy="363300"/>
                  </a:xfrm>
                  <a:prstGeom prst="straightConnector1">
                    <a:avLst/>
                  </a:prstGeom>
                  <a:noFill/>
                  <a:ln cap="flat" cmpd="sng" w="9525">
                    <a:solidFill>
                      <a:schemeClr val="accent1"/>
                    </a:solidFill>
                    <a:prstDash val="solid"/>
                    <a:round/>
                    <a:headEnd len="med" w="med" type="none"/>
                    <a:tailEnd len="med" w="med" type="none"/>
                  </a:ln>
                </p:spPr>
              </p:cxnSp>
              <p:sp>
                <p:nvSpPr>
                  <p:cNvPr id="712" name="Google Shape;712;p25"/>
                  <p:cNvSpPr/>
                  <p:nvPr/>
                </p:nvSpPr>
                <p:spPr>
                  <a:xfrm>
                    <a:off x="8424000" y="4341950"/>
                    <a:ext cx="156300" cy="88200"/>
                  </a:xfrm>
                  <a:prstGeom prst="ellipse">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cxnSp>
                <p:nvCxnSpPr>
                  <p:cNvPr id="713" name="Google Shape;713;p25"/>
                  <p:cNvCxnSpPr/>
                  <p:nvPr/>
                </p:nvCxnSpPr>
                <p:spPr>
                  <a:xfrm rot="10800000">
                    <a:off x="9015225" y="3755350"/>
                    <a:ext cx="127800" cy="0"/>
                  </a:xfrm>
                  <a:prstGeom prst="straightConnector1">
                    <a:avLst/>
                  </a:prstGeom>
                  <a:noFill/>
                  <a:ln cap="flat" cmpd="sng" w="9525">
                    <a:solidFill>
                      <a:schemeClr val="accent1"/>
                    </a:solidFill>
                    <a:prstDash val="solid"/>
                    <a:round/>
                    <a:headEnd len="med" w="med" type="none"/>
                    <a:tailEnd len="med" w="med" type="none"/>
                  </a:ln>
                </p:spPr>
              </p:cxnSp>
              <p:cxnSp>
                <p:nvCxnSpPr>
                  <p:cNvPr id="714" name="Google Shape;714;p25"/>
                  <p:cNvCxnSpPr/>
                  <p:nvPr/>
                </p:nvCxnSpPr>
                <p:spPr>
                  <a:xfrm rot="10800000">
                    <a:off x="8804738" y="3540688"/>
                    <a:ext cx="214800" cy="214800"/>
                  </a:xfrm>
                  <a:prstGeom prst="straightConnector1">
                    <a:avLst/>
                  </a:prstGeom>
                  <a:noFill/>
                  <a:ln cap="flat" cmpd="sng" w="9525">
                    <a:solidFill>
                      <a:schemeClr val="accent1"/>
                    </a:solidFill>
                    <a:prstDash val="solid"/>
                    <a:round/>
                    <a:headEnd len="med" w="med" type="none"/>
                    <a:tailEnd len="med" w="med" type="none"/>
                  </a:ln>
                </p:spPr>
              </p:cxnSp>
              <p:sp>
                <p:nvSpPr>
                  <p:cNvPr id="715" name="Google Shape;715;p25"/>
                  <p:cNvSpPr/>
                  <p:nvPr/>
                </p:nvSpPr>
                <p:spPr>
                  <a:xfrm rot="10800000">
                    <a:off x="8729588" y="3509788"/>
                    <a:ext cx="156300" cy="88200"/>
                  </a:xfrm>
                  <a:prstGeom prst="ellipse">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grpSp>
            <p:nvGrpSpPr>
              <p:cNvPr id="716" name="Google Shape;716;p25"/>
              <p:cNvGrpSpPr/>
              <p:nvPr/>
            </p:nvGrpSpPr>
            <p:grpSpPr>
              <a:xfrm>
                <a:off x="545775" y="4697275"/>
                <a:ext cx="1388225" cy="448625"/>
                <a:chOff x="545775" y="4697275"/>
                <a:chExt cx="1388225" cy="448625"/>
              </a:xfrm>
            </p:grpSpPr>
            <p:cxnSp>
              <p:nvCxnSpPr>
                <p:cNvPr id="717" name="Google Shape;717;p25"/>
                <p:cNvCxnSpPr/>
                <p:nvPr/>
              </p:nvCxnSpPr>
              <p:spPr>
                <a:xfrm flipH="1" rot="10800000">
                  <a:off x="545775" y="4738175"/>
                  <a:ext cx="406800" cy="406800"/>
                </a:xfrm>
                <a:prstGeom prst="straightConnector1">
                  <a:avLst/>
                </a:prstGeom>
                <a:noFill/>
                <a:ln cap="flat" cmpd="sng" w="9525">
                  <a:solidFill>
                    <a:schemeClr val="lt2"/>
                  </a:solidFill>
                  <a:prstDash val="solid"/>
                  <a:round/>
                  <a:headEnd len="med" w="med" type="none"/>
                  <a:tailEnd len="med" w="med" type="none"/>
                </a:ln>
              </p:spPr>
            </p:cxnSp>
            <p:cxnSp>
              <p:nvCxnSpPr>
                <p:cNvPr id="718" name="Google Shape;718;p25"/>
                <p:cNvCxnSpPr/>
                <p:nvPr/>
              </p:nvCxnSpPr>
              <p:spPr>
                <a:xfrm rot="10800000">
                  <a:off x="952300" y="4741375"/>
                  <a:ext cx="593100" cy="0"/>
                </a:xfrm>
                <a:prstGeom prst="straightConnector1">
                  <a:avLst/>
                </a:prstGeom>
                <a:noFill/>
                <a:ln cap="flat" cmpd="sng" w="9525">
                  <a:solidFill>
                    <a:schemeClr val="lt2"/>
                  </a:solidFill>
                  <a:prstDash val="solid"/>
                  <a:round/>
                  <a:headEnd len="med" w="med" type="none"/>
                  <a:tailEnd len="med" w="med" type="none"/>
                </a:ln>
              </p:spPr>
            </p:cxnSp>
            <p:cxnSp>
              <p:nvCxnSpPr>
                <p:cNvPr id="719" name="Google Shape;719;p25"/>
                <p:cNvCxnSpPr/>
                <p:nvPr/>
              </p:nvCxnSpPr>
              <p:spPr>
                <a:xfrm flipH="1" rot="10800000">
                  <a:off x="745650" y="4837800"/>
                  <a:ext cx="308100" cy="308100"/>
                </a:xfrm>
                <a:prstGeom prst="straightConnector1">
                  <a:avLst/>
                </a:prstGeom>
                <a:noFill/>
                <a:ln cap="flat" cmpd="sng" w="9525">
                  <a:solidFill>
                    <a:schemeClr val="lt2"/>
                  </a:solidFill>
                  <a:prstDash val="solid"/>
                  <a:round/>
                  <a:headEnd len="med" w="med" type="none"/>
                  <a:tailEnd len="med" w="med" type="none"/>
                </a:ln>
              </p:spPr>
            </p:cxnSp>
            <p:cxnSp>
              <p:nvCxnSpPr>
                <p:cNvPr id="720" name="Google Shape;720;p25"/>
                <p:cNvCxnSpPr>
                  <a:stCxn id="721" idx="2"/>
                </p:cNvCxnSpPr>
                <p:nvPr/>
              </p:nvCxnSpPr>
              <p:spPr>
                <a:xfrm rot="10800000">
                  <a:off x="1053500" y="4840900"/>
                  <a:ext cx="724200" cy="0"/>
                </a:xfrm>
                <a:prstGeom prst="straightConnector1">
                  <a:avLst/>
                </a:prstGeom>
                <a:noFill/>
                <a:ln cap="flat" cmpd="sng" w="9525">
                  <a:solidFill>
                    <a:schemeClr val="lt2"/>
                  </a:solidFill>
                  <a:prstDash val="solid"/>
                  <a:round/>
                  <a:headEnd len="med" w="med" type="none"/>
                  <a:tailEnd len="med" w="med" type="none"/>
                </a:ln>
              </p:spPr>
            </p:cxnSp>
            <p:sp>
              <p:nvSpPr>
                <p:cNvPr id="722" name="Google Shape;722;p25"/>
                <p:cNvSpPr/>
                <p:nvPr/>
              </p:nvSpPr>
              <p:spPr>
                <a:xfrm flipH="1" rot="10800000">
                  <a:off x="1545400" y="4697275"/>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721" name="Google Shape;721;p25"/>
                <p:cNvSpPr/>
                <p:nvPr/>
              </p:nvSpPr>
              <p:spPr>
                <a:xfrm flipH="1" rot="10800000">
                  <a:off x="1777700" y="4796800"/>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grpSp>
          <p:nvGrpSpPr>
            <p:cNvPr id="723" name="Google Shape;723;p25"/>
            <p:cNvGrpSpPr/>
            <p:nvPr/>
          </p:nvGrpSpPr>
          <p:grpSpPr>
            <a:xfrm>
              <a:off x="0" y="4297500"/>
              <a:ext cx="720000" cy="842900"/>
              <a:chOff x="0" y="4297500"/>
              <a:chExt cx="720000" cy="842900"/>
            </a:xfrm>
          </p:grpSpPr>
          <p:cxnSp>
            <p:nvCxnSpPr>
              <p:cNvPr id="724" name="Google Shape;724;p25"/>
              <p:cNvCxnSpPr/>
              <p:nvPr/>
            </p:nvCxnSpPr>
            <p:spPr>
              <a:xfrm flipH="1" rot="10800000">
                <a:off x="0" y="4737500"/>
                <a:ext cx="402900" cy="402900"/>
              </a:xfrm>
              <a:prstGeom prst="straightConnector1">
                <a:avLst/>
              </a:prstGeom>
              <a:noFill/>
              <a:ln cap="flat" cmpd="sng" w="9525">
                <a:solidFill>
                  <a:schemeClr val="accent1"/>
                </a:solidFill>
                <a:prstDash val="solid"/>
                <a:round/>
                <a:headEnd len="med" w="med" type="none"/>
                <a:tailEnd len="med" w="med" type="none"/>
              </a:ln>
            </p:spPr>
          </p:cxnSp>
          <p:cxnSp>
            <p:nvCxnSpPr>
              <p:cNvPr id="725" name="Google Shape;725;p25"/>
              <p:cNvCxnSpPr/>
              <p:nvPr/>
            </p:nvCxnSpPr>
            <p:spPr>
              <a:xfrm flipH="1" rot="10800000">
                <a:off x="228025" y="4737500"/>
                <a:ext cx="402900" cy="402900"/>
              </a:xfrm>
              <a:prstGeom prst="straightConnector1">
                <a:avLst/>
              </a:prstGeom>
              <a:noFill/>
              <a:ln cap="flat" cmpd="sng" w="9525">
                <a:solidFill>
                  <a:schemeClr val="accent1"/>
                </a:solidFill>
                <a:prstDash val="solid"/>
                <a:round/>
                <a:headEnd len="med" w="med" type="none"/>
                <a:tailEnd len="med" w="med" type="none"/>
              </a:ln>
            </p:spPr>
          </p:cxnSp>
          <p:sp>
            <p:nvSpPr>
              <p:cNvPr id="726" name="Google Shape;726;p25"/>
              <p:cNvSpPr/>
              <p:nvPr/>
            </p:nvSpPr>
            <p:spPr>
              <a:xfrm flipH="1" rot="10800000">
                <a:off x="563700" y="4690850"/>
                <a:ext cx="156300" cy="88200"/>
              </a:xfrm>
              <a:prstGeom prst="ellipse">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cxnSp>
            <p:nvCxnSpPr>
              <p:cNvPr id="727" name="Google Shape;727;p25"/>
              <p:cNvCxnSpPr/>
              <p:nvPr/>
            </p:nvCxnSpPr>
            <p:spPr>
              <a:xfrm rot="10800000">
                <a:off x="397975" y="4360975"/>
                <a:ext cx="0" cy="380400"/>
              </a:xfrm>
              <a:prstGeom prst="straightConnector1">
                <a:avLst/>
              </a:prstGeom>
              <a:noFill/>
              <a:ln cap="flat" cmpd="sng" w="9525">
                <a:solidFill>
                  <a:schemeClr val="accent1"/>
                </a:solidFill>
                <a:prstDash val="solid"/>
                <a:round/>
                <a:headEnd len="med" w="med" type="none"/>
                <a:tailEnd len="med" w="med" type="none"/>
              </a:ln>
            </p:spPr>
          </p:cxnSp>
          <p:sp>
            <p:nvSpPr>
              <p:cNvPr id="728" name="Google Shape;728;p25"/>
              <p:cNvSpPr/>
              <p:nvPr/>
            </p:nvSpPr>
            <p:spPr>
              <a:xfrm flipH="1" rot="10800000">
                <a:off x="319825" y="4297500"/>
                <a:ext cx="156300" cy="88200"/>
              </a:xfrm>
              <a:prstGeom prst="ellipse">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pic>
        <p:nvPicPr>
          <p:cNvPr id="729" name="Google Shape;729;p25"/>
          <p:cNvPicPr preferRelativeResize="0"/>
          <p:nvPr/>
        </p:nvPicPr>
        <p:blipFill rotWithShape="1">
          <a:blip r:embed="rId2">
            <a:alphaModFix/>
          </a:blip>
          <a:srcRect b="0" l="0" r="0" t="55253"/>
          <a:stretch/>
        </p:blipFill>
        <p:spPr>
          <a:xfrm>
            <a:off x="278338" y="2942550"/>
            <a:ext cx="222225" cy="1211851"/>
          </a:xfrm>
          <a:prstGeom prst="rect">
            <a:avLst/>
          </a:prstGeom>
          <a:noFill/>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ive columns">
  <p:cSld name="CUSTOM_6_1_1_1_1_1_1">
    <p:spTree>
      <p:nvGrpSpPr>
        <p:cNvPr id="730" name="Shape 730"/>
        <p:cNvGrpSpPr/>
        <p:nvPr/>
      </p:nvGrpSpPr>
      <p:grpSpPr>
        <a:xfrm>
          <a:off x="0" y="0"/>
          <a:ext cx="0" cy="0"/>
          <a:chOff x="0" y="0"/>
          <a:chExt cx="0" cy="0"/>
        </a:xfrm>
      </p:grpSpPr>
      <p:sp>
        <p:nvSpPr>
          <p:cNvPr id="731" name="Google Shape;731;p26"/>
          <p:cNvSpPr txBox="1"/>
          <p:nvPr>
            <p:ph idx="1" type="subTitle"/>
          </p:nvPr>
        </p:nvSpPr>
        <p:spPr>
          <a:xfrm>
            <a:off x="3807613" y="2512700"/>
            <a:ext cx="1528800" cy="209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732" name="Google Shape;732;p2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733" name="Google Shape;733;p26"/>
          <p:cNvSpPr txBox="1"/>
          <p:nvPr>
            <p:ph idx="2" type="title"/>
          </p:nvPr>
        </p:nvSpPr>
        <p:spPr>
          <a:xfrm>
            <a:off x="720000" y="2074400"/>
            <a:ext cx="15288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734" name="Google Shape;734;p26"/>
          <p:cNvSpPr txBox="1"/>
          <p:nvPr>
            <p:ph idx="3" type="subTitle"/>
          </p:nvPr>
        </p:nvSpPr>
        <p:spPr>
          <a:xfrm>
            <a:off x="720025" y="2512700"/>
            <a:ext cx="1528800" cy="209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735" name="Google Shape;735;p26"/>
          <p:cNvSpPr txBox="1"/>
          <p:nvPr>
            <p:ph idx="4" type="title"/>
          </p:nvPr>
        </p:nvSpPr>
        <p:spPr>
          <a:xfrm>
            <a:off x="3807599" y="2074400"/>
            <a:ext cx="15288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736" name="Google Shape;736;p26"/>
          <p:cNvSpPr txBox="1"/>
          <p:nvPr>
            <p:ph idx="5" type="title"/>
          </p:nvPr>
        </p:nvSpPr>
        <p:spPr>
          <a:xfrm>
            <a:off x="6895198" y="2074400"/>
            <a:ext cx="15288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737" name="Google Shape;737;p26"/>
          <p:cNvSpPr txBox="1"/>
          <p:nvPr>
            <p:ph idx="6" type="subTitle"/>
          </p:nvPr>
        </p:nvSpPr>
        <p:spPr>
          <a:xfrm>
            <a:off x="6895202" y="2512700"/>
            <a:ext cx="1528800" cy="209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738" name="Google Shape;738;p26"/>
          <p:cNvSpPr txBox="1"/>
          <p:nvPr>
            <p:ph idx="7" type="title"/>
          </p:nvPr>
        </p:nvSpPr>
        <p:spPr>
          <a:xfrm>
            <a:off x="2263800" y="2074400"/>
            <a:ext cx="15288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739" name="Google Shape;739;p26"/>
          <p:cNvSpPr txBox="1"/>
          <p:nvPr>
            <p:ph idx="8" type="subTitle"/>
          </p:nvPr>
        </p:nvSpPr>
        <p:spPr>
          <a:xfrm>
            <a:off x="2263819" y="2512700"/>
            <a:ext cx="1528800" cy="209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740" name="Google Shape;740;p26"/>
          <p:cNvSpPr txBox="1"/>
          <p:nvPr>
            <p:ph idx="9" type="title"/>
          </p:nvPr>
        </p:nvSpPr>
        <p:spPr>
          <a:xfrm>
            <a:off x="5351399" y="2074400"/>
            <a:ext cx="1528800" cy="527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None/>
              <a:defRPr sz="2000"/>
            </a:lvl1pPr>
            <a:lvl2pPr lvl="1" rtl="0" algn="ctr">
              <a:spcBef>
                <a:spcPts val="0"/>
              </a:spcBef>
              <a:spcAft>
                <a:spcPts val="0"/>
              </a:spcAft>
              <a:buSzPts val="2000"/>
              <a:buNone/>
              <a:defRPr sz="2000"/>
            </a:lvl2pPr>
            <a:lvl3pPr lvl="2" rtl="0" algn="ctr">
              <a:spcBef>
                <a:spcPts val="0"/>
              </a:spcBef>
              <a:spcAft>
                <a:spcPts val="0"/>
              </a:spcAft>
              <a:buSzPts val="2000"/>
              <a:buNone/>
              <a:defRPr sz="2000"/>
            </a:lvl3pPr>
            <a:lvl4pPr lvl="3" rtl="0" algn="ctr">
              <a:spcBef>
                <a:spcPts val="0"/>
              </a:spcBef>
              <a:spcAft>
                <a:spcPts val="0"/>
              </a:spcAft>
              <a:buSzPts val="2000"/>
              <a:buNone/>
              <a:defRPr sz="2000"/>
            </a:lvl4pPr>
            <a:lvl5pPr lvl="4" rtl="0" algn="ctr">
              <a:spcBef>
                <a:spcPts val="0"/>
              </a:spcBef>
              <a:spcAft>
                <a:spcPts val="0"/>
              </a:spcAft>
              <a:buSzPts val="2000"/>
              <a:buNone/>
              <a:defRPr sz="2000"/>
            </a:lvl5pPr>
            <a:lvl6pPr lvl="5" rtl="0" algn="ctr">
              <a:spcBef>
                <a:spcPts val="0"/>
              </a:spcBef>
              <a:spcAft>
                <a:spcPts val="0"/>
              </a:spcAft>
              <a:buSzPts val="2000"/>
              <a:buNone/>
              <a:defRPr sz="2000"/>
            </a:lvl6pPr>
            <a:lvl7pPr lvl="6" rtl="0" algn="ctr">
              <a:spcBef>
                <a:spcPts val="0"/>
              </a:spcBef>
              <a:spcAft>
                <a:spcPts val="0"/>
              </a:spcAft>
              <a:buSzPts val="2000"/>
              <a:buNone/>
              <a:defRPr sz="2000"/>
            </a:lvl7pPr>
            <a:lvl8pPr lvl="7" rtl="0" algn="ctr">
              <a:spcBef>
                <a:spcPts val="0"/>
              </a:spcBef>
              <a:spcAft>
                <a:spcPts val="0"/>
              </a:spcAft>
              <a:buSzPts val="2000"/>
              <a:buNone/>
              <a:defRPr sz="2000"/>
            </a:lvl8pPr>
            <a:lvl9pPr lvl="8" rtl="0" algn="ctr">
              <a:spcBef>
                <a:spcPts val="0"/>
              </a:spcBef>
              <a:spcAft>
                <a:spcPts val="0"/>
              </a:spcAft>
              <a:buSzPts val="2000"/>
              <a:buNone/>
              <a:defRPr sz="2000"/>
            </a:lvl9pPr>
          </a:lstStyle>
          <a:p/>
        </p:txBody>
      </p:sp>
      <p:sp>
        <p:nvSpPr>
          <p:cNvPr id="741" name="Google Shape;741;p26"/>
          <p:cNvSpPr txBox="1"/>
          <p:nvPr>
            <p:ph idx="13" type="subTitle"/>
          </p:nvPr>
        </p:nvSpPr>
        <p:spPr>
          <a:xfrm>
            <a:off x="5351407" y="2512700"/>
            <a:ext cx="1528800" cy="20913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grpSp>
        <p:nvGrpSpPr>
          <p:cNvPr id="742" name="Google Shape;742;p26"/>
          <p:cNvGrpSpPr/>
          <p:nvPr/>
        </p:nvGrpSpPr>
        <p:grpSpPr>
          <a:xfrm>
            <a:off x="0" y="3071250"/>
            <a:ext cx="9147250" cy="2074650"/>
            <a:chOff x="0" y="3071250"/>
            <a:chExt cx="9147250" cy="2074650"/>
          </a:xfrm>
        </p:grpSpPr>
        <p:grpSp>
          <p:nvGrpSpPr>
            <p:cNvPr id="743" name="Google Shape;743;p26"/>
            <p:cNvGrpSpPr/>
            <p:nvPr/>
          </p:nvGrpSpPr>
          <p:grpSpPr>
            <a:xfrm>
              <a:off x="0" y="3509788"/>
              <a:ext cx="723475" cy="1636113"/>
              <a:chOff x="0" y="3509788"/>
              <a:chExt cx="723475" cy="1636113"/>
            </a:xfrm>
          </p:grpSpPr>
          <p:grpSp>
            <p:nvGrpSpPr>
              <p:cNvPr id="744" name="Google Shape;744;p26"/>
              <p:cNvGrpSpPr/>
              <p:nvPr/>
            </p:nvGrpSpPr>
            <p:grpSpPr>
              <a:xfrm>
                <a:off x="260650" y="4341950"/>
                <a:ext cx="462825" cy="803950"/>
                <a:chOff x="260650" y="4341950"/>
                <a:chExt cx="462825" cy="803950"/>
              </a:xfrm>
            </p:grpSpPr>
            <p:cxnSp>
              <p:nvCxnSpPr>
                <p:cNvPr id="745" name="Google Shape;745;p26"/>
                <p:cNvCxnSpPr/>
                <p:nvPr/>
              </p:nvCxnSpPr>
              <p:spPr>
                <a:xfrm rot="10800000">
                  <a:off x="260650" y="4765200"/>
                  <a:ext cx="0" cy="380700"/>
                </a:xfrm>
                <a:prstGeom prst="straightConnector1">
                  <a:avLst/>
                </a:prstGeom>
                <a:noFill/>
                <a:ln cap="flat" cmpd="sng" w="9525">
                  <a:solidFill>
                    <a:schemeClr val="accent1"/>
                  </a:solidFill>
                  <a:prstDash val="solid"/>
                  <a:round/>
                  <a:headEnd len="med" w="med" type="none"/>
                  <a:tailEnd len="med" w="med" type="none"/>
                </a:ln>
              </p:spPr>
            </p:cxnSp>
            <p:cxnSp>
              <p:nvCxnSpPr>
                <p:cNvPr id="746" name="Google Shape;746;p26"/>
                <p:cNvCxnSpPr/>
                <p:nvPr/>
              </p:nvCxnSpPr>
              <p:spPr>
                <a:xfrm flipH="1">
                  <a:off x="260650" y="4404275"/>
                  <a:ext cx="363300" cy="363300"/>
                </a:xfrm>
                <a:prstGeom prst="straightConnector1">
                  <a:avLst/>
                </a:prstGeom>
                <a:noFill/>
                <a:ln cap="flat" cmpd="sng" w="9525">
                  <a:solidFill>
                    <a:schemeClr val="accent1"/>
                  </a:solidFill>
                  <a:prstDash val="solid"/>
                  <a:round/>
                  <a:headEnd len="med" w="med" type="none"/>
                  <a:tailEnd len="med" w="med" type="none"/>
                </a:ln>
              </p:spPr>
            </p:cxnSp>
            <p:sp>
              <p:nvSpPr>
                <p:cNvPr id="747" name="Google Shape;747;p26"/>
                <p:cNvSpPr/>
                <p:nvPr/>
              </p:nvSpPr>
              <p:spPr>
                <a:xfrm flipH="1">
                  <a:off x="567175" y="4341950"/>
                  <a:ext cx="156300" cy="88200"/>
                </a:xfrm>
                <a:prstGeom prst="ellipse">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cxnSp>
            <p:nvCxnSpPr>
              <p:cNvPr id="748" name="Google Shape;748;p26"/>
              <p:cNvCxnSpPr/>
              <p:nvPr/>
            </p:nvCxnSpPr>
            <p:spPr>
              <a:xfrm flipH="1">
                <a:off x="308475" y="4052588"/>
                <a:ext cx="311100" cy="291600"/>
              </a:xfrm>
              <a:prstGeom prst="straightConnector1">
                <a:avLst/>
              </a:prstGeom>
              <a:noFill/>
              <a:ln cap="flat" cmpd="sng" w="9525">
                <a:solidFill>
                  <a:schemeClr val="lt2"/>
                </a:solidFill>
                <a:prstDash val="solid"/>
                <a:round/>
                <a:headEnd len="med" w="med" type="none"/>
                <a:tailEnd len="med" w="med" type="none"/>
              </a:ln>
            </p:spPr>
          </p:cxnSp>
          <p:cxnSp>
            <p:nvCxnSpPr>
              <p:cNvPr id="749" name="Google Shape;749;p26"/>
              <p:cNvCxnSpPr/>
              <p:nvPr/>
            </p:nvCxnSpPr>
            <p:spPr>
              <a:xfrm rot="10800000">
                <a:off x="0" y="4052588"/>
                <a:ext cx="618600" cy="0"/>
              </a:xfrm>
              <a:prstGeom prst="straightConnector1">
                <a:avLst/>
              </a:prstGeom>
              <a:noFill/>
              <a:ln cap="flat" cmpd="sng" w="9525">
                <a:solidFill>
                  <a:schemeClr val="lt2"/>
                </a:solidFill>
                <a:prstDash val="solid"/>
                <a:round/>
                <a:headEnd len="med" w="med" type="none"/>
                <a:tailEnd len="med" w="med" type="none"/>
              </a:ln>
            </p:spPr>
          </p:cxnSp>
          <p:sp>
            <p:nvSpPr>
              <p:cNvPr id="750" name="Google Shape;750;p26"/>
              <p:cNvSpPr/>
              <p:nvPr/>
            </p:nvSpPr>
            <p:spPr>
              <a:xfrm flipH="1">
                <a:off x="199625" y="4322363"/>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cxnSp>
            <p:nvCxnSpPr>
              <p:cNvPr id="751" name="Google Shape;751;p26"/>
              <p:cNvCxnSpPr/>
              <p:nvPr/>
            </p:nvCxnSpPr>
            <p:spPr>
              <a:xfrm>
                <a:off x="4450" y="3912850"/>
                <a:ext cx="312600" cy="0"/>
              </a:xfrm>
              <a:prstGeom prst="straightConnector1">
                <a:avLst/>
              </a:prstGeom>
              <a:noFill/>
              <a:ln cap="flat" cmpd="sng" w="9525">
                <a:solidFill>
                  <a:schemeClr val="lt2"/>
                </a:solidFill>
                <a:prstDash val="solid"/>
                <a:round/>
                <a:headEnd len="med" w="med" type="none"/>
                <a:tailEnd len="med" w="med" type="none"/>
              </a:ln>
            </p:spPr>
          </p:cxnSp>
          <p:cxnSp>
            <p:nvCxnSpPr>
              <p:cNvPr id="752" name="Google Shape;752;p26"/>
              <p:cNvCxnSpPr/>
              <p:nvPr/>
            </p:nvCxnSpPr>
            <p:spPr>
              <a:xfrm flipH="1" rot="10800000">
                <a:off x="316813" y="3698188"/>
                <a:ext cx="214800" cy="214800"/>
              </a:xfrm>
              <a:prstGeom prst="straightConnector1">
                <a:avLst/>
              </a:prstGeom>
              <a:noFill/>
              <a:ln cap="flat" cmpd="sng" w="9525">
                <a:solidFill>
                  <a:schemeClr val="lt2"/>
                </a:solidFill>
                <a:prstDash val="solid"/>
                <a:round/>
                <a:headEnd len="med" w="med" type="none"/>
                <a:tailEnd len="med" w="med" type="none"/>
              </a:ln>
            </p:spPr>
          </p:cxnSp>
          <p:sp>
            <p:nvSpPr>
              <p:cNvPr id="753" name="Google Shape;753;p26"/>
              <p:cNvSpPr/>
              <p:nvPr/>
            </p:nvSpPr>
            <p:spPr>
              <a:xfrm flipH="1" rot="10800000">
                <a:off x="450463" y="3667288"/>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cxnSp>
            <p:nvCxnSpPr>
              <p:cNvPr id="754" name="Google Shape;754;p26"/>
              <p:cNvCxnSpPr/>
              <p:nvPr/>
            </p:nvCxnSpPr>
            <p:spPr>
              <a:xfrm>
                <a:off x="4450" y="3755350"/>
                <a:ext cx="127800" cy="0"/>
              </a:xfrm>
              <a:prstGeom prst="straightConnector1">
                <a:avLst/>
              </a:prstGeom>
              <a:noFill/>
              <a:ln cap="flat" cmpd="sng" w="9525">
                <a:solidFill>
                  <a:schemeClr val="accent1"/>
                </a:solidFill>
                <a:prstDash val="solid"/>
                <a:round/>
                <a:headEnd len="med" w="med" type="none"/>
                <a:tailEnd len="med" w="med" type="none"/>
              </a:ln>
            </p:spPr>
          </p:cxnSp>
          <p:cxnSp>
            <p:nvCxnSpPr>
              <p:cNvPr id="755" name="Google Shape;755;p26"/>
              <p:cNvCxnSpPr/>
              <p:nvPr/>
            </p:nvCxnSpPr>
            <p:spPr>
              <a:xfrm flipH="1" rot="10800000">
                <a:off x="127938" y="3540688"/>
                <a:ext cx="214800" cy="214800"/>
              </a:xfrm>
              <a:prstGeom prst="straightConnector1">
                <a:avLst/>
              </a:prstGeom>
              <a:noFill/>
              <a:ln cap="flat" cmpd="sng" w="9525">
                <a:solidFill>
                  <a:schemeClr val="accent1"/>
                </a:solidFill>
                <a:prstDash val="solid"/>
                <a:round/>
                <a:headEnd len="med" w="med" type="none"/>
                <a:tailEnd len="med" w="med" type="none"/>
              </a:ln>
            </p:spPr>
          </p:cxnSp>
          <p:sp>
            <p:nvSpPr>
              <p:cNvPr id="756" name="Google Shape;756;p26"/>
              <p:cNvSpPr/>
              <p:nvPr/>
            </p:nvSpPr>
            <p:spPr>
              <a:xfrm flipH="1" rot="10800000">
                <a:off x="261588" y="3509788"/>
                <a:ext cx="156300" cy="88200"/>
              </a:xfrm>
              <a:prstGeom prst="ellipse">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nvGrpSpPr>
            <p:cNvPr id="757" name="Google Shape;757;p26"/>
            <p:cNvGrpSpPr/>
            <p:nvPr/>
          </p:nvGrpSpPr>
          <p:grpSpPr>
            <a:xfrm>
              <a:off x="6645250" y="3071250"/>
              <a:ext cx="2502000" cy="2074650"/>
              <a:chOff x="6645250" y="3071250"/>
              <a:chExt cx="2502000" cy="2074650"/>
            </a:xfrm>
          </p:grpSpPr>
          <p:grpSp>
            <p:nvGrpSpPr>
              <p:cNvPr id="758" name="Google Shape;758;p26"/>
              <p:cNvGrpSpPr/>
              <p:nvPr/>
            </p:nvGrpSpPr>
            <p:grpSpPr>
              <a:xfrm>
                <a:off x="8561013" y="3689275"/>
                <a:ext cx="328125" cy="1456625"/>
                <a:chOff x="8561013" y="3689275"/>
                <a:chExt cx="328125" cy="1456625"/>
              </a:xfrm>
            </p:grpSpPr>
            <p:cxnSp>
              <p:nvCxnSpPr>
                <p:cNvPr id="759" name="Google Shape;759;p26"/>
                <p:cNvCxnSpPr/>
                <p:nvPr/>
              </p:nvCxnSpPr>
              <p:spPr>
                <a:xfrm rot="10800000">
                  <a:off x="8887100" y="3978600"/>
                  <a:ext cx="0" cy="1167300"/>
                </a:xfrm>
                <a:prstGeom prst="straightConnector1">
                  <a:avLst/>
                </a:prstGeom>
                <a:noFill/>
                <a:ln cap="flat" cmpd="sng" w="9525">
                  <a:solidFill>
                    <a:schemeClr val="accent1"/>
                  </a:solidFill>
                  <a:prstDash val="solid"/>
                  <a:round/>
                  <a:headEnd len="med" w="med" type="none"/>
                  <a:tailEnd len="med" w="med" type="none"/>
                </a:ln>
              </p:spPr>
            </p:cxnSp>
            <p:cxnSp>
              <p:nvCxnSpPr>
                <p:cNvPr id="760" name="Google Shape;760;p26"/>
                <p:cNvCxnSpPr/>
                <p:nvPr/>
              </p:nvCxnSpPr>
              <p:spPr>
                <a:xfrm>
                  <a:off x="8660538" y="3751600"/>
                  <a:ext cx="228600" cy="228600"/>
                </a:xfrm>
                <a:prstGeom prst="straightConnector1">
                  <a:avLst/>
                </a:prstGeom>
                <a:noFill/>
                <a:ln cap="flat" cmpd="sng" w="9525">
                  <a:solidFill>
                    <a:schemeClr val="accent1"/>
                  </a:solidFill>
                  <a:prstDash val="solid"/>
                  <a:round/>
                  <a:headEnd len="med" w="med" type="none"/>
                  <a:tailEnd len="med" w="med" type="none"/>
                </a:ln>
              </p:spPr>
            </p:cxnSp>
            <p:sp>
              <p:nvSpPr>
                <p:cNvPr id="761" name="Google Shape;761;p26"/>
                <p:cNvSpPr/>
                <p:nvPr/>
              </p:nvSpPr>
              <p:spPr>
                <a:xfrm>
                  <a:off x="8561013" y="3689275"/>
                  <a:ext cx="156300" cy="88200"/>
                </a:xfrm>
                <a:prstGeom prst="ellipse">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nvGrpSpPr>
              <p:cNvPr id="762" name="Google Shape;762;p26"/>
              <p:cNvGrpSpPr/>
              <p:nvPr/>
            </p:nvGrpSpPr>
            <p:grpSpPr>
              <a:xfrm>
                <a:off x="6645250" y="4802225"/>
                <a:ext cx="2502000" cy="88200"/>
                <a:chOff x="6645250" y="4802225"/>
                <a:chExt cx="2502000" cy="88200"/>
              </a:xfrm>
            </p:grpSpPr>
            <p:cxnSp>
              <p:nvCxnSpPr>
                <p:cNvPr id="763" name="Google Shape;763;p26"/>
                <p:cNvCxnSpPr/>
                <p:nvPr/>
              </p:nvCxnSpPr>
              <p:spPr>
                <a:xfrm>
                  <a:off x="6801550" y="4846325"/>
                  <a:ext cx="2345700" cy="0"/>
                </a:xfrm>
                <a:prstGeom prst="straightConnector1">
                  <a:avLst/>
                </a:prstGeom>
                <a:noFill/>
                <a:ln cap="flat" cmpd="sng" w="9525">
                  <a:solidFill>
                    <a:schemeClr val="lt2"/>
                  </a:solidFill>
                  <a:prstDash val="solid"/>
                  <a:round/>
                  <a:headEnd len="med" w="med" type="none"/>
                  <a:tailEnd len="med" w="med" type="none"/>
                </a:ln>
              </p:spPr>
            </p:cxnSp>
            <p:sp>
              <p:nvSpPr>
                <p:cNvPr id="764" name="Google Shape;764;p26"/>
                <p:cNvSpPr/>
                <p:nvPr/>
              </p:nvSpPr>
              <p:spPr>
                <a:xfrm flipH="1">
                  <a:off x="6645250" y="4802225"/>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nvGrpSpPr>
              <p:cNvPr id="765" name="Google Shape;765;p26"/>
              <p:cNvGrpSpPr/>
              <p:nvPr/>
            </p:nvGrpSpPr>
            <p:grpSpPr>
              <a:xfrm>
                <a:off x="8664500" y="3071250"/>
                <a:ext cx="479400" cy="711475"/>
                <a:chOff x="8664500" y="3071250"/>
                <a:chExt cx="479400" cy="711475"/>
              </a:xfrm>
            </p:grpSpPr>
            <p:cxnSp>
              <p:nvCxnSpPr>
                <p:cNvPr id="766" name="Google Shape;766;p26"/>
                <p:cNvCxnSpPr/>
                <p:nvPr/>
              </p:nvCxnSpPr>
              <p:spPr>
                <a:xfrm>
                  <a:off x="8668600" y="3478225"/>
                  <a:ext cx="262800" cy="262800"/>
                </a:xfrm>
                <a:prstGeom prst="straightConnector1">
                  <a:avLst/>
                </a:prstGeom>
                <a:noFill/>
                <a:ln cap="flat" cmpd="sng" w="9525">
                  <a:solidFill>
                    <a:schemeClr val="lt2"/>
                  </a:solidFill>
                  <a:prstDash val="solid"/>
                  <a:round/>
                  <a:headEnd len="med" w="med" type="none"/>
                  <a:tailEnd len="med" w="med" type="none"/>
                </a:ln>
              </p:spPr>
            </p:cxnSp>
            <p:cxnSp>
              <p:nvCxnSpPr>
                <p:cNvPr id="767" name="Google Shape;767;p26"/>
                <p:cNvCxnSpPr/>
                <p:nvPr/>
              </p:nvCxnSpPr>
              <p:spPr>
                <a:xfrm>
                  <a:off x="8664500" y="3476075"/>
                  <a:ext cx="479400" cy="0"/>
                </a:xfrm>
                <a:prstGeom prst="straightConnector1">
                  <a:avLst/>
                </a:prstGeom>
                <a:noFill/>
                <a:ln cap="flat" cmpd="sng" w="9525">
                  <a:solidFill>
                    <a:schemeClr val="lt2"/>
                  </a:solidFill>
                  <a:prstDash val="solid"/>
                  <a:round/>
                  <a:headEnd len="med" w="med" type="none"/>
                  <a:tailEnd len="med" w="med" type="none"/>
                </a:ln>
              </p:spPr>
            </p:cxnSp>
            <p:sp>
              <p:nvSpPr>
                <p:cNvPr id="768" name="Google Shape;768;p26"/>
                <p:cNvSpPr/>
                <p:nvPr/>
              </p:nvSpPr>
              <p:spPr>
                <a:xfrm>
                  <a:off x="8853975" y="3694525"/>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cxnSp>
              <p:nvCxnSpPr>
                <p:cNvPr id="769" name="Google Shape;769;p26"/>
                <p:cNvCxnSpPr/>
                <p:nvPr/>
              </p:nvCxnSpPr>
              <p:spPr>
                <a:xfrm>
                  <a:off x="8668600" y="3073400"/>
                  <a:ext cx="262800" cy="262800"/>
                </a:xfrm>
                <a:prstGeom prst="straightConnector1">
                  <a:avLst/>
                </a:prstGeom>
                <a:noFill/>
                <a:ln cap="flat" cmpd="sng" w="9525">
                  <a:solidFill>
                    <a:schemeClr val="lt2"/>
                  </a:solidFill>
                  <a:prstDash val="solid"/>
                  <a:round/>
                  <a:headEnd len="med" w="med" type="none"/>
                  <a:tailEnd len="med" w="med" type="none"/>
                </a:ln>
              </p:spPr>
            </p:cxnSp>
            <p:cxnSp>
              <p:nvCxnSpPr>
                <p:cNvPr id="770" name="Google Shape;770;p26"/>
                <p:cNvCxnSpPr/>
                <p:nvPr/>
              </p:nvCxnSpPr>
              <p:spPr>
                <a:xfrm>
                  <a:off x="8664500" y="3071250"/>
                  <a:ext cx="479400" cy="0"/>
                </a:xfrm>
                <a:prstGeom prst="straightConnector1">
                  <a:avLst/>
                </a:prstGeom>
                <a:noFill/>
                <a:ln cap="flat" cmpd="sng" w="9525">
                  <a:solidFill>
                    <a:schemeClr val="lt2"/>
                  </a:solidFill>
                  <a:prstDash val="solid"/>
                  <a:round/>
                  <a:headEnd len="med" w="med" type="none"/>
                  <a:tailEnd len="med" w="med" type="none"/>
                </a:ln>
              </p:spPr>
            </p:cxnSp>
            <p:sp>
              <p:nvSpPr>
                <p:cNvPr id="771" name="Google Shape;771;p26"/>
                <p:cNvSpPr/>
                <p:nvPr/>
              </p:nvSpPr>
              <p:spPr>
                <a:xfrm>
                  <a:off x="8853975" y="3289700"/>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772" name="Shape 772"/>
        <p:cNvGrpSpPr/>
        <p:nvPr/>
      </p:nvGrpSpPr>
      <p:grpSpPr>
        <a:xfrm>
          <a:off x="0" y="0"/>
          <a:ext cx="0" cy="0"/>
          <a:chOff x="0" y="0"/>
          <a:chExt cx="0" cy="0"/>
        </a:xfrm>
      </p:grpSpPr>
      <p:sp>
        <p:nvSpPr>
          <p:cNvPr id="773" name="Google Shape;773;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774" name="Google Shape;774;p27"/>
          <p:cNvSpPr txBox="1"/>
          <p:nvPr>
            <p:ph idx="1" type="subTitle"/>
          </p:nvPr>
        </p:nvSpPr>
        <p:spPr>
          <a:xfrm>
            <a:off x="720000" y="1604672"/>
            <a:ext cx="1986000" cy="1103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775" name="Google Shape;775;p27"/>
          <p:cNvSpPr txBox="1"/>
          <p:nvPr>
            <p:ph idx="2" type="subTitle"/>
          </p:nvPr>
        </p:nvSpPr>
        <p:spPr>
          <a:xfrm>
            <a:off x="3579001" y="1604672"/>
            <a:ext cx="1986000" cy="1103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776" name="Google Shape;776;p27"/>
          <p:cNvSpPr txBox="1"/>
          <p:nvPr>
            <p:ph idx="3" type="subTitle"/>
          </p:nvPr>
        </p:nvSpPr>
        <p:spPr>
          <a:xfrm>
            <a:off x="720000" y="3269128"/>
            <a:ext cx="1986000" cy="1103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777" name="Google Shape;777;p27"/>
          <p:cNvSpPr txBox="1"/>
          <p:nvPr>
            <p:ph idx="4" type="subTitle"/>
          </p:nvPr>
        </p:nvSpPr>
        <p:spPr>
          <a:xfrm>
            <a:off x="3579000" y="3269128"/>
            <a:ext cx="1986000" cy="1103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778" name="Google Shape;778;p27"/>
          <p:cNvSpPr txBox="1"/>
          <p:nvPr>
            <p:ph idx="5" type="subTitle"/>
          </p:nvPr>
        </p:nvSpPr>
        <p:spPr>
          <a:xfrm>
            <a:off x="6438000" y="1604672"/>
            <a:ext cx="1986000" cy="1103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779" name="Google Shape;779;p27"/>
          <p:cNvSpPr txBox="1"/>
          <p:nvPr>
            <p:ph idx="6" type="subTitle"/>
          </p:nvPr>
        </p:nvSpPr>
        <p:spPr>
          <a:xfrm>
            <a:off x="6438000" y="3269128"/>
            <a:ext cx="1986000" cy="11031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780" name="Google Shape;780;p27"/>
          <p:cNvSpPr txBox="1"/>
          <p:nvPr>
            <p:ph idx="7" type="subTitle"/>
          </p:nvPr>
        </p:nvSpPr>
        <p:spPr>
          <a:xfrm>
            <a:off x="720000" y="1307000"/>
            <a:ext cx="19860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Kanit"/>
              <a:buNone/>
              <a:defRPr sz="2000">
                <a:latin typeface="Kanit"/>
                <a:ea typeface="Kanit"/>
                <a:cs typeface="Kanit"/>
                <a:sym typeface="Kanit"/>
              </a:defRPr>
            </a:lvl1pPr>
            <a:lvl2pPr lvl="1" rtl="0" algn="ctr">
              <a:lnSpc>
                <a:spcPct val="100000"/>
              </a:lnSpc>
              <a:spcBef>
                <a:spcPts val="0"/>
              </a:spcBef>
              <a:spcAft>
                <a:spcPts val="0"/>
              </a:spcAft>
              <a:buSzPts val="2000"/>
              <a:buFont typeface="Kanit"/>
              <a:buNone/>
              <a:defRPr sz="2000">
                <a:latin typeface="Kanit"/>
                <a:ea typeface="Kanit"/>
                <a:cs typeface="Kanit"/>
                <a:sym typeface="Kanit"/>
              </a:defRPr>
            </a:lvl2pPr>
            <a:lvl3pPr lvl="2" rtl="0" algn="ctr">
              <a:lnSpc>
                <a:spcPct val="100000"/>
              </a:lnSpc>
              <a:spcBef>
                <a:spcPts val="0"/>
              </a:spcBef>
              <a:spcAft>
                <a:spcPts val="0"/>
              </a:spcAft>
              <a:buSzPts val="2000"/>
              <a:buFont typeface="Kanit"/>
              <a:buNone/>
              <a:defRPr sz="2000">
                <a:latin typeface="Kanit"/>
                <a:ea typeface="Kanit"/>
                <a:cs typeface="Kanit"/>
                <a:sym typeface="Kanit"/>
              </a:defRPr>
            </a:lvl3pPr>
            <a:lvl4pPr lvl="3" rtl="0" algn="ctr">
              <a:lnSpc>
                <a:spcPct val="100000"/>
              </a:lnSpc>
              <a:spcBef>
                <a:spcPts val="0"/>
              </a:spcBef>
              <a:spcAft>
                <a:spcPts val="0"/>
              </a:spcAft>
              <a:buSzPts val="2000"/>
              <a:buFont typeface="Kanit"/>
              <a:buNone/>
              <a:defRPr sz="2000">
                <a:latin typeface="Kanit"/>
                <a:ea typeface="Kanit"/>
                <a:cs typeface="Kanit"/>
                <a:sym typeface="Kanit"/>
              </a:defRPr>
            </a:lvl4pPr>
            <a:lvl5pPr lvl="4" rtl="0" algn="ctr">
              <a:lnSpc>
                <a:spcPct val="100000"/>
              </a:lnSpc>
              <a:spcBef>
                <a:spcPts val="0"/>
              </a:spcBef>
              <a:spcAft>
                <a:spcPts val="0"/>
              </a:spcAft>
              <a:buSzPts val="2000"/>
              <a:buFont typeface="Kanit"/>
              <a:buNone/>
              <a:defRPr sz="2000">
                <a:latin typeface="Kanit"/>
                <a:ea typeface="Kanit"/>
                <a:cs typeface="Kanit"/>
                <a:sym typeface="Kanit"/>
              </a:defRPr>
            </a:lvl5pPr>
            <a:lvl6pPr lvl="5" rtl="0" algn="ctr">
              <a:lnSpc>
                <a:spcPct val="100000"/>
              </a:lnSpc>
              <a:spcBef>
                <a:spcPts val="0"/>
              </a:spcBef>
              <a:spcAft>
                <a:spcPts val="0"/>
              </a:spcAft>
              <a:buSzPts val="2000"/>
              <a:buFont typeface="Kanit"/>
              <a:buNone/>
              <a:defRPr sz="2000">
                <a:latin typeface="Kanit"/>
                <a:ea typeface="Kanit"/>
                <a:cs typeface="Kanit"/>
                <a:sym typeface="Kanit"/>
              </a:defRPr>
            </a:lvl6pPr>
            <a:lvl7pPr lvl="6" rtl="0" algn="ctr">
              <a:lnSpc>
                <a:spcPct val="100000"/>
              </a:lnSpc>
              <a:spcBef>
                <a:spcPts val="0"/>
              </a:spcBef>
              <a:spcAft>
                <a:spcPts val="0"/>
              </a:spcAft>
              <a:buSzPts val="2000"/>
              <a:buFont typeface="Kanit"/>
              <a:buNone/>
              <a:defRPr sz="2000">
                <a:latin typeface="Kanit"/>
                <a:ea typeface="Kanit"/>
                <a:cs typeface="Kanit"/>
                <a:sym typeface="Kanit"/>
              </a:defRPr>
            </a:lvl7pPr>
            <a:lvl8pPr lvl="7" rtl="0" algn="ctr">
              <a:lnSpc>
                <a:spcPct val="100000"/>
              </a:lnSpc>
              <a:spcBef>
                <a:spcPts val="0"/>
              </a:spcBef>
              <a:spcAft>
                <a:spcPts val="0"/>
              </a:spcAft>
              <a:buSzPts val="2000"/>
              <a:buFont typeface="Kanit"/>
              <a:buNone/>
              <a:defRPr sz="2000">
                <a:latin typeface="Kanit"/>
                <a:ea typeface="Kanit"/>
                <a:cs typeface="Kanit"/>
                <a:sym typeface="Kanit"/>
              </a:defRPr>
            </a:lvl8pPr>
            <a:lvl9pPr lvl="8" rtl="0" algn="ctr">
              <a:lnSpc>
                <a:spcPct val="100000"/>
              </a:lnSpc>
              <a:spcBef>
                <a:spcPts val="0"/>
              </a:spcBef>
              <a:spcAft>
                <a:spcPts val="0"/>
              </a:spcAft>
              <a:buSzPts val="2000"/>
              <a:buFont typeface="Kanit"/>
              <a:buNone/>
              <a:defRPr sz="2000">
                <a:latin typeface="Kanit"/>
                <a:ea typeface="Kanit"/>
                <a:cs typeface="Kanit"/>
                <a:sym typeface="Kanit"/>
              </a:defRPr>
            </a:lvl9pPr>
          </a:lstStyle>
          <a:p/>
        </p:txBody>
      </p:sp>
      <p:sp>
        <p:nvSpPr>
          <p:cNvPr id="781" name="Google Shape;781;p27"/>
          <p:cNvSpPr txBox="1"/>
          <p:nvPr>
            <p:ph idx="8" type="subTitle"/>
          </p:nvPr>
        </p:nvSpPr>
        <p:spPr>
          <a:xfrm>
            <a:off x="3579000" y="1307000"/>
            <a:ext cx="19860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Kanit"/>
              <a:buNone/>
              <a:defRPr sz="2000">
                <a:latin typeface="Kanit"/>
                <a:ea typeface="Kanit"/>
                <a:cs typeface="Kanit"/>
                <a:sym typeface="Kanit"/>
              </a:defRPr>
            </a:lvl1pPr>
            <a:lvl2pPr lvl="1" rtl="0" algn="ctr">
              <a:lnSpc>
                <a:spcPct val="100000"/>
              </a:lnSpc>
              <a:spcBef>
                <a:spcPts val="0"/>
              </a:spcBef>
              <a:spcAft>
                <a:spcPts val="0"/>
              </a:spcAft>
              <a:buSzPts val="2000"/>
              <a:buFont typeface="Kanit"/>
              <a:buNone/>
              <a:defRPr sz="2000">
                <a:latin typeface="Kanit"/>
                <a:ea typeface="Kanit"/>
                <a:cs typeface="Kanit"/>
                <a:sym typeface="Kanit"/>
              </a:defRPr>
            </a:lvl2pPr>
            <a:lvl3pPr lvl="2" rtl="0" algn="ctr">
              <a:lnSpc>
                <a:spcPct val="100000"/>
              </a:lnSpc>
              <a:spcBef>
                <a:spcPts val="0"/>
              </a:spcBef>
              <a:spcAft>
                <a:spcPts val="0"/>
              </a:spcAft>
              <a:buSzPts val="2000"/>
              <a:buFont typeface="Kanit"/>
              <a:buNone/>
              <a:defRPr sz="2000">
                <a:latin typeface="Kanit"/>
                <a:ea typeface="Kanit"/>
                <a:cs typeface="Kanit"/>
                <a:sym typeface="Kanit"/>
              </a:defRPr>
            </a:lvl3pPr>
            <a:lvl4pPr lvl="3" rtl="0" algn="ctr">
              <a:lnSpc>
                <a:spcPct val="100000"/>
              </a:lnSpc>
              <a:spcBef>
                <a:spcPts val="0"/>
              </a:spcBef>
              <a:spcAft>
                <a:spcPts val="0"/>
              </a:spcAft>
              <a:buSzPts val="2000"/>
              <a:buFont typeface="Kanit"/>
              <a:buNone/>
              <a:defRPr sz="2000">
                <a:latin typeface="Kanit"/>
                <a:ea typeface="Kanit"/>
                <a:cs typeface="Kanit"/>
                <a:sym typeface="Kanit"/>
              </a:defRPr>
            </a:lvl4pPr>
            <a:lvl5pPr lvl="4" rtl="0" algn="ctr">
              <a:lnSpc>
                <a:spcPct val="100000"/>
              </a:lnSpc>
              <a:spcBef>
                <a:spcPts val="0"/>
              </a:spcBef>
              <a:spcAft>
                <a:spcPts val="0"/>
              </a:spcAft>
              <a:buSzPts val="2000"/>
              <a:buFont typeface="Kanit"/>
              <a:buNone/>
              <a:defRPr sz="2000">
                <a:latin typeface="Kanit"/>
                <a:ea typeface="Kanit"/>
                <a:cs typeface="Kanit"/>
                <a:sym typeface="Kanit"/>
              </a:defRPr>
            </a:lvl5pPr>
            <a:lvl6pPr lvl="5" rtl="0" algn="ctr">
              <a:lnSpc>
                <a:spcPct val="100000"/>
              </a:lnSpc>
              <a:spcBef>
                <a:spcPts val="0"/>
              </a:spcBef>
              <a:spcAft>
                <a:spcPts val="0"/>
              </a:spcAft>
              <a:buSzPts val="2000"/>
              <a:buFont typeface="Kanit"/>
              <a:buNone/>
              <a:defRPr sz="2000">
                <a:latin typeface="Kanit"/>
                <a:ea typeface="Kanit"/>
                <a:cs typeface="Kanit"/>
                <a:sym typeface="Kanit"/>
              </a:defRPr>
            </a:lvl6pPr>
            <a:lvl7pPr lvl="6" rtl="0" algn="ctr">
              <a:lnSpc>
                <a:spcPct val="100000"/>
              </a:lnSpc>
              <a:spcBef>
                <a:spcPts val="0"/>
              </a:spcBef>
              <a:spcAft>
                <a:spcPts val="0"/>
              </a:spcAft>
              <a:buSzPts val="2000"/>
              <a:buFont typeface="Kanit"/>
              <a:buNone/>
              <a:defRPr sz="2000">
                <a:latin typeface="Kanit"/>
                <a:ea typeface="Kanit"/>
                <a:cs typeface="Kanit"/>
                <a:sym typeface="Kanit"/>
              </a:defRPr>
            </a:lvl7pPr>
            <a:lvl8pPr lvl="7" rtl="0" algn="ctr">
              <a:lnSpc>
                <a:spcPct val="100000"/>
              </a:lnSpc>
              <a:spcBef>
                <a:spcPts val="0"/>
              </a:spcBef>
              <a:spcAft>
                <a:spcPts val="0"/>
              </a:spcAft>
              <a:buSzPts val="2000"/>
              <a:buFont typeface="Kanit"/>
              <a:buNone/>
              <a:defRPr sz="2000">
                <a:latin typeface="Kanit"/>
                <a:ea typeface="Kanit"/>
                <a:cs typeface="Kanit"/>
                <a:sym typeface="Kanit"/>
              </a:defRPr>
            </a:lvl8pPr>
            <a:lvl9pPr lvl="8" rtl="0" algn="ctr">
              <a:lnSpc>
                <a:spcPct val="100000"/>
              </a:lnSpc>
              <a:spcBef>
                <a:spcPts val="0"/>
              </a:spcBef>
              <a:spcAft>
                <a:spcPts val="0"/>
              </a:spcAft>
              <a:buSzPts val="2000"/>
              <a:buFont typeface="Kanit"/>
              <a:buNone/>
              <a:defRPr sz="2000">
                <a:latin typeface="Kanit"/>
                <a:ea typeface="Kanit"/>
                <a:cs typeface="Kanit"/>
                <a:sym typeface="Kanit"/>
              </a:defRPr>
            </a:lvl9pPr>
          </a:lstStyle>
          <a:p/>
        </p:txBody>
      </p:sp>
      <p:sp>
        <p:nvSpPr>
          <p:cNvPr id="782" name="Google Shape;782;p27"/>
          <p:cNvSpPr txBox="1"/>
          <p:nvPr>
            <p:ph idx="9" type="subTitle"/>
          </p:nvPr>
        </p:nvSpPr>
        <p:spPr>
          <a:xfrm>
            <a:off x="6437997" y="1307000"/>
            <a:ext cx="19860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Kanit"/>
              <a:buNone/>
              <a:defRPr sz="2000">
                <a:latin typeface="Kanit"/>
                <a:ea typeface="Kanit"/>
                <a:cs typeface="Kanit"/>
                <a:sym typeface="Kanit"/>
              </a:defRPr>
            </a:lvl1pPr>
            <a:lvl2pPr lvl="1" rtl="0" algn="ctr">
              <a:lnSpc>
                <a:spcPct val="100000"/>
              </a:lnSpc>
              <a:spcBef>
                <a:spcPts val="0"/>
              </a:spcBef>
              <a:spcAft>
                <a:spcPts val="0"/>
              </a:spcAft>
              <a:buSzPts val="2000"/>
              <a:buFont typeface="Kanit"/>
              <a:buNone/>
              <a:defRPr sz="2000">
                <a:latin typeface="Kanit"/>
                <a:ea typeface="Kanit"/>
                <a:cs typeface="Kanit"/>
                <a:sym typeface="Kanit"/>
              </a:defRPr>
            </a:lvl2pPr>
            <a:lvl3pPr lvl="2" rtl="0" algn="ctr">
              <a:lnSpc>
                <a:spcPct val="100000"/>
              </a:lnSpc>
              <a:spcBef>
                <a:spcPts val="0"/>
              </a:spcBef>
              <a:spcAft>
                <a:spcPts val="0"/>
              </a:spcAft>
              <a:buSzPts val="2000"/>
              <a:buFont typeface="Kanit"/>
              <a:buNone/>
              <a:defRPr sz="2000">
                <a:latin typeface="Kanit"/>
                <a:ea typeface="Kanit"/>
                <a:cs typeface="Kanit"/>
                <a:sym typeface="Kanit"/>
              </a:defRPr>
            </a:lvl3pPr>
            <a:lvl4pPr lvl="3" rtl="0" algn="ctr">
              <a:lnSpc>
                <a:spcPct val="100000"/>
              </a:lnSpc>
              <a:spcBef>
                <a:spcPts val="0"/>
              </a:spcBef>
              <a:spcAft>
                <a:spcPts val="0"/>
              </a:spcAft>
              <a:buSzPts val="2000"/>
              <a:buFont typeface="Kanit"/>
              <a:buNone/>
              <a:defRPr sz="2000">
                <a:latin typeface="Kanit"/>
                <a:ea typeface="Kanit"/>
                <a:cs typeface="Kanit"/>
                <a:sym typeface="Kanit"/>
              </a:defRPr>
            </a:lvl4pPr>
            <a:lvl5pPr lvl="4" rtl="0" algn="ctr">
              <a:lnSpc>
                <a:spcPct val="100000"/>
              </a:lnSpc>
              <a:spcBef>
                <a:spcPts val="0"/>
              </a:spcBef>
              <a:spcAft>
                <a:spcPts val="0"/>
              </a:spcAft>
              <a:buSzPts val="2000"/>
              <a:buFont typeface="Kanit"/>
              <a:buNone/>
              <a:defRPr sz="2000">
                <a:latin typeface="Kanit"/>
                <a:ea typeface="Kanit"/>
                <a:cs typeface="Kanit"/>
                <a:sym typeface="Kanit"/>
              </a:defRPr>
            </a:lvl5pPr>
            <a:lvl6pPr lvl="5" rtl="0" algn="ctr">
              <a:lnSpc>
                <a:spcPct val="100000"/>
              </a:lnSpc>
              <a:spcBef>
                <a:spcPts val="0"/>
              </a:spcBef>
              <a:spcAft>
                <a:spcPts val="0"/>
              </a:spcAft>
              <a:buSzPts val="2000"/>
              <a:buFont typeface="Kanit"/>
              <a:buNone/>
              <a:defRPr sz="2000">
                <a:latin typeface="Kanit"/>
                <a:ea typeface="Kanit"/>
                <a:cs typeface="Kanit"/>
                <a:sym typeface="Kanit"/>
              </a:defRPr>
            </a:lvl6pPr>
            <a:lvl7pPr lvl="6" rtl="0" algn="ctr">
              <a:lnSpc>
                <a:spcPct val="100000"/>
              </a:lnSpc>
              <a:spcBef>
                <a:spcPts val="0"/>
              </a:spcBef>
              <a:spcAft>
                <a:spcPts val="0"/>
              </a:spcAft>
              <a:buSzPts val="2000"/>
              <a:buFont typeface="Kanit"/>
              <a:buNone/>
              <a:defRPr sz="2000">
                <a:latin typeface="Kanit"/>
                <a:ea typeface="Kanit"/>
                <a:cs typeface="Kanit"/>
                <a:sym typeface="Kanit"/>
              </a:defRPr>
            </a:lvl7pPr>
            <a:lvl8pPr lvl="7" rtl="0" algn="ctr">
              <a:lnSpc>
                <a:spcPct val="100000"/>
              </a:lnSpc>
              <a:spcBef>
                <a:spcPts val="0"/>
              </a:spcBef>
              <a:spcAft>
                <a:spcPts val="0"/>
              </a:spcAft>
              <a:buSzPts val="2000"/>
              <a:buFont typeface="Kanit"/>
              <a:buNone/>
              <a:defRPr sz="2000">
                <a:latin typeface="Kanit"/>
                <a:ea typeface="Kanit"/>
                <a:cs typeface="Kanit"/>
                <a:sym typeface="Kanit"/>
              </a:defRPr>
            </a:lvl8pPr>
            <a:lvl9pPr lvl="8" rtl="0" algn="ctr">
              <a:lnSpc>
                <a:spcPct val="100000"/>
              </a:lnSpc>
              <a:spcBef>
                <a:spcPts val="0"/>
              </a:spcBef>
              <a:spcAft>
                <a:spcPts val="0"/>
              </a:spcAft>
              <a:buSzPts val="2000"/>
              <a:buFont typeface="Kanit"/>
              <a:buNone/>
              <a:defRPr sz="2000">
                <a:latin typeface="Kanit"/>
                <a:ea typeface="Kanit"/>
                <a:cs typeface="Kanit"/>
                <a:sym typeface="Kanit"/>
              </a:defRPr>
            </a:lvl9pPr>
          </a:lstStyle>
          <a:p/>
        </p:txBody>
      </p:sp>
      <p:sp>
        <p:nvSpPr>
          <p:cNvPr id="783" name="Google Shape;783;p27"/>
          <p:cNvSpPr txBox="1"/>
          <p:nvPr>
            <p:ph idx="13" type="subTitle"/>
          </p:nvPr>
        </p:nvSpPr>
        <p:spPr>
          <a:xfrm>
            <a:off x="720000" y="2968231"/>
            <a:ext cx="19860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Kanit"/>
              <a:buNone/>
              <a:defRPr sz="2000">
                <a:latin typeface="Kanit"/>
                <a:ea typeface="Kanit"/>
                <a:cs typeface="Kanit"/>
                <a:sym typeface="Kanit"/>
              </a:defRPr>
            </a:lvl1pPr>
            <a:lvl2pPr lvl="1" rtl="0" algn="ctr">
              <a:lnSpc>
                <a:spcPct val="100000"/>
              </a:lnSpc>
              <a:spcBef>
                <a:spcPts val="0"/>
              </a:spcBef>
              <a:spcAft>
                <a:spcPts val="0"/>
              </a:spcAft>
              <a:buSzPts val="2000"/>
              <a:buFont typeface="Kanit"/>
              <a:buNone/>
              <a:defRPr sz="2000">
                <a:latin typeface="Kanit"/>
                <a:ea typeface="Kanit"/>
                <a:cs typeface="Kanit"/>
                <a:sym typeface="Kanit"/>
              </a:defRPr>
            </a:lvl2pPr>
            <a:lvl3pPr lvl="2" rtl="0" algn="ctr">
              <a:lnSpc>
                <a:spcPct val="100000"/>
              </a:lnSpc>
              <a:spcBef>
                <a:spcPts val="0"/>
              </a:spcBef>
              <a:spcAft>
                <a:spcPts val="0"/>
              </a:spcAft>
              <a:buSzPts val="2000"/>
              <a:buFont typeface="Kanit"/>
              <a:buNone/>
              <a:defRPr sz="2000">
                <a:latin typeface="Kanit"/>
                <a:ea typeface="Kanit"/>
                <a:cs typeface="Kanit"/>
                <a:sym typeface="Kanit"/>
              </a:defRPr>
            </a:lvl3pPr>
            <a:lvl4pPr lvl="3" rtl="0" algn="ctr">
              <a:lnSpc>
                <a:spcPct val="100000"/>
              </a:lnSpc>
              <a:spcBef>
                <a:spcPts val="0"/>
              </a:spcBef>
              <a:spcAft>
                <a:spcPts val="0"/>
              </a:spcAft>
              <a:buSzPts val="2000"/>
              <a:buFont typeface="Kanit"/>
              <a:buNone/>
              <a:defRPr sz="2000">
                <a:latin typeface="Kanit"/>
                <a:ea typeface="Kanit"/>
                <a:cs typeface="Kanit"/>
                <a:sym typeface="Kanit"/>
              </a:defRPr>
            </a:lvl4pPr>
            <a:lvl5pPr lvl="4" rtl="0" algn="ctr">
              <a:lnSpc>
                <a:spcPct val="100000"/>
              </a:lnSpc>
              <a:spcBef>
                <a:spcPts val="0"/>
              </a:spcBef>
              <a:spcAft>
                <a:spcPts val="0"/>
              </a:spcAft>
              <a:buSzPts val="2000"/>
              <a:buFont typeface="Kanit"/>
              <a:buNone/>
              <a:defRPr sz="2000">
                <a:latin typeface="Kanit"/>
                <a:ea typeface="Kanit"/>
                <a:cs typeface="Kanit"/>
                <a:sym typeface="Kanit"/>
              </a:defRPr>
            </a:lvl5pPr>
            <a:lvl6pPr lvl="5" rtl="0" algn="ctr">
              <a:lnSpc>
                <a:spcPct val="100000"/>
              </a:lnSpc>
              <a:spcBef>
                <a:spcPts val="0"/>
              </a:spcBef>
              <a:spcAft>
                <a:spcPts val="0"/>
              </a:spcAft>
              <a:buSzPts val="2000"/>
              <a:buFont typeface="Kanit"/>
              <a:buNone/>
              <a:defRPr sz="2000">
                <a:latin typeface="Kanit"/>
                <a:ea typeface="Kanit"/>
                <a:cs typeface="Kanit"/>
                <a:sym typeface="Kanit"/>
              </a:defRPr>
            </a:lvl6pPr>
            <a:lvl7pPr lvl="6" rtl="0" algn="ctr">
              <a:lnSpc>
                <a:spcPct val="100000"/>
              </a:lnSpc>
              <a:spcBef>
                <a:spcPts val="0"/>
              </a:spcBef>
              <a:spcAft>
                <a:spcPts val="0"/>
              </a:spcAft>
              <a:buSzPts val="2000"/>
              <a:buFont typeface="Kanit"/>
              <a:buNone/>
              <a:defRPr sz="2000">
                <a:latin typeface="Kanit"/>
                <a:ea typeface="Kanit"/>
                <a:cs typeface="Kanit"/>
                <a:sym typeface="Kanit"/>
              </a:defRPr>
            </a:lvl7pPr>
            <a:lvl8pPr lvl="7" rtl="0" algn="ctr">
              <a:lnSpc>
                <a:spcPct val="100000"/>
              </a:lnSpc>
              <a:spcBef>
                <a:spcPts val="0"/>
              </a:spcBef>
              <a:spcAft>
                <a:spcPts val="0"/>
              </a:spcAft>
              <a:buSzPts val="2000"/>
              <a:buFont typeface="Kanit"/>
              <a:buNone/>
              <a:defRPr sz="2000">
                <a:latin typeface="Kanit"/>
                <a:ea typeface="Kanit"/>
                <a:cs typeface="Kanit"/>
                <a:sym typeface="Kanit"/>
              </a:defRPr>
            </a:lvl8pPr>
            <a:lvl9pPr lvl="8" rtl="0" algn="ctr">
              <a:lnSpc>
                <a:spcPct val="100000"/>
              </a:lnSpc>
              <a:spcBef>
                <a:spcPts val="0"/>
              </a:spcBef>
              <a:spcAft>
                <a:spcPts val="0"/>
              </a:spcAft>
              <a:buSzPts val="2000"/>
              <a:buFont typeface="Kanit"/>
              <a:buNone/>
              <a:defRPr sz="2000">
                <a:latin typeface="Kanit"/>
                <a:ea typeface="Kanit"/>
                <a:cs typeface="Kanit"/>
                <a:sym typeface="Kanit"/>
              </a:defRPr>
            </a:lvl9pPr>
          </a:lstStyle>
          <a:p/>
        </p:txBody>
      </p:sp>
      <p:sp>
        <p:nvSpPr>
          <p:cNvPr id="784" name="Google Shape;784;p27"/>
          <p:cNvSpPr txBox="1"/>
          <p:nvPr>
            <p:ph idx="14" type="subTitle"/>
          </p:nvPr>
        </p:nvSpPr>
        <p:spPr>
          <a:xfrm>
            <a:off x="3579000" y="2968231"/>
            <a:ext cx="19860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Kanit"/>
              <a:buNone/>
              <a:defRPr sz="2000">
                <a:latin typeface="Kanit"/>
                <a:ea typeface="Kanit"/>
                <a:cs typeface="Kanit"/>
                <a:sym typeface="Kanit"/>
              </a:defRPr>
            </a:lvl1pPr>
            <a:lvl2pPr lvl="1" rtl="0" algn="ctr">
              <a:lnSpc>
                <a:spcPct val="100000"/>
              </a:lnSpc>
              <a:spcBef>
                <a:spcPts val="0"/>
              </a:spcBef>
              <a:spcAft>
                <a:spcPts val="0"/>
              </a:spcAft>
              <a:buSzPts val="2000"/>
              <a:buFont typeface="Kanit"/>
              <a:buNone/>
              <a:defRPr sz="2000">
                <a:latin typeface="Kanit"/>
                <a:ea typeface="Kanit"/>
                <a:cs typeface="Kanit"/>
                <a:sym typeface="Kanit"/>
              </a:defRPr>
            </a:lvl2pPr>
            <a:lvl3pPr lvl="2" rtl="0" algn="ctr">
              <a:lnSpc>
                <a:spcPct val="100000"/>
              </a:lnSpc>
              <a:spcBef>
                <a:spcPts val="0"/>
              </a:spcBef>
              <a:spcAft>
                <a:spcPts val="0"/>
              </a:spcAft>
              <a:buSzPts val="2000"/>
              <a:buFont typeface="Kanit"/>
              <a:buNone/>
              <a:defRPr sz="2000">
                <a:latin typeface="Kanit"/>
                <a:ea typeface="Kanit"/>
                <a:cs typeface="Kanit"/>
                <a:sym typeface="Kanit"/>
              </a:defRPr>
            </a:lvl3pPr>
            <a:lvl4pPr lvl="3" rtl="0" algn="ctr">
              <a:lnSpc>
                <a:spcPct val="100000"/>
              </a:lnSpc>
              <a:spcBef>
                <a:spcPts val="0"/>
              </a:spcBef>
              <a:spcAft>
                <a:spcPts val="0"/>
              </a:spcAft>
              <a:buSzPts val="2000"/>
              <a:buFont typeface="Kanit"/>
              <a:buNone/>
              <a:defRPr sz="2000">
                <a:latin typeface="Kanit"/>
                <a:ea typeface="Kanit"/>
                <a:cs typeface="Kanit"/>
                <a:sym typeface="Kanit"/>
              </a:defRPr>
            </a:lvl4pPr>
            <a:lvl5pPr lvl="4" rtl="0" algn="ctr">
              <a:lnSpc>
                <a:spcPct val="100000"/>
              </a:lnSpc>
              <a:spcBef>
                <a:spcPts val="0"/>
              </a:spcBef>
              <a:spcAft>
                <a:spcPts val="0"/>
              </a:spcAft>
              <a:buSzPts val="2000"/>
              <a:buFont typeface="Kanit"/>
              <a:buNone/>
              <a:defRPr sz="2000">
                <a:latin typeface="Kanit"/>
                <a:ea typeface="Kanit"/>
                <a:cs typeface="Kanit"/>
                <a:sym typeface="Kanit"/>
              </a:defRPr>
            </a:lvl5pPr>
            <a:lvl6pPr lvl="5" rtl="0" algn="ctr">
              <a:lnSpc>
                <a:spcPct val="100000"/>
              </a:lnSpc>
              <a:spcBef>
                <a:spcPts val="0"/>
              </a:spcBef>
              <a:spcAft>
                <a:spcPts val="0"/>
              </a:spcAft>
              <a:buSzPts val="2000"/>
              <a:buFont typeface="Kanit"/>
              <a:buNone/>
              <a:defRPr sz="2000">
                <a:latin typeface="Kanit"/>
                <a:ea typeface="Kanit"/>
                <a:cs typeface="Kanit"/>
                <a:sym typeface="Kanit"/>
              </a:defRPr>
            </a:lvl6pPr>
            <a:lvl7pPr lvl="6" rtl="0" algn="ctr">
              <a:lnSpc>
                <a:spcPct val="100000"/>
              </a:lnSpc>
              <a:spcBef>
                <a:spcPts val="0"/>
              </a:spcBef>
              <a:spcAft>
                <a:spcPts val="0"/>
              </a:spcAft>
              <a:buSzPts val="2000"/>
              <a:buFont typeface="Kanit"/>
              <a:buNone/>
              <a:defRPr sz="2000">
                <a:latin typeface="Kanit"/>
                <a:ea typeface="Kanit"/>
                <a:cs typeface="Kanit"/>
                <a:sym typeface="Kanit"/>
              </a:defRPr>
            </a:lvl7pPr>
            <a:lvl8pPr lvl="7" rtl="0" algn="ctr">
              <a:lnSpc>
                <a:spcPct val="100000"/>
              </a:lnSpc>
              <a:spcBef>
                <a:spcPts val="0"/>
              </a:spcBef>
              <a:spcAft>
                <a:spcPts val="0"/>
              </a:spcAft>
              <a:buSzPts val="2000"/>
              <a:buFont typeface="Kanit"/>
              <a:buNone/>
              <a:defRPr sz="2000">
                <a:latin typeface="Kanit"/>
                <a:ea typeface="Kanit"/>
                <a:cs typeface="Kanit"/>
                <a:sym typeface="Kanit"/>
              </a:defRPr>
            </a:lvl8pPr>
            <a:lvl9pPr lvl="8" rtl="0" algn="ctr">
              <a:lnSpc>
                <a:spcPct val="100000"/>
              </a:lnSpc>
              <a:spcBef>
                <a:spcPts val="0"/>
              </a:spcBef>
              <a:spcAft>
                <a:spcPts val="0"/>
              </a:spcAft>
              <a:buSzPts val="2000"/>
              <a:buFont typeface="Kanit"/>
              <a:buNone/>
              <a:defRPr sz="2000">
                <a:latin typeface="Kanit"/>
                <a:ea typeface="Kanit"/>
                <a:cs typeface="Kanit"/>
                <a:sym typeface="Kanit"/>
              </a:defRPr>
            </a:lvl9pPr>
          </a:lstStyle>
          <a:p/>
        </p:txBody>
      </p:sp>
      <p:sp>
        <p:nvSpPr>
          <p:cNvPr id="785" name="Google Shape;785;p27"/>
          <p:cNvSpPr txBox="1"/>
          <p:nvPr>
            <p:ph idx="15" type="subTitle"/>
          </p:nvPr>
        </p:nvSpPr>
        <p:spPr>
          <a:xfrm>
            <a:off x="6437997" y="2968231"/>
            <a:ext cx="1986000" cy="377100"/>
          </a:xfrm>
          <a:prstGeom prst="rect">
            <a:avLst/>
          </a:prstGeom>
        </p:spPr>
        <p:txBody>
          <a:bodyPr anchorCtr="0" anchor="b" bIns="91425" lIns="91425" spcFirstLastPara="1" rIns="91425" wrap="square" tIns="91425">
            <a:noAutofit/>
          </a:bodyPr>
          <a:lstStyle>
            <a:lvl1pPr lvl="0" rtl="0">
              <a:lnSpc>
                <a:spcPct val="100000"/>
              </a:lnSpc>
              <a:spcBef>
                <a:spcPts val="0"/>
              </a:spcBef>
              <a:spcAft>
                <a:spcPts val="0"/>
              </a:spcAft>
              <a:buSzPts val="2000"/>
              <a:buFont typeface="Kanit"/>
              <a:buNone/>
              <a:defRPr sz="2000">
                <a:latin typeface="Kanit"/>
                <a:ea typeface="Kanit"/>
                <a:cs typeface="Kanit"/>
                <a:sym typeface="Kanit"/>
              </a:defRPr>
            </a:lvl1pPr>
            <a:lvl2pPr lvl="1" rtl="0" algn="ctr">
              <a:lnSpc>
                <a:spcPct val="100000"/>
              </a:lnSpc>
              <a:spcBef>
                <a:spcPts val="0"/>
              </a:spcBef>
              <a:spcAft>
                <a:spcPts val="0"/>
              </a:spcAft>
              <a:buSzPts val="2000"/>
              <a:buFont typeface="Kanit"/>
              <a:buNone/>
              <a:defRPr sz="2000">
                <a:latin typeface="Kanit"/>
                <a:ea typeface="Kanit"/>
                <a:cs typeface="Kanit"/>
                <a:sym typeface="Kanit"/>
              </a:defRPr>
            </a:lvl2pPr>
            <a:lvl3pPr lvl="2" rtl="0" algn="ctr">
              <a:lnSpc>
                <a:spcPct val="100000"/>
              </a:lnSpc>
              <a:spcBef>
                <a:spcPts val="0"/>
              </a:spcBef>
              <a:spcAft>
                <a:spcPts val="0"/>
              </a:spcAft>
              <a:buSzPts val="2000"/>
              <a:buFont typeface="Kanit"/>
              <a:buNone/>
              <a:defRPr sz="2000">
                <a:latin typeface="Kanit"/>
                <a:ea typeface="Kanit"/>
                <a:cs typeface="Kanit"/>
                <a:sym typeface="Kanit"/>
              </a:defRPr>
            </a:lvl3pPr>
            <a:lvl4pPr lvl="3" rtl="0" algn="ctr">
              <a:lnSpc>
                <a:spcPct val="100000"/>
              </a:lnSpc>
              <a:spcBef>
                <a:spcPts val="0"/>
              </a:spcBef>
              <a:spcAft>
                <a:spcPts val="0"/>
              </a:spcAft>
              <a:buSzPts val="2000"/>
              <a:buFont typeface="Kanit"/>
              <a:buNone/>
              <a:defRPr sz="2000">
                <a:latin typeface="Kanit"/>
                <a:ea typeface="Kanit"/>
                <a:cs typeface="Kanit"/>
                <a:sym typeface="Kanit"/>
              </a:defRPr>
            </a:lvl4pPr>
            <a:lvl5pPr lvl="4" rtl="0" algn="ctr">
              <a:lnSpc>
                <a:spcPct val="100000"/>
              </a:lnSpc>
              <a:spcBef>
                <a:spcPts val="0"/>
              </a:spcBef>
              <a:spcAft>
                <a:spcPts val="0"/>
              </a:spcAft>
              <a:buSzPts val="2000"/>
              <a:buFont typeface="Kanit"/>
              <a:buNone/>
              <a:defRPr sz="2000">
                <a:latin typeface="Kanit"/>
                <a:ea typeface="Kanit"/>
                <a:cs typeface="Kanit"/>
                <a:sym typeface="Kanit"/>
              </a:defRPr>
            </a:lvl5pPr>
            <a:lvl6pPr lvl="5" rtl="0" algn="ctr">
              <a:lnSpc>
                <a:spcPct val="100000"/>
              </a:lnSpc>
              <a:spcBef>
                <a:spcPts val="0"/>
              </a:spcBef>
              <a:spcAft>
                <a:spcPts val="0"/>
              </a:spcAft>
              <a:buSzPts val="2000"/>
              <a:buFont typeface="Kanit"/>
              <a:buNone/>
              <a:defRPr sz="2000">
                <a:latin typeface="Kanit"/>
                <a:ea typeface="Kanit"/>
                <a:cs typeface="Kanit"/>
                <a:sym typeface="Kanit"/>
              </a:defRPr>
            </a:lvl6pPr>
            <a:lvl7pPr lvl="6" rtl="0" algn="ctr">
              <a:lnSpc>
                <a:spcPct val="100000"/>
              </a:lnSpc>
              <a:spcBef>
                <a:spcPts val="0"/>
              </a:spcBef>
              <a:spcAft>
                <a:spcPts val="0"/>
              </a:spcAft>
              <a:buSzPts val="2000"/>
              <a:buFont typeface="Kanit"/>
              <a:buNone/>
              <a:defRPr sz="2000">
                <a:latin typeface="Kanit"/>
                <a:ea typeface="Kanit"/>
                <a:cs typeface="Kanit"/>
                <a:sym typeface="Kanit"/>
              </a:defRPr>
            </a:lvl7pPr>
            <a:lvl8pPr lvl="7" rtl="0" algn="ctr">
              <a:lnSpc>
                <a:spcPct val="100000"/>
              </a:lnSpc>
              <a:spcBef>
                <a:spcPts val="0"/>
              </a:spcBef>
              <a:spcAft>
                <a:spcPts val="0"/>
              </a:spcAft>
              <a:buSzPts val="2000"/>
              <a:buFont typeface="Kanit"/>
              <a:buNone/>
              <a:defRPr sz="2000">
                <a:latin typeface="Kanit"/>
                <a:ea typeface="Kanit"/>
                <a:cs typeface="Kanit"/>
                <a:sym typeface="Kanit"/>
              </a:defRPr>
            </a:lvl8pPr>
            <a:lvl9pPr lvl="8" rtl="0" algn="ctr">
              <a:lnSpc>
                <a:spcPct val="100000"/>
              </a:lnSpc>
              <a:spcBef>
                <a:spcPts val="0"/>
              </a:spcBef>
              <a:spcAft>
                <a:spcPts val="0"/>
              </a:spcAft>
              <a:buSzPts val="2000"/>
              <a:buFont typeface="Kanit"/>
              <a:buNone/>
              <a:defRPr sz="2000">
                <a:latin typeface="Kanit"/>
                <a:ea typeface="Kanit"/>
                <a:cs typeface="Kanit"/>
                <a:sym typeface="Kanit"/>
              </a:defRPr>
            </a:lvl9pPr>
          </a:lstStyle>
          <a:p/>
        </p:txBody>
      </p:sp>
      <p:grpSp>
        <p:nvGrpSpPr>
          <p:cNvPr id="786" name="Google Shape;786;p27"/>
          <p:cNvGrpSpPr/>
          <p:nvPr/>
        </p:nvGrpSpPr>
        <p:grpSpPr>
          <a:xfrm>
            <a:off x="-2925" y="-5500"/>
            <a:ext cx="9150400" cy="5151400"/>
            <a:chOff x="-2925" y="-5500"/>
            <a:chExt cx="9150400" cy="5151400"/>
          </a:xfrm>
        </p:grpSpPr>
        <p:grpSp>
          <p:nvGrpSpPr>
            <p:cNvPr id="787" name="Google Shape;787;p27"/>
            <p:cNvGrpSpPr/>
            <p:nvPr/>
          </p:nvGrpSpPr>
          <p:grpSpPr>
            <a:xfrm>
              <a:off x="-2925" y="-5500"/>
              <a:ext cx="1936925" cy="981950"/>
              <a:chOff x="-2925" y="-5500"/>
              <a:chExt cx="1936925" cy="981950"/>
            </a:xfrm>
          </p:grpSpPr>
          <p:grpSp>
            <p:nvGrpSpPr>
              <p:cNvPr id="788" name="Google Shape;788;p27"/>
              <p:cNvGrpSpPr/>
              <p:nvPr/>
            </p:nvGrpSpPr>
            <p:grpSpPr>
              <a:xfrm>
                <a:off x="545775" y="-5500"/>
                <a:ext cx="1388225" cy="448625"/>
                <a:chOff x="545775" y="-5500"/>
                <a:chExt cx="1388225" cy="448625"/>
              </a:xfrm>
            </p:grpSpPr>
            <p:cxnSp>
              <p:nvCxnSpPr>
                <p:cNvPr id="789" name="Google Shape;789;p27"/>
                <p:cNvCxnSpPr/>
                <p:nvPr/>
              </p:nvCxnSpPr>
              <p:spPr>
                <a:xfrm>
                  <a:off x="545775" y="-4575"/>
                  <a:ext cx="406800" cy="406800"/>
                </a:xfrm>
                <a:prstGeom prst="straightConnector1">
                  <a:avLst/>
                </a:prstGeom>
                <a:noFill/>
                <a:ln cap="flat" cmpd="sng" w="9525">
                  <a:solidFill>
                    <a:schemeClr val="lt2"/>
                  </a:solidFill>
                  <a:prstDash val="solid"/>
                  <a:round/>
                  <a:headEnd len="med" w="med" type="none"/>
                  <a:tailEnd len="med" w="med" type="none"/>
                </a:ln>
              </p:spPr>
            </p:cxnSp>
            <p:cxnSp>
              <p:nvCxnSpPr>
                <p:cNvPr id="790" name="Google Shape;790;p27"/>
                <p:cNvCxnSpPr/>
                <p:nvPr/>
              </p:nvCxnSpPr>
              <p:spPr>
                <a:xfrm rot="10800000">
                  <a:off x="952300" y="399025"/>
                  <a:ext cx="593100" cy="0"/>
                </a:xfrm>
                <a:prstGeom prst="straightConnector1">
                  <a:avLst/>
                </a:prstGeom>
                <a:noFill/>
                <a:ln cap="flat" cmpd="sng" w="9525">
                  <a:solidFill>
                    <a:schemeClr val="lt2"/>
                  </a:solidFill>
                  <a:prstDash val="solid"/>
                  <a:round/>
                  <a:headEnd len="med" w="med" type="none"/>
                  <a:tailEnd len="med" w="med" type="none"/>
                </a:ln>
              </p:spPr>
            </p:cxnSp>
            <p:cxnSp>
              <p:nvCxnSpPr>
                <p:cNvPr id="791" name="Google Shape;791;p27"/>
                <p:cNvCxnSpPr/>
                <p:nvPr/>
              </p:nvCxnSpPr>
              <p:spPr>
                <a:xfrm>
                  <a:off x="745650" y="-5500"/>
                  <a:ext cx="308100" cy="308100"/>
                </a:xfrm>
                <a:prstGeom prst="straightConnector1">
                  <a:avLst/>
                </a:prstGeom>
                <a:noFill/>
                <a:ln cap="flat" cmpd="sng" w="9525">
                  <a:solidFill>
                    <a:schemeClr val="lt2"/>
                  </a:solidFill>
                  <a:prstDash val="solid"/>
                  <a:round/>
                  <a:headEnd len="med" w="med" type="none"/>
                  <a:tailEnd len="med" w="med" type="none"/>
                </a:ln>
              </p:spPr>
            </p:cxnSp>
            <p:cxnSp>
              <p:nvCxnSpPr>
                <p:cNvPr id="792" name="Google Shape;792;p27"/>
                <p:cNvCxnSpPr>
                  <a:stCxn id="793" idx="2"/>
                </p:cNvCxnSpPr>
                <p:nvPr/>
              </p:nvCxnSpPr>
              <p:spPr>
                <a:xfrm rot="10800000">
                  <a:off x="1053500" y="299500"/>
                  <a:ext cx="724200" cy="0"/>
                </a:xfrm>
                <a:prstGeom prst="straightConnector1">
                  <a:avLst/>
                </a:prstGeom>
                <a:noFill/>
                <a:ln cap="flat" cmpd="sng" w="9525">
                  <a:solidFill>
                    <a:schemeClr val="lt2"/>
                  </a:solidFill>
                  <a:prstDash val="solid"/>
                  <a:round/>
                  <a:headEnd len="med" w="med" type="none"/>
                  <a:tailEnd len="med" w="med" type="none"/>
                </a:ln>
              </p:spPr>
            </p:cxnSp>
            <p:sp>
              <p:nvSpPr>
                <p:cNvPr id="794" name="Google Shape;794;p27"/>
                <p:cNvSpPr/>
                <p:nvPr/>
              </p:nvSpPr>
              <p:spPr>
                <a:xfrm>
                  <a:off x="1545400" y="354925"/>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793" name="Google Shape;793;p27"/>
                <p:cNvSpPr/>
                <p:nvPr/>
              </p:nvSpPr>
              <p:spPr>
                <a:xfrm>
                  <a:off x="1777700" y="255400"/>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nvGrpSpPr>
              <p:cNvPr id="795" name="Google Shape;795;p27"/>
              <p:cNvGrpSpPr/>
              <p:nvPr/>
            </p:nvGrpSpPr>
            <p:grpSpPr>
              <a:xfrm>
                <a:off x="-2925" y="304750"/>
                <a:ext cx="657275" cy="671700"/>
                <a:chOff x="-2925" y="304750"/>
                <a:chExt cx="657275" cy="671700"/>
              </a:xfrm>
            </p:grpSpPr>
            <p:cxnSp>
              <p:nvCxnSpPr>
                <p:cNvPr id="796" name="Google Shape;796;p27"/>
                <p:cNvCxnSpPr/>
                <p:nvPr/>
              </p:nvCxnSpPr>
              <p:spPr>
                <a:xfrm>
                  <a:off x="-2925" y="304750"/>
                  <a:ext cx="580200" cy="580200"/>
                </a:xfrm>
                <a:prstGeom prst="straightConnector1">
                  <a:avLst/>
                </a:prstGeom>
                <a:noFill/>
                <a:ln cap="flat" cmpd="sng" w="9525">
                  <a:solidFill>
                    <a:schemeClr val="lt2"/>
                  </a:solidFill>
                  <a:prstDash val="solid"/>
                  <a:round/>
                  <a:headEnd len="med" w="med" type="none"/>
                  <a:tailEnd len="med" w="med" type="none"/>
                </a:ln>
              </p:spPr>
            </p:cxnSp>
            <p:cxnSp>
              <p:nvCxnSpPr>
                <p:cNvPr id="797" name="Google Shape;797;p27"/>
                <p:cNvCxnSpPr/>
                <p:nvPr/>
              </p:nvCxnSpPr>
              <p:spPr>
                <a:xfrm>
                  <a:off x="3600" y="570375"/>
                  <a:ext cx="318000" cy="318000"/>
                </a:xfrm>
                <a:prstGeom prst="straightConnector1">
                  <a:avLst/>
                </a:prstGeom>
                <a:noFill/>
                <a:ln cap="flat" cmpd="sng" w="9525">
                  <a:solidFill>
                    <a:schemeClr val="lt2"/>
                  </a:solidFill>
                  <a:prstDash val="solid"/>
                  <a:round/>
                  <a:headEnd len="med" w="med" type="none"/>
                  <a:tailEnd len="med" w="med" type="none"/>
                </a:ln>
              </p:spPr>
            </p:cxnSp>
            <p:sp>
              <p:nvSpPr>
                <p:cNvPr id="798" name="Google Shape;798;p27"/>
                <p:cNvSpPr/>
                <p:nvPr/>
              </p:nvSpPr>
              <p:spPr>
                <a:xfrm>
                  <a:off x="498050" y="888250"/>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799" name="Google Shape;799;p27"/>
                <p:cNvSpPr/>
                <p:nvPr/>
              </p:nvSpPr>
              <p:spPr>
                <a:xfrm>
                  <a:off x="250550" y="888250"/>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nvGrpSpPr>
              <p:cNvPr id="800" name="Google Shape;800;p27"/>
              <p:cNvGrpSpPr/>
              <p:nvPr/>
            </p:nvGrpSpPr>
            <p:grpSpPr>
              <a:xfrm>
                <a:off x="0" y="0"/>
                <a:ext cx="720000" cy="449550"/>
                <a:chOff x="0" y="0"/>
                <a:chExt cx="720000" cy="449550"/>
              </a:xfrm>
            </p:grpSpPr>
            <p:cxnSp>
              <p:nvCxnSpPr>
                <p:cNvPr id="801" name="Google Shape;801;p27"/>
                <p:cNvCxnSpPr/>
                <p:nvPr/>
              </p:nvCxnSpPr>
              <p:spPr>
                <a:xfrm>
                  <a:off x="0" y="0"/>
                  <a:ext cx="402900" cy="402900"/>
                </a:xfrm>
                <a:prstGeom prst="straightConnector1">
                  <a:avLst/>
                </a:prstGeom>
                <a:noFill/>
                <a:ln cap="flat" cmpd="sng" w="9525">
                  <a:solidFill>
                    <a:schemeClr val="accent1"/>
                  </a:solidFill>
                  <a:prstDash val="solid"/>
                  <a:round/>
                  <a:headEnd len="med" w="med" type="none"/>
                  <a:tailEnd len="med" w="med" type="none"/>
                </a:ln>
              </p:spPr>
            </p:cxnSp>
            <p:sp>
              <p:nvSpPr>
                <p:cNvPr id="802" name="Google Shape;802;p27"/>
                <p:cNvSpPr/>
                <p:nvPr/>
              </p:nvSpPr>
              <p:spPr>
                <a:xfrm>
                  <a:off x="335675" y="361350"/>
                  <a:ext cx="156300" cy="88200"/>
                </a:xfrm>
                <a:prstGeom prst="ellipse">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cxnSp>
              <p:nvCxnSpPr>
                <p:cNvPr id="803" name="Google Shape;803;p27"/>
                <p:cNvCxnSpPr/>
                <p:nvPr/>
              </p:nvCxnSpPr>
              <p:spPr>
                <a:xfrm>
                  <a:off x="228025" y="0"/>
                  <a:ext cx="402900" cy="402900"/>
                </a:xfrm>
                <a:prstGeom prst="straightConnector1">
                  <a:avLst/>
                </a:prstGeom>
                <a:noFill/>
                <a:ln cap="flat" cmpd="sng" w="9525">
                  <a:solidFill>
                    <a:schemeClr val="accent1"/>
                  </a:solidFill>
                  <a:prstDash val="solid"/>
                  <a:round/>
                  <a:headEnd len="med" w="med" type="none"/>
                  <a:tailEnd len="med" w="med" type="none"/>
                </a:ln>
              </p:spPr>
            </p:cxnSp>
            <p:sp>
              <p:nvSpPr>
                <p:cNvPr id="804" name="Google Shape;804;p27"/>
                <p:cNvSpPr/>
                <p:nvPr/>
              </p:nvSpPr>
              <p:spPr>
                <a:xfrm>
                  <a:off x="563700" y="361350"/>
                  <a:ext cx="156300" cy="88200"/>
                </a:xfrm>
                <a:prstGeom prst="ellipse">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grpSp>
          <p:nvGrpSpPr>
            <p:cNvPr id="805" name="Google Shape;805;p27"/>
            <p:cNvGrpSpPr/>
            <p:nvPr/>
          </p:nvGrpSpPr>
          <p:grpSpPr>
            <a:xfrm>
              <a:off x="8424000" y="3509788"/>
              <a:ext cx="723475" cy="1636113"/>
              <a:chOff x="8424000" y="3509788"/>
              <a:chExt cx="723475" cy="1636113"/>
            </a:xfrm>
          </p:grpSpPr>
          <p:grpSp>
            <p:nvGrpSpPr>
              <p:cNvPr id="806" name="Google Shape;806;p27"/>
              <p:cNvGrpSpPr/>
              <p:nvPr/>
            </p:nvGrpSpPr>
            <p:grpSpPr>
              <a:xfrm>
                <a:off x="8527900" y="3667288"/>
                <a:ext cx="619575" cy="743275"/>
                <a:chOff x="8527900" y="3667288"/>
                <a:chExt cx="619575" cy="743275"/>
              </a:xfrm>
            </p:grpSpPr>
            <p:cxnSp>
              <p:nvCxnSpPr>
                <p:cNvPr id="807" name="Google Shape;807;p27"/>
                <p:cNvCxnSpPr/>
                <p:nvPr/>
              </p:nvCxnSpPr>
              <p:spPr>
                <a:xfrm>
                  <a:off x="8527900" y="4052588"/>
                  <a:ext cx="311100" cy="291600"/>
                </a:xfrm>
                <a:prstGeom prst="straightConnector1">
                  <a:avLst/>
                </a:prstGeom>
                <a:noFill/>
                <a:ln cap="flat" cmpd="sng" w="9525">
                  <a:solidFill>
                    <a:schemeClr val="lt2"/>
                  </a:solidFill>
                  <a:prstDash val="solid"/>
                  <a:round/>
                  <a:headEnd len="med" w="med" type="none"/>
                  <a:tailEnd len="med" w="med" type="none"/>
                </a:ln>
              </p:spPr>
            </p:cxnSp>
            <p:cxnSp>
              <p:nvCxnSpPr>
                <p:cNvPr id="808" name="Google Shape;808;p27"/>
                <p:cNvCxnSpPr/>
                <p:nvPr/>
              </p:nvCxnSpPr>
              <p:spPr>
                <a:xfrm>
                  <a:off x="8528875" y="4052588"/>
                  <a:ext cx="618600" cy="0"/>
                </a:xfrm>
                <a:prstGeom prst="straightConnector1">
                  <a:avLst/>
                </a:prstGeom>
                <a:noFill/>
                <a:ln cap="flat" cmpd="sng" w="9525">
                  <a:solidFill>
                    <a:schemeClr val="lt2"/>
                  </a:solidFill>
                  <a:prstDash val="solid"/>
                  <a:round/>
                  <a:headEnd len="med" w="med" type="none"/>
                  <a:tailEnd len="med" w="med" type="none"/>
                </a:ln>
              </p:spPr>
            </p:cxnSp>
            <p:sp>
              <p:nvSpPr>
                <p:cNvPr id="809" name="Google Shape;809;p27"/>
                <p:cNvSpPr/>
                <p:nvPr/>
              </p:nvSpPr>
              <p:spPr>
                <a:xfrm>
                  <a:off x="8791550" y="4322363"/>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cxnSp>
              <p:nvCxnSpPr>
                <p:cNvPr id="810" name="Google Shape;810;p27"/>
                <p:cNvCxnSpPr/>
                <p:nvPr/>
              </p:nvCxnSpPr>
              <p:spPr>
                <a:xfrm rot="10800000">
                  <a:off x="8830425" y="3912850"/>
                  <a:ext cx="312600" cy="0"/>
                </a:xfrm>
                <a:prstGeom prst="straightConnector1">
                  <a:avLst/>
                </a:prstGeom>
                <a:noFill/>
                <a:ln cap="flat" cmpd="sng" w="9525">
                  <a:solidFill>
                    <a:schemeClr val="lt2"/>
                  </a:solidFill>
                  <a:prstDash val="solid"/>
                  <a:round/>
                  <a:headEnd len="med" w="med" type="none"/>
                  <a:tailEnd len="med" w="med" type="none"/>
                </a:ln>
              </p:spPr>
            </p:cxnSp>
            <p:cxnSp>
              <p:nvCxnSpPr>
                <p:cNvPr id="811" name="Google Shape;811;p27"/>
                <p:cNvCxnSpPr/>
                <p:nvPr/>
              </p:nvCxnSpPr>
              <p:spPr>
                <a:xfrm rot="10800000">
                  <a:off x="8615863" y="3698188"/>
                  <a:ext cx="214800" cy="214800"/>
                </a:xfrm>
                <a:prstGeom prst="straightConnector1">
                  <a:avLst/>
                </a:prstGeom>
                <a:noFill/>
                <a:ln cap="flat" cmpd="sng" w="9525">
                  <a:solidFill>
                    <a:schemeClr val="lt2"/>
                  </a:solidFill>
                  <a:prstDash val="solid"/>
                  <a:round/>
                  <a:headEnd len="med" w="med" type="none"/>
                  <a:tailEnd len="med" w="med" type="none"/>
                </a:ln>
              </p:spPr>
            </p:cxnSp>
            <p:sp>
              <p:nvSpPr>
                <p:cNvPr id="812" name="Google Shape;812;p27"/>
                <p:cNvSpPr/>
                <p:nvPr/>
              </p:nvSpPr>
              <p:spPr>
                <a:xfrm rot="10800000">
                  <a:off x="8540713" y="3667288"/>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nvGrpSpPr>
              <p:cNvPr id="813" name="Google Shape;813;p27"/>
              <p:cNvGrpSpPr/>
              <p:nvPr/>
            </p:nvGrpSpPr>
            <p:grpSpPr>
              <a:xfrm>
                <a:off x="8424000" y="3509788"/>
                <a:ext cx="719025" cy="1636113"/>
                <a:chOff x="8424000" y="3509788"/>
                <a:chExt cx="719025" cy="1636113"/>
              </a:xfrm>
            </p:grpSpPr>
            <p:grpSp>
              <p:nvGrpSpPr>
                <p:cNvPr id="814" name="Google Shape;814;p27"/>
                <p:cNvGrpSpPr/>
                <p:nvPr/>
              </p:nvGrpSpPr>
              <p:grpSpPr>
                <a:xfrm>
                  <a:off x="8424000" y="4341950"/>
                  <a:ext cx="462825" cy="803950"/>
                  <a:chOff x="8424000" y="4341950"/>
                  <a:chExt cx="462825" cy="803950"/>
                </a:xfrm>
              </p:grpSpPr>
              <p:cxnSp>
                <p:nvCxnSpPr>
                  <p:cNvPr id="815" name="Google Shape;815;p27"/>
                  <p:cNvCxnSpPr/>
                  <p:nvPr/>
                </p:nvCxnSpPr>
                <p:spPr>
                  <a:xfrm rot="10800000">
                    <a:off x="8886825" y="4765200"/>
                    <a:ext cx="0" cy="380700"/>
                  </a:xfrm>
                  <a:prstGeom prst="straightConnector1">
                    <a:avLst/>
                  </a:prstGeom>
                  <a:noFill/>
                  <a:ln cap="flat" cmpd="sng" w="9525">
                    <a:solidFill>
                      <a:schemeClr val="accent1"/>
                    </a:solidFill>
                    <a:prstDash val="solid"/>
                    <a:round/>
                    <a:headEnd len="med" w="med" type="none"/>
                    <a:tailEnd len="med" w="med" type="none"/>
                  </a:ln>
                </p:spPr>
              </p:cxnSp>
              <p:cxnSp>
                <p:nvCxnSpPr>
                  <p:cNvPr id="816" name="Google Shape;816;p27"/>
                  <p:cNvCxnSpPr/>
                  <p:nvPr/>
                </p:nvCxnSpPr>
                <p:spPr>
                  <a:xfrm>
                    <a:off x="8523525" y="4404275"/>
                    <a:ext cx="363300" cy="363300"/>
                  </a:xfrm>
                  <a:prstGeom prst="straightConnector1">
                    <a:avLst/>
                  </a:prstGeom>
                  <a:noFill/>
                  <a:ln cap="flat" cmpd="sng" w="9525">
                    <a:solidFill>
                      <a:schemeClr val="accent1"/>
                    </a:solidFill>
                    <a:prstDash val="solid"/>
                    <a:round/>
                    <a:headEnd len="med" w="med" type="none"/>
                    <a:tailEnd len="med" w="med" type="none"/>
                  </a:ln>
                </p:spPr>
              </p:cxnSp>
              <p:sp>
                <p:nvSpPr>
                  <p:cNvPr id="817" name="Google Shape;817;p27"/>
                  <p:cNvSpPr/>
                  <p:nvPr/>
                </p:nvSpPr>
                <p:spPr>
                  <a:xfrm>
                    <a:off x="8424000" y="4341950"/>
                    <a:ext cx="156300" cy="88200"/>
                  </a:xfrm>
                  <a:prstGeom prst="ellipse">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nvGrpSpPr>
                <p:cNvPr id="818" name="Google Shape;818;p27"/>
                <p:cNvGrpSpPr/>
                <p:nvPr/>
              </p:nvGrpSpPr>
              <p:grpSpPr>
                <a:xfrm>
                  <a:off x="8729588" y="3509788"/>
                  <a:ext cx="413438" cy="245700"/>
                  <a:chOff x="8729588" y="3509788"/>
                  <a:chExt cx="413438" cy="245700"/>
                </a:xfrm>
              </p:grpSpPr>
              <p:cxnSp>
                <p:nvCxnSpPr>
                  <p:cNvPr id="819" name="Google Shape;819;p27"/>
                  <p:cNvCxnSpPr/>
                  <p:nvPr/>
                </p:nvCxnSpPr>
                <p:spPr>
                  <a:xfrm rot="10800000">
                    <a:off x="9015225" y="3755350"/>
                    <a:ext cx="127800" cy="0"/>
                  </a:xfrm>
                  <a:prstGeom prst="straightConnector1">
                    <a:avLst/>
                  </a:prstGeom>
                  <a:noFill/>
                  <a:ln cap="flat" cmpd="sng" w="9525">
                    <a:solidFill>
                      <a:schemeClr val="accent1"/>
                    </a:solidFill>
                    <a:prstDash val="solid"/>
                    <a:round/>
                    <a:headEnd len="med" w="med" type="none"/>
                    <a:tailEnd len="med" w="med" type="none"/>
                  </a:ln>
                </p:spPr>
              </p:cxnSp>
              <p:cxnSp>
                <p:nvCxnSpPr>
                  <p:cNvPr id="820" name="Google Shape;820;p27"/>
                  <p:cNvCxnSpPr/>
                  <p:nvPr/>
                </p:nvCxnSpPr>
                <p:spPr>
                  <a:xfrm rot="10800000">
                    <a:off x="8804738" y="3540688"/>
                    <a:ext cx="214800" cy="214800"/>
                  </a:xfrm>
                  <a:prstGeom prst="straightConnector1">
                    <a:avLst/>
                  </a:prstGeom>
                  <a:noFill/>
                  <a:ln cap="flat" cmpd="sng" w="9525">
                    <a:solidFill>
                      <a:schemeClr val="accent1"/>
                    </a:solidFill>
                    <a:prstDash val="solid"/>
                    <a:round/>
                    <a:headEnd len="med" w="med" type="none"/>
                    <a:tailEnd len="med" w="med" type="none"/>
                  </a:ln>
                </p:spPr>
              </p:cxnSp>
              <p:sp>
                <p:nvSpPr>
                  <p:cNvPr id="821" name="Google Shape;821;p27"/>
                  <p:cNvSpPr/>
                  <p:nvPr/>
                </p:nvSpPr>
                <p:spPr>
                  <a:xfrm rot="10800000">
                    <a:off x="8729588" y="3509788"/>
                    <a:ext cx="156300" cy="88200"/>
                  </a:xfrm>
                  <a:prstGeom prst="ellipse">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grpSp>
      </p:gr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umbers and text">
  <p:cSld name="CUSTOM_8">
    <p:spTree>
      <p:nvGrpSpPr>
        <p:cNvPr id="822" name="Shape 822"/>
        <p:cNvGrpSpPr/>
        <p:nvPr/>
      </p:nvGrpSpPr>
      <p:grpSpPr>
        <a:xfrm>
          <a:off x="0" y="0"/>
          <a:ext cx="0" cy="0"/>
          <a:chOff x="0" y="0"/>
          <a:chExt cx="0" cy="0"/>
        </a:xfrm>
      </p:grpSpPr>
      <p:sp>
        <p:nvSpPr>
          <p:cNvPr id="823" name="Google Shape;823;p28"/>
          <p:cNvSpPr txBox="1"/>
          <p:nvPr>
            <p:ph hasCustomPrompt="1" type="title"/>
          </p:nvPr>
        </p:nvSpPr>
        <p:spPr>
          <a:xfrm>
            <a:off x="1016225" y="618412"/>
            <a:ext cx="4696800" cy="7689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4500"/>
              <a:buNone/>
              <a:defRPr sz="4500"/>
            </a:lvl1pPr>
            <a:lvl2pPr lvl="1" rtl="0">
              <a:spcBef>
                <a:spcPts val="0"/>
              </a:spcBef>
              <a:spcAft>
                <a:spcPts val="0"/>
              </a:spcAft>
              <a:buSzPts val="4500"/>
              <a:buNone/>
              <a:defRPr sz="4500"/>
            </a:lvl2pPr>
            <a:lvl3pPr lvl="2" rtl="0">
              <a:spcBef>
                <a:spcPts val="0"/>
              </a:spcBef>
              <a:spcAft>
                <a:spcPts val="0"/>
              </a:spcAft>
              <a:buSzPts val="4500"/>
              <a:buNone/>
              <a:defRPr sz="4500"/>
            </a:lvl3pPr>
            <a:lvl4pPr lvl="3" rtl="0">
              <a:spcBef>
                <a:spcPts val="0"/>
              </a:spcBef>
              <a:spcAft>
                <a:spcPts val="0"/>
              </a:spcAft>
              <a:buSzPts val="4500"/>
              <a:buNone/>
              <a:defRPr sz="4500"/>
            </a:lvl4pPr>
            <a:lvl5pPr lvl="4" rtl="0">
              <a:spcBef>
                <a:spcPts val="0"/>
              </a:spcBef>
              <a:spcAft>
                <a:spcPts val="0"/>
              </a:spcAft>
              <a:buSzPts val="4500"/>
              <a:buNone/>
              <a:defRPr sz="4500"/>
            </a:lvl5pPr>
            <a:lvl6pPr lvl="5" rtl="0">
              <a:spcBef>
                <a:spcPts val="0"/>
              </a:spcBef>
              <a:spcAft>
                <a:spcPts val="0"/>
              </a:spcAft>
              <a:buSzPts val="4500"/>
              <a:buNone/>
              <a:defRPr sz="4500"/>
            </a:lvl6pPr>
            <a:lvl7pPr lvl="6" rtl="0">
              <a:spcBef>
                <a:spcPts val="0"/>
              </a:spcBef>
              <a:spcAft>
                <a:spcPts val="0"/>
              </a:spcAft>
              <a:buSzPts val="4500"/>
              <a:buNone/>
              <a:defRPr sz="4500"/>
            </a:lvl7pPr>
            <a:lvl8pPr lvl="7" rtl="0">
              <a:spcBef>
                <a:spcPts val="0"/>
              </a:spcBef>
              <a:spcAft>
                <a:spcPts val="0"/>
              </a:spcAft>
              <a:buSzPts val="4500"/>
              <a:buNone/>
              <a:defRPr sz="4500"/>
            </a:lvl8pPr>
            <a:lvl9pPr lvl="8" rtl="0">
              <a:spcBef>
                <a:spcPts val="0"/>
              </a:spcBef>
              <a:spcAft>
                <a:spcPts val="0"/>
              </a:spcAft>
              <a:buSzPts val="4500"/>
              <a:buNone/>
              <a:defRPr sz="4500"/>
            </a:lvl9pPr>
          </a:lstStyle>
          <a:p>
            <a:r>
              <a:t>xx%</a:t>
            </a:r>
          </a:p>
        </p:txBody>
      </p:sp>
      <p:sp>
        <p:nvSpPr>
          <p:cNvPr id="824" name="Google Shape;824;p28"/>
          <p:cNvSpPr txBox="1"/>
          <p:nvPr>
            <p:ph idx="1" type="subTitle"/>
          </p:nvPr>
        </p:nvSpPr>
        <p:spPr>
          <a:xfrm>
            <a:off x="1016225" y="1354375"/>
            <a:ext cx="4696800" cy="4662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825" name="Google Shape;825;p28"/>
          <p:cNvSpPr txBox="1"/>
          <p:nvPr>
            <p:ph hasCustomPrompt="1" idx="2" type="title"/>
          </p:nvPr>
        </p:nvSpPr>
        <p:spPr>
          <a:xfrm>
            <a:off x="1016225" y="1970668"/>
            <a:ext cx="4696800" cy="7689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4500"/>
              <a:buNone/>
              <a:defRPr sz="4500"/>
            </a:lvl1pPr>
            <a:lvl2pPr lvl="1" rtl="0">
              <a:spcBef>
                <a:spcPts val="0"/>
              </a:spcBef>
              <a:spcAft>
                <a:spcPts val="0"/>
              </a:spcAft>
              <a:buSzPts val="4500"/>
              <a:buNone/>
              <a:defRPr sz="4500"/>
            </a:lvl2pPr>
            <a:lvl3pPr lvl="2" rtl="0">
              <a:spcBef>
                <a:spcPts val="0"/>
              </a:spcBef>
              <a:spcAft>
                <a:spcPts val="0"/>
              </a:spcAft>
              <a:buSzPts val="4500"/>
              <a:buNone/>
              <a:defRPr sz="4500"/>
            </a:lvl3pPr>
            <a:lvl4pPr lvl="3" rtl="0">
              <a:spcBef>
                <a:spcPts val="0"/>
              </a:spcBef>
              <a:spcAft>
                <a:spcPts val="0"/>
              </a:spcAft>
              <a:buSzPts val="4500"/>
              <a:buNone/>
              <a:defRPr sz="4500"/>
            </a:lvl4pPr>
            <a:lvl5pPr lvl="4" rtl="0">
              <a:spcBef>
                <a:spcPts val="0"/>
              </a:spcBef>
              <a:spcAft>
                <a:spcPts val="0"/>
              </a:spcAft>
              <a:buSzPts val="4500"/>
              <a:buNone/>
              <a:defRPr sz="4500"/>
            </a:lvl5pPr>
            <a:lvl6pPr lvl="5" rtl="0">
              <a:spcBef>
                <a:spcPts val="0"/>
              </a:spcBef>
              <a:spcAft>
                <a:spcPts val="0"/>
              </a:spcAft>
              <a:buSzPts val="4500"/>
              <a:buNone/>
              <a:defRPr sz="4500"/>
            </a:lvl6pPr>
            <a:lvl7pPr lvl="6" rtl="0">
              <a:spcBef>
                <a:spcPts val="0"/>
              </a:spcBef>
              <a:spcAft>
                <a:spcPts val="0"/>
              </a:spcAft>
              <a:buSzPts val="4500"/>
              <a:buNone/>
              <a:defRPr sz="4500"/>
            </a:lvl7pPr>
            <a:lvl8pPr lvl="7" rtl="0">
              <a:spcBef>
                <a:spcPts val="0"/>
              </a:spcBef>
              <a:spcAft>
                <a:spcPts val="0"/>
              </a:spcAft>
              <a:buSzPts val="4500"/>
              <a:buNone/>
              <a:defRPr sz="4500"/>
            </a:lvl8pPr>
            <a:lvl9pPr lvl="8" rtl="0">
              <a:spcBef>
                <a:spcPts val="0"/>
              </a:spcBef>
              <a:spcAft>
                <a:spcPts val="0"/>
              </a:spcAft>
              <a:buSzPts val="4500"/>
              <a:buNone/>
              <a:defRPr sz="4500"/>
            </a:lvl9pPr>
          </a:lstStyle>
          <a:p>
            <a:r>
              <a:t>xx%</a:t>
            </a:r>
          </a:p>
        </p:txBody>
      </p:sp>
      <p:sp>
        <p:nvSpPr>
          <p:cNvPr id="826" name="Google Shape;826;p28"/>
          <p:cNvSpPr txBox="1"/>
          <p:nvPr>
            <p:ph idx="3" type="subTitle"/>
          </p:nvPr>
        </p:nvSpPr>
        <p:spPr>
          <a:xfrm>
            <a:off x="1016225" y="2706627"/>
            <a:ext cx="4696800" cy="4662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827" name="Google Shape;827;p28"/>
          <p:cNvSpPr txBox="1"/>
          <p:nvPr>
            <p:ph hasCustomPrompt="1" idx="4" type="title"/>
          </p:nvPr>
        </p:nvSpPr>
        <p:spPr>
          <a:xfrm>
            <a:off x="1016225" y="3322924"/>
            <a:ext cx="4696800" cy="768900"/>
          </a:xfrm>
          <a:prstGeom prst="rect">
            <a:avLst/>
          </a:prstGeom>
          <a:noFill/>
        </p:spPr>
        <p:txBody>
          <a:bodyPr anchorCtr="0" anchor="b" bIns="91425" lIns="91425" spcFirstLastPara="1" rIns="91425" wrap="square" tIns="91425">
            <a:noAutofit/>
          </a:bodyPr>
          <a:lstStyle>
            <a:lvl1pPr lvl="0" rtl="0">
              <a:spcBef>
                <a:spcPts val="0"/>
              </a:spcBef>
              <a:spcAft>
                <a:spcPts val="0"/>
              </a:spcAft>
              <a:buSzPts val="4500"/>
              <a:buNone/>
              <a:defRPr sz="4500"/>
            </a:lvl1pPr>
            <a:lvl2pPr lvl="1" rtl="0">
              <a:spcBef>
                <a:spcPts val="0"/>
              </a:spcBef>
              <a:spcAft>
                <a:spcPts val="0"/>
              </a:spcAft>
              <a:buSzPts val="4500"/>
              <a:buNone/>
              <a:defRPr sz="4500"/>
            </a:lvl2pPr>
            <a:lvl3pPr lvl="2" rtl="0">
              <a:spcBef>
                <a:spcPts val="0"/>
              </a:spcBef>
              <a:spcAft>
                <a:spcPts val="0"/>
              </a:spcAft>
              <a:buSzPts val="4500"/>
              <a:buNone/>
              <a:defRPr sz="4500"/>
            </a:lvl3pPr>
            <a:lvl4pPr lvl="3" rtl="0">
              <a:spcBef>
                <a:spcPts val="0"/>
              </a:spcBef>
              <a:spcAft>
                <a:spcPts val="0"/>
              </a:spcAft>
              <a:buSzPts val="4500"/>
              <a:buNone/>
              <a:defRPr sz="4500"/>
            </a:lvl4pPr>
            <a:lvl5pPr lvl="4" rtl="0">
              <a:spcBef>
                <a:spcPts val="0"/>
              </a:spcBef>
              <a:spcAft>
                <a:spcPts val="0"/>
              </a:spcAft>
              <a:buSzPts val="4500"/>
              <a:buNone/>
              <a:defRPr sz="4500"/>
            </a:lvl5pPr>
            <a:lvl6pPr lvl="5" rtl="0">
              <a:spcBef>
                <a:spcPts val="0"/>
              </a:spcBef>
              <a:spcAft>
                <a:spcPts val="0"/>
              </a:spcAft>
              <a:buSzPts val="4500"/>
              <a:buNone/>
              <a:defRPr sz="4500"/>
            </a:lvl6pPr>
            <a:lvl7pPr lvl="6" rtl="0">
              <a:spcBef>
                <a:spcPts val="0"/>
              </a:spcBef>
              <a:spcAft>
                <a:spcPts val="0"/>
              </a:spcAft>
              <a:buSzPts val="4500"/>
              <a:buNone/>
              <a:defRPr sz="4500"/>
            </a:lvl7pPr>
            <a:lvl8pPr lvl="7" rtl="0">
              <a:spcBef>
                <a:spcPts val="0"/>
              </a:spcBef>
              <a:spcAft>
                <a:spcPts val="0"/>
              </a:spcAft>
              <a:buSzPts val="4500"/>
              <a:buNone/>
              <a:defRPr sz="4500"/>
            </a:lvl8pPr>
            <a:lvl9pPr lvl="8" rtl="0">
              <a:spcBef>
                <a:spcPts val="0"/>
              </a:spcBef>
              <a:spcAft>
                <a:spcPts val="0"/>
              </a:spcAft>
              <a:buSzPts val="4500"/>
              <a:buNone/>
              <a:defRPr sz="4500"/>
            </a:lvl9pPr>
          </a:lstStyle>
          <a:p>
            <a:r>
              <a:t>xx%</a:t>
            </a:r>
          </a:p>
        </p:txBody>
      </p:sp>
      <p:sp>
        <p:nvSpPr>
          <p:cNvPr id="828" name="Google Shape;828;p28"/>
          <p:cNvSpPr txBox="1"/>
          <p:nvPr>
            <p:ph idx="5" type="subTitle"/>
          </p:nvPr>
        </p:nvSpPr>
        <p:spPr>
          <a:xfrm>
            <a:off x="1016225" y="4058897"/>
            <a:ext cx="4696800" cy="4662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grpSp>
        <p:nvGrpSpPr>
          <p:cNvPr id="829" name="Google Shape;829;p28"/>
          <p:cNvGrpSpPr/>
          <p:nvPr/>
        </p:nvGrpSpPr>
        <p:grpSpPr>
          <a:xfrm>
            <a:off x="-625" y="0"/>
            <a:ext cx="9148100" cy="5160925"/>
            <a:chOff x="-625" y="0"/>
            <a:chExt cx="9148100" cy="5160925"/>
          </a:xfrm>
        </p:grpSpPr>
        <p:grpSp>
          <p:nvGrpSpPr>
            <p:cNvPr id="830" name="Google Shape;830;p28"/>
            <p:cNvGrpSpPr/>
            <p:nvPr/>
          </p:nvGrpSpPr>
          <p:grpSpPr>
            <a:xfrm>
              <a:off x="8424000" y="2489325"/>
              <a:ext cx="723475" cy="2656575"/>
              <a:chOff x="8424000" y="2489325"/>
              <a:chExt cx="723475" cy="2656575"/>
            </a:xfrm>
          </p:grpSpPr>
          <p:grpSp>
            <p:nvGrpSpPr>
              <p:cNvPr id="831" name="Google Shape;831;p28"/>
              <p:cNvGrpSpPr/>
              <p:nvPr/>
            </p:nvGrpSpPr>
            <p:grpSpPr>
              <a:xfrm>
                <a:off x="8424000" y="3458550"/>
                <a:ext cx="462825" cy="1687350"/>
                <a:chOff x="8424000" y="3458550"/>
                <a:chExt cx="462825" cy="1687350"/>
              </a:xfrm>
            </p:grpSpPr>
            <p:cxnSp>
              <p:nvCxnSpPr>
                <p:cNvPr id="832" name="Google Shape;832;p28"/>
                <p:cNvCxnSpPr/>
                <p:nvPr/>
              </p:nvCxnSpPr>
              <p:spPr>
                <a:xfrm rot="10800000">
                  <a:off x="8886825" y="3879900"/>
                  <a:ext cx="0" cy="1266000"/>
                </a:xfrm>
                <a:prstGeom prst="straightConnector1">
                  <a:avLst/>
                </a:prstGeom>
                <a:noFill/>
                <a:ln cap="flat" cmpd="sng" w="9525">
                  <a:solidFill>
                    <a:schemeClr val="accent1"/>
                  </a:solidFill>
                  <a:prstDash val="solid"/>
                  <a:round/>
                  <a:headEnd len="med" w="med" type="none"/>
                  <a:tailEnd len="med" w="med" type="none"/>
                </a:ln>
              </p:spPr>
            </p:cxnSp>
            <p:cxnSp>
              <p:nvCxnSpPr>
                <p:cNvPr id="833" name="Google Shape;833;p28"/>
                <p:cNvCxnSpPr/>
                <p:nvPr/>
              </p:nvCxnSpPr>
              <p:spPr>
                <a:xfrm>
                  <a:off x="8523525" y="3520875"/>
                  <a:ext cx="363300" cy="363300"/>
                </a:xfrm>
                <a:prstGeom prst="straightConnector1">
                  <a:avLst/>
                </a:prstGeom>
                <a:noFill/>
                <a:ln cap="flat" cmpd="sng" w="9525">
                  <a:solidFill>
                    <a:schemeClr val="accent1"/>
                  </a:solidFill>
                  <a:prstDash val="solid"/>
                  <a:round/>
                  <a:headEnd len="med" w="med" type="none"/>
                  <a:tailEnd len="med" w="med" type="none"/>
                </a:ln>
              </p:spPr>
            </p:cxnSp>
            <p:sp>
              <p:nvSpPr>
                <p:cNvPr id="834" name="Google Shape;834;p28"/>
                <p:cNvSpPr/>
                <p:nvPr/>
              </p:nvSpPr>
              <p:spPr>
                <a:xfrm>
                  <a:off x="8424000" y="3458550"/>
                  <a:ext cx="156300" cy="88200"/>
                </a:xfrm>
                <a:prstGeom prst="ellipse">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nvGrpSpPr>
              <p:cNvPr id="835" name="Google Shape;835;p28"/>
              <p:cNvGrpSpPr/>
              <p:nvPr/>
            </p:nvGrpSpPr>
            <p:grpSpPr>
              <a:xfrm>
                <a:off x="8527900" y="2646825"/>
                <a:ext cx="619575" cy="743275"/>
                <a:chOff x="8527900" y="2646825"/>
                <a:chExt cx="619575" cy="743275"/>
              </a:xfrm>
            </p:grpSpPr>
            <p:cxnSp>
              <p:nvCxnSpPr>
                <p:cNvPr id="836" name="Google Shape;836;p28"/>
                <p:cNvCxnSpPr/>
                <p:nvPr/>
              </p:nvCxnSpPr>
              <p:spPr>
                <a:xfrm>
                  <a:off x="8527900" y="3032125"/>
                  <a:ext cx="311100" cy="291600"/>
                </a:xfrm>
                <a:prstGeom prst="straightConnector1">
                  <a:avLst/>
                </a:prstGeom>
                <a:noFill/>
                <a:ln cap="flat" cmpd="sng" w="9525">
                  <a:solidFill>
                    <a:schemeClr val="lt2"/>
                  </a:solidFill>
                  <a:prstDash val="solid"/>
                  <a:round/>
                  <a:headEnd len="med" w="med" type="none"/>
                  <a:tailEnd len="med" w="med" type="none"/>
                </a:ln>
              </p:spPr>
            </p:cxnSp>
            <p:cxnSp>
              <p:nvCxnSpPr>
                <p:cNvPr id="837" name="Google Shape;837;p28"/>
                <p:cNvCxnSpPr/>
                <p:nvPr/>
              </p:nvCxnSpPr>
              <p:spPr>
                <a:xfrm>
                  <a:off x="8528875" y="3032125"/>
                  <a:ext cx="618600" cy="0"/>
                </a:xfrm>
                <a:prstGeom prst="straightConnector1">
                  <a:avLst/>
                </a:prstGeom>
                <a:noFill/>
                <a:ln cap="flat" cmpd="sng" w="9525">
                  <a:solidFill>
                    <a:schemeClr val="lt2"/>
                  </a:solidFill>
                  <a:prstDash val="solid"/>
                  <a:round/>
                  <a:headEnd len="med" w="med" type="none"/>
                  <a:tailEnd len="med" w="med" type="none"/>
                </a:ln>
              </p:spPr>
            </p:cxnSp>
            <p:sp>
              <p:nvSpPr>
                <p:cNvPr id="838" name="Google Shape;838;p28"/>
                <p:cNvSpPr/>
                <p:nvPr/>
              </p:nvSpPr>
              <p:spPr>
                <a:xfrm>
                  <a:off x="8791550" y="3301900"/>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cxnSp>
              <p:nvCxnSpPr>
                <p:cNvPr id="839" name="Google Shape;839;p28"/>
                <p:cNvCxnSpPr/>
                <p:nvPr/>
              </p:nvCxnSpPr>
              <p:spPr>
                <a:xfrm rot="10800000">
                  <a:off x="8830425" y="2892388"/>
                  <a:ext cx="312600" cy="0"/>
                </a:xfrm>
                <a:prstGeom prst="straightConnector1">
                  <a:avLst/>
                </a:prstGeom>
                <a:noFill/>
                <a:ln cap="flat" cmpd="sng" w="9525">
                  <a:solidFill>
                    <a:schemeClr val="lt2"/>
                  </a:solidFill>
                  <a:prstDash val="solid"/>
                  <a:round/>
                  <a:headEnd len="med" w="med" type="none"/>
                  <a:tailEnd len="med" w="med" type="none"/>
                </a:ln>
              </p:spPr>
            </p:cxnSp>
            <p:cxnSp>
              <p:nvCxnSpPr>
                <p:cNvPr id="840" name="Google Shape;840;p28"/>
                <p:cNvCxnSpPr/>
                <p:nvPr/>
              </p:nvCxnSpPr>
              <p:spPr>
                <a:xfrm rot="10800000">
                  <a:off x="8615863" y="2677725"/>
                  <a:ext cx="214800" cy="214800"/>
                </a:xfrm>
                <a:prstGeom prst="straightConnector1">
                  <a:avLst/>
                </a:prstGeom>
                <a:noFill/>
                <a:ln cap="flat" cmpd="sng" w="9525">
                  <a:solidFill>
                    <a:schemeClr val="lt2"/>
                  </a:solidFill>
                  <a:prstDash val="solid"/>
                  <a:round/>
                  <a:headEnd len="med" w="med" type="none"/>
                  <a:tailEnd len="med" w="med" type="none"/>
                </a:ln>
              </p:spPr>
            </p:cxnSp>
            <p:sp>
              <p:nvSpPr>
                <p:cNvPr id="841" name="Google Shape;841;p28"/>
                <p:cNvSpPr/>
                <p:nvPr/>
              </p:nvSpPr>
              <p:spPr>
                <a:xfrm rot="10800000">
                  <a:off x="8540713" y="2646825"/>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nvGrpSpPr>
              <p:cNvPr id="842" name="Google Shape;842;p28"/>
              <p:cNvGrpSpPr/>
              <p:nvPr/>
            </p:nvGrpSpPr>
            <p:grpSpPr>
              <a:xfrm>
                <a:off x="8729588" y="2489325"/>
                <a:ext cx="413438" cy="245700"/>
                <a:chOff x="8729588" y="2489325"/>
                <a:chExt cx="413438" cy="245700"/>
              </a:xfrm>
            </p:grpSpPr>
            <p:cxnSp>
              <p:nvCxnSpPr>
                <p:cNvPr id="843" name="Google Shape;843;p28"/>
                <p:cNvCxnSpPr/>
                <p:nvPr/>
              </p:nvCxnSpPr>
              <p:spPr>
                <a:xfrm rot="10800000">
                  <a:off x="9015225" y="2734888"/>
                  <a:ext cx="127800" cy="0"/>
                </a:xfrm>
                <a:prstGeom prst="straightConnector1">
                  <a:avLst/>
                </a:prstGeom>
                <a:noFill/>
                <a:ln cap="flat" cmpd="sng" w="9525">
                  <a:solidFill>
                    <a:schemeClr val="accent1"/>
                  </a:solidFill>
                  <a:prstDash val="solid"/>
                  <a:round/>
                  <a:headEnd len="med" w="med" type="none"/>
                  <a:tailEnd len="med" w="med" type="none"/>
                </a:ln>
              </p:spPr>
            </p:cxnSp>
            <p:cxnSp>
              <p:nvCxnSpPr>
                <p:cNvPr id="844" name="Google Shape;844;p28"/>
                <p:cNvCxnSpPr/>
                <p:nvPr/>
              </p:nvCxnSpPr>
              <p:spPr>
                <a:xfrm rot="10800000">
                  <a:off x="8804738" y="2520225"/>
                  <a:ext cx="214800" cy="214800"/>
                </a:xfrm>
                <a:prstGeom prst="straightConnector1">
                  <a:avLst/>
                </a:prstGeom>
                <a:noFill/>
                <a:ln cap="flat" cmpd="sng" w="9525">
                  <a:solidFill>
                    <a:schemeClr val="accent1"/>
                  </a:solidFill>
                  <a:prstDash val="solid"/>
                  <a:round/>
                  <a:headEnd len="med" w="med" type="none"/>
                  <a:tailEnd len="med" w="med" type="none"/>
                </a:ln>
              </p:spPr>
            </p:cxnSp>
            <p:sp>
              <p:nvSpPr>
                <p:cNvPr id="845" name="Google Shape;845;p28"/>
                <p:cNvSpPr/>
                <p:nvPr/>
              </p:nvSpPr>
              <p:spPr>
                <a:xfrm rot="10800000">
                  <a:off x="8729588" y="2489325"/>
                  <a:ext cx="156300" cy="88200"/>
                </a:xfrm>
                <a:prstGeom prst="ellipse">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grpSp>
          <p:nvGrpSpPr>
            <p:cNvPr id="846" name="Google Shape;846;p28"/>
            <p:cNvGrpSpPr/>
            <p:nvPr/>
          </p:nvGrpSpPr>
          <p:grpSpPr>
            <a:xfrm>
              <a:off x="-625" y="0"/>
              <a:ext cx="746250" cy="5160925"/>
              <a:chOff x="-625" y="0"/>
              <a:chExt cx="746250" cy="5160925"/>
            </a:xfrm>
          </p:grpSpPr>
          <p:grpSp>
            <p:nvGrpSpPr>
              <p:cNvPr id="847" name="Google Shape;847;p28"/>
              <p:cNvGrpSpPr/>
              <p:nvPr/>
            </p:nvGrpSpPr>
            <p:grpSpPr>
              <a:xfrm>
                <a:off x="-625" y="0"/>
                <a:ext cx="483100" cy="2523325"/>
                <a:chOff x="-625" y="178000"/>
                <a:chExt cx="483100" cy="2523325"/>
              </a:xfrm>
            </p:grpSpPr>
            <p:cxnSp>
              <p:nvCxnSpPr>
                <p:cNvPr id="848" name="Google Shape;848;p28"/>
                <p:cNvCxnSpPr/>
                <p:nvPr/>
              </p:nvCxnSpPr>
              <p:spPr>
                <a:xfrm>
                  <a:off x="-625" y="179750"/>
                  <a:ext cx="255300" cy="255300"/>
                </a:xfrm>
                <a:prstGeom prst="straightConnector1">
                  <a:avLst/>
                </a:prstGeom>
                <a:noFill/>
                <a:ln cap="flat" cmpd="sng" w="9525">
                  <a:solidFill>
                    <a:schemeClr val="accent1"/>
                  </a:solidFill>
                  <a:prstDash val="solid"/>
                  <a:round/>
                  <a:headEnd len="med" w="med" type="none"/>
                  <a:tailEnd len="med" w="med" type="none"/>
                </a:ln>
              </p:spPr>
            </p:cxnSp>
            <p:cxnSp>
              <p:nvCxnSpPr>
                <p:cNvPr id="849" name="Google Shape;849;p28"/>
                <p:cNvCxnSpPr/>
                <p:nvPr/>
              </p:nvCxnSpPr>
              <p:spPr>
                <a:xfrm>
                  <a:off x="202400" y="178000"/>
                  <a:ext cx="204000" cy="204000"/>
                </a:xfrm>
                <a:prstGeom prst="straightConnector1">
                  <a:avLst/>
                </a:prstGeom>
                <a:noFill/>
                <a:ln cap="flat" cmpd="sng" w="9525">
                  <a:solidFill>
                    <a:schemeClr val="accent1"/>
                  </a:solidFill>
                  <a:prstDash val="solid"/>
                  <a:round/>
                  <a:headEnd len="med" w="med" type="none"/>
                  <a:tailEnd len="med" w="med" type="none"/>
                </a:ln>
              </p:spPr>
            </p:cxnSp>
            <p:sp>
              <p:nvSpPr>
                <p:cNvPr id="850" name="Google Shape;850;p28"/>
                <p:cNvSpPr/>
                <p:nvPr/>
              </p:nvSpPr>
              <p:spPr>
                <a:xfrm>
                  <a:off x="174350" y="2613125"/>
                  <a:ext cx="156300" cy="88200"/>
                </a:xfrm>
                <a:prstGeom prst="ellipse">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851" name="Google Shape;851;p28"/>
                <p:cNvSpPr/>
                <p:nvPr/>
              </p:nvSpPr>
              <p:spPr>
                <a:xfrm>
                  <a:off x="326175" y="2384525"/>
                  <a:ext cx="156300" cy="88200"/>
                </a:xfrm>
                <a:prstGeom prst="ellipse">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cxnSp>
              <p:nvCxnSpPr>
                <p:cNvPr id="852" name="Google Shape;852;p28"/>
                <p:cNvCxnSpPr>
                  <a:endCxn id="850" idx="0"/>
                </p:cNvCxnSpPr>
                <p:nvPr/>
              </p:nvCxnSpPr>
              <p:spPr>
                <a:xfrm>
                  <a:off x="252500" y="431525"/>
                  <a:ext cx="0" cy="2181600"/>
                </a:xfrm>
                <a:prstGeom prst="straightConnector1">
                  <a:avLst/>
                </a:prstGeom>
                <a:noFill/>
                <a:ln cap="flat" cmpd="sng" w="9525">
                  <a:solidFill>
                    <a:schemeClr val="accent1"/>
                  </a:solidFill>
                  <a:prstDash val="solid"/>
                  <a:round/>
                  <a:headEnd len="med" w="med" type="none"/>
                  <a:tailEnd len="med" w="med" type="none"/>
                </a:ln>
              </p:spPr>
            </p:cxnSp>
            <p:cxnSp>
              <p:nvCxnSpPr>
                <p:cNvPr id="853" name="Google Shape;853;p28"/>
                <p:cNvCxnSpPr/>
                <p:nvPr/>
              </p:nvCxnSpPr>
              <p:spPr>
                <a:xfrm>
                  <a:off x="404325" y="376000"/>
                  <a:ext cx="0" cy="2018700"/>
                </a:xfrm>
                <a:prstGeom prst="straightConnector1">
                  <a:avLst/>
                </a:prstGeom>
                <a:noFill/>
                <a:ln cap="flat" cmpd="sng" w="9525">
                  <a:solidFill>
                    <a:schemeClr val="accent1"/>
                  </a:solidFill>
                  <a:prstDash val="solid"/>
                  <a:round/>
                  <a:headEnd len="med" w="med" type="none"/>
                  <a:tailEnd len="med" w="med" type="none"/>
                </a:ln>
              </p:spPr>
            </p:cxnSp>
          </p:grpSp>
          <p:grpSp>
            <p:nvGrpSpPr>
              <p:cNvPr id="854" name="Google Shape;854;p28"/>
              <p:cNvGrpSpPr/>
              <p:nvPr/>
            </p:nvGrpSpPr>
            <p:grpSpPr>
              <a:xfrm rot="10800000">
                <a:off x="194300" y="2620075"/>
                <a:ext cx="551325" cy="2540850"/>
                <a:chOff x="-68850" y="160475"/>
                <a:chExt cx="551325" cy="2540850"/>
              </a:xfrm>
            </p:grpSpPr>
            <p:cxnSp>
              <p:nvCxnSpPr>
                <p:cNvPr id="855" name="Google Shape;855;p28"/>
                <p:cNvCxnSpPr/>
                <p:nvPr/>
              </p:nvCxnSpPr>
              <p:spPr>
                <a:xfrm>
                  <a:off x="-68850" y="167325"/>
                  <a:ext cx="323700" cy="323700"/>
                </a:xfrm>
                <a:prstGeom prst="straightConnector1">
                  <a:avLst/>
                </a:prstGeom>
                <a:noFill/>
                <a:ln cap="flat" cmpd="sng" w="9525">
                  <a:solidFill>
                    <a:schemeClr val="lt2"/>
                  </a:solidFill>
                  <a:prstDash val="solid"/>
                  <a:round/>
                  <a:headEnd len="med" w="med" type="none"/>
                  <a:tailEnd len="med" w="med" type="none"/>
                </a:ln>
              </p:spPr>
            </p:cxnSp>
            <p:cxnSp>
              <p:nvCxnSpPr>
                <p:cNvPr id="856" name="Google Shape;856;p28"/>
                <p:cNvCxnSpPr/>
                <p:nvPr/>
              </p:nvCxnSpPr>
              <p:spPr>
                <a:xfrm>
                  <a:off x="123700" y="160475"/>
                  <a:ext cx="282600" cy="282600"/>
                </a:xfrm>
                <a:prstGeom prst="straightConnector1">
                  <a:avLst/>
                </a:prstGeom>
                <a:noFill/>
                <a:ln cap="flat" cmpd="sng" w="9525">
                  <a:solidFill>
                    <a:schemeClr val="lt2"/>
                  </a:solidFill>
                  <a:prstDash val="solid"/>
                  <a:round/>
                  <a:headEnd len="med" w="med" type="none"/>
                  <a:tailEnd len="med" w="med" type="none"/>
                </a:ln>
              </p:spPr>
            </p:cxnSp>
            <p:sp>
              <p:nvSpPr>
                <p:cNvPr id="857" name="Google Shape;857;p28"/>
                <p:cNvSpPr/>
                <p:nvPr/>
              </p:nvSpPr>
              <p:spPr>
                <a:xfrm>
                  <a:off x="174350" y="2613125"/>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858" name="Google Shape;858;p28"/>
                <p:cNvSpPr/>
                <p:nvPr/>
              </p:nvSpPr>
              <p:spPr>
                <a:xfrm>
                  <a:off x="326175" y="2384525"/>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cxnSp>
              <p:nvCxnSpPr>
                <p:cNvPr id="859" name="Google Shape;859;p28"/>
                <p:cNvCxnSpPr/>
                <p:nvPr/>
              </p:nvCxnSpPr>
              <p:spPr>
                <a:xfrm>
                  <a:off x="252500" y="485544"/>
                  <a:ext cx="0" cy="2127600"/>
                </a:xfrm>
                <a:prstGeom prst="straightConnector1">
                  <a:avLst/>
                </a:prstGeom>
                <a:noFill/>
                <a:ln cap="flat" cmpd="sng" w="9525">
                  <a:solidFill>
                    <a:schemeClr val="lt2"/>
                  </a:solidFill>
                  <a:prstDash val="solid"/>
                  <a:round/>
                  <a:headEnd len="med" w="med" type="none"/>
                  <a:tailEnd len="med" w="med" type="none"/>
                </a:ln>
              </p:spPr>
            </p:cxnSp>
            <p:cxnSp>
              <p:nvCxnSpPr>
                <p:cNvPr id="860" name="Google Shape;860;p28"/>
                <p:cNvCxnSpPr>
                  <a:endCxn id="858" idx="0"/>
                </p:cNvCxnSpPr>
                <p:nvPr/>
              </p:nvCxnSpPr>
              <p:spPr>
                <a:xfrm>
                  <a:off x="404325" y="440525"/>
                  <a:ext cx="0" cy="1944000"/>
                </a:xfrm>
                <a:prstGeom prst="straightConnector1">
                  <a:avLst/>
                </a:prstGeom>
                <a:noFill/>
                <a:ln cap="flat" cmpd="sng" w="9525">
                  <a:solidFill>
                    <a:schemeClr val="lt2"/>
                  </a:solidFill>
                  <a:prstDash val="solid"/>
                  <a:round/>
                  <a:headEnd len="med" w="med" type="none"/>
                  <a:tailEnd len="med" w="med" type="none"/>
                </a:ln>
              </p:spPr>
            </p:cxnSp>
          </p:grpSp>
        </p:grpSp>
      </p:gr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861" name="Shape 861"/>
        <p:cNvGrpSpPr/>
        <p:nvPr/>
      </p:nvGrpSpPr>
      <p:grpSpPr>
        <a:xfrm>
          <a:off x="0" y="0"/>
          <a:ext cx="0" cy="0"/>
          <a:chOff x="0" y="0"/>
          <a:chExt cx="0" cy="0"/>
        </a:xfrm>
      </p:grpSpPr>
      <p:sp>
        <p:nvSpPr>
          <p:cNvPr id="862" name="Google Shape;862;p29"/>
          <p:cNvSpPr txBox="1"/>
          <p:nvPr>
            <p:ph type="title"/>
          </p:nvPr>
        </p:nvSpPr>
        <p:spPr>
          <a:xfrm>
            <a:off x="2347938" y="679750"/>
            <a:ext cx="4448100" cy="1058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60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863" name="Google Shape;863;p29"/>
          <p:cNvSpPr txBox="1"/>
          <p:nvPr>
            <p:ph idx="1" type="subTitle"/>
          </p:nvPr>
        </p:nvSpPr>
        <p:spPr>
          <a:xfrm>
            <a:off x="2347900" y="1642300"/>
            <a:ext cx="4448100" cy="12732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200"/>
              <a:buNone/>
              <a:defRPr/>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
        <p:nvSpPr>
          <p:cNvPr id="864" name="Google Shape;864;p29"/>
          <p:cNvSpPr txBox="1"/>
          <p:nvPr/>
        </p:nvSpPr>
        <p:spPr>
          <a:xfrm>
            <a:off x="2099100" y="3611950"/>
            <a:ext cx="4945800" cy="556200"/>
          </a:xfrm>
          <a:prstGeom prst="rect">
            <a:avLst/>
          </a:prstGeom>
          <a:noFill/>
          <a:ln>
            <a:noFill/>
          </a:ln>
        </p:spPr>
        <p:txBody>
          <a:bodyPr anchorCtr="0" anchor="t" bIns="91425" lIns="91425" spcFirstLastPara="1" rIns="91425" wrap="square" tIns="91425">
            <a:noAutofit/>
          </a:bodyPr>
          <a:lstStyle/>
          <a:p>
            <a:pPr indent="0" lvl="0" marL="0" rtl="0" algn="ctr">
              <a:spcBef>
                <a:spcPts val="300"/>
              </a:spcBef>
              <a:spcAft>
                <a:spcPts val="0"/>
              </a:spcAft>
              <a:buNone/>
            </a:pPr>
            <a:r>
              <a:rPr b="1" lang="en" sz="1000">
                <a:solidFill>
                  <a:schemeClr val="lt2"/>
                </a:solidFill>
                <a:latin typeface="Inter"/>
                <a:ea typeface="Inter"/>
                <a:cs typeface="Inter"/>
                <a:sym typeface="Inter"/>
              </a:rPr>
              <a:t>CREDITS:</a:t>
            </a:r>
            <a:r>
              <a:rPr lang="en" sz="1000">
                <a:solidFill>
                  <a:schemeClr val="lt2"/>
                </a:solidFill>
                <a:latin typeface="Inter"/>
                <a:ea typeface="Inter"/>
                <a:cs typeface="Inter"/>
                <a:sym typeface="Inter"/>
              </a:rPr>
              <a:t> This presentation template was created by </a:t>
            </a:r>
            <a:r>
              <a:rPr b="1" lang="en" sz="1000" u="sng">
                <a:solidFill>
                  <a:schemeClr val="lt2"/>
                </a:solidFill>
                <a:latin typeface="Inter"/>
                <a:ea typeface="Inter"/>
                <a:cs typeface="Inter"/>
                <a:sym typeface="Inter"/>
                <a:hlinkClick r:id="rId2">
                  <a:extLst>
                    <a:ext uri="{A12FA001-AC4F-418D-AE19-62706E023703}">
                      <ahyp:hlinkClr val="tx"/>
                    </a:ext>
                  </a:extLst>
                </a:hlinkClick>
              </a:rPr>
              <a:t>Slidesgo</a:t>
            </a:r>
            <a:r>
              <a:rPr lang="en" sz="1000">
                <a:solidFill>
                  <a:schemeClr val="lt2"/>
                </a:solidFill>
                <a:latin typeface="Inter"/>
                <a:ea typeface="Inter"/>
                <a:cs typeface="Inter"/>
                <a:sym typeface="Inter"/>
              </a:rPr>
              <a:t>, and includes icons by </a:t>
            </a:r>
            <a:r>
              <a:rPr b="1" lang="en" sz="1000" u="sng">
                <a:solidFill>
                  <a:schemeClr val="lt2"/>
                </a:solidFill>
                <a:latin typeface="Inter"/>
                <a:ea typeface="Inter"/>
                <a:cs typeface="Inter"/>
                <a:sym typeface="Inter"/>
                <a:hlinkClick r:id="rId3">
                  <a:extLst>
                    <a:ext uri="{A12FA001-AC4F-418D-AE19-62706E023703}">
                      <ahyp:hlinkClr val="tx"/>
                    </a:ext>
                  </a:extLst>
                </a:hlinkClick>
              </a:rPr>
              <a:t>Flaticon</a:t>
            </a:r>
            <a:r>
              <a:rPr lang="en" sz="1000">
                <a:solidFill>
                  <a:schemeClr val="lt2"/>
                </a:solidFill>
                <a:latin typeface="Inter"/>
                <a:ea typeface="Inter"/>
                <a:cs typeface="Inter"/>
                <a:sym typeface="Inter"/>
              </a:rPr>
              <a:t>, and infographics &amp; images by </a:t>
            </a:r>
            <a:r>
              <a:rPr b="1" lang="en" sz="1000" u="sng">
                <a:solidFill>
                  <a:schemeClr val="lt2"/>
                </a:solidFill>
                <a:latin typeface="Inter"/>
                <a:ea typeface="Inter"/>
                <a:cs typeface="Inter"/>
                <a:sym typeface="Inter"/>
                <a:hlinkClick r:id="rId4">
                  <a:extLst>
                    <a:ext uri="{A12FA001-AC4F-418D-AE19-62706E023703}">
                      <ahyp:hlinkClr val="tx"/>
                    </a:ext>
                  </a:extLst>
                </a:hlinkClick>
              </a:rPr>
              <a:t>Freepik</a:t>
            </a:r>
            <a:r>
              <a:rPr lang="en" sz="1000" u="sng">
                <a:solidFill>
                  <a:schemeClr val="lt2"/>
                </a:solidFill>
                <a:latin typeface="Inter"/>
                <a:ea typeface="Inter"/>
                <a:cs typeface="Inter"/>
                <a:sym typeface="Inter"/>
              </a:rPr>
              <a:t> </a:t>
            </a:r>
            <a:endParaRPr b="1" sz="1000" u="sng">
              <a:solidFill>
                <a:schemeClr val="lt2"/>
              </a:solidFill>
              <a:latin typeface="Inter"/>
              <a:ea typeface="Inter"/>
              <a:cs typeface="Inter"/>
              <a:sym typeface="Inter"/>
            </a:endParaRPr>
          </a:p>
        </p:txBody>
      </p:sp>
      <p:grpSp>
        <p:nvGrpSpPr>
          <p:cNvPr id="865" name="Google Shape;865;p29"/>
          <p:cNvGrpSpPr/>
          <p:nvPr/>
        </p:nvGrpSpPr>
        <p:grpSpPr>
          <a:xfrm>
            <a:off x="0" y="0"/>
            <a:ext cx="9144000" cy="5168521"/>
            <a:chOff x="0" y="0"/>
            <a:chExt cx="9144000" cy="5168521"/>
          </a:xfrm>
        </p:grpSpPr>
        <p:pic>
          <p:nvPicPr>
            <p:cNvPr id="866" name="Google Shape;866;p29"/>
            <p:cNvPicPr preferRelativeResize="0"/>
            <p:nvPr/>
          </p:nvPicPr>
          <p:blipFill rotWithShape="1">
            <a:blip r:embed="rId5">
              <a:alphaModFix/>
            </a:blip>
            <a:srcRect b="0" l="20835" r="0" t="6393"/>
            <a:stretch/>
          </p:blipFill>
          <p:spPr>
            <a:xfrm>
              <a:off x="0" y="0"/>
              <a:ext cx="2845048" cy="3009400"/>
            </a:xfrm>
            <a:prstGeom prst="rect">
              <a:avLst/>
            </a:prstGeom>
            <a:noFill/>
            <a:ln>
              <a:noFill/>
            </a:ln>
          </p:spPr>
        </p:pic>
        <p:pic>
          <p:nvPicPr>
            <p:cNvPr id="867" name="Google Shape;867;p29"/>
            <p:cNvPicPr preferRelativeResize="0"/>
            <p:nvPr/>
          </p:nvPicPr>
          <p:blipFill rotWithShape="1">
            <a:blip r:embed="rId6">
              <a:alphaModFix/>
            </a:blip>
            <a:srcRect b="0" l="41951" r="0" t="0"/>
            <a:stretch/>
          </p:blipFill>
          <p:spPr>
            <a:xfrm flipH="1">
              <a:off x="7536549" y="963225"/>
              <a:ext cx="1607350" cy="2477750"/>
            </a:xfrm>
            <a:prstGeom prst="rect">
              <a:avLst/>
            </a:prstGeom>
            <a:noFill/>
            <a:ln>
              <a:noFill/>
            </a:ln>
          </p:spPr>
        </p:pic>
        <p:pic>
          <p:nvPicPr>
            <p:cNvPr id="868" name="Google Shape;868;p29"/>
            <p:cNvPicPr preferRelativeResize="0"/>
            <p:nvPr/>
          </p:nvPicPr>
          <p:blipFill rotWithShape="1">
            <a:blip r:embed="rId6">
              <a:alphaModFix/>
            </a:blip>
            <a:srcRect b="0" l="0" r="0" t="58006"/>
            <a:stretch/>
          </p:blipFill>
          <p:spPr>
            <a:xfrm flipH="1">
              <a:off x="4897524" y="1"/>
              <a:ext cx="2665276" cy="1001526"/>
            </a:xfrm>
            <a:prstGeom prst="rect">
              <a:avLst/>
            </a:prstGeom>
            <a:noFill/>
            <a:ln>
              <a:noFill/>
            </a:ln>
          </p:spPr>
        </p:pic>
        <p:pic>
          <p:nvPicPr>
            <p:cNvPr id="869" name="Google Shape;869;p29"/>
            <p:cNvPicPr preferRelativeResize="0"/>
            <p:nvPr/>
          </p:nvPicPr>
          <p:blipFill rotWithShape="1">
            <a:blip r:embed="rId6">
              <a:alphaModFix/>
            </a:blip>
            <a:srcRect b="25578" l="0" r="0" t="0"/>
            <a:stretch/>
          </p:blipFill>
          <p:spPr>
            <a:xfrm>
              <a:off x="5459100" y="3499475"/>
              <a:ext cx="2468675" cy="1644025"/>
            </a:xfrm>
            <a:prstGeom prst="rect">
              <a:avLst/>
            </a:prstGeom>
            <a:noFill/>
            <a:ln>
              <a:noFill/>
            </a:ln>
          </p:spPr>
        </p:pic>
        <p:pic>
          <p:nvPicPr>
            <p:cNvPr id="870" name="Google Shape;870;p29"/>
            <p:cNvPicPr preferRelativeResize="0"/>
            <p:nvPr/>
          </p:nvPicPr>
          <p:blipFill rotWithShape="1">
            <a:blip r:embed="rId7">
              <a:alphaModFix/>
            </a:blip>
            <a:srcRect b="0" l="0" r="0" t="45127"/>
            <a:stretch/>
          </p:blipFill>
          <p:spPr>
            <a:xfrm>
              <a:off x="2256575" y="6"/>
              <a:ext cx="3720551" cy="767150"/>
            </a:xfrm>
            <a:prstGeom prst="rect">
              <a:avLst/>
            </a:prstGeom>
            <a:noFill/>
            <a:ln>
              <a:noFill/>
            </a:ln>
          </p:spPr>
        </p:pic>
        <p:pic>
          <p:nvPicPr>
            <p:cNvPr id="871" name="Google Shape;871;p29"/>
            <p:cNvPicPr preferRelativeResize="0"/>
            <p:nvPr/>
          </p:nvPicPr>
          <p:blipFill rotWithShape="1">
            <a:blip r:embed="rId6">
              <a:alphaModFix/>
            </a:blip>
            <a:srcRect b="83134" l="36338" r="0" t="0"/>
            <a:stretch/>
          </p:blipFill>
          <p:spPr>
            <a:xfrm flipH="1">
              <a:off x="7381199" y="4725625"/>
              <a:ext cx="1762801" cy="417875"/>
            </a:xfrm>
            <a:prstGeom prst="rect">
              <a:avLst/>
            </a:prstGeom>
            <a:noFill/>
            <a:ln>
              <a:noFill/>
            </a:ln>
          </p:spPr>
        </p:pic>
        <p:pic>
          <p:nvPicPr>
            <p:cNvPr id="872" name="Google Shape;872;p29"/>
            <p:cNvPicPr preferRelativeResize="0"/>
            <p:nvPr/>
          </p:nvPicPr>
          <p:blipFill rotWithShape="1">
            <a:blip r:embed="rId6">
              <a:alphaModFix/>
            </a:blip>
            <a:srcRect b="40912" l="24806" r="0" t="0"/>
            <a:stretch/>
          </p:blipFill>
          <p:spPr>
            <a:xfrm>
              <a:off x="0" y="3679450"/>
              <a:ext cx="2082124" cy="1464051"/>
            </a:xfrm>
            <a:prstGeom prst="rect">
              <a:avLst/>
            </a:prstGeom>
            <a:noFill/>
            <a:ln>
              <a:noFill/>
            </a:ln>
          </p:spPr>
        </p:pic>
        <p:pic>
          <p:nvPicPr>
            <p:cNvPr id="873" name="Google Shape;873;p29"/>
            <p:cNvPicPr preferRelativeResize="0"/>
            <p:nvPr/>
          </p:nvPicPr>
          <p:blipFill rotWithShape="1">
            <a:blip r:embed="rId6">
              <a:alphaModFix/>
            </a:blip>
            <a:srcRect b="0" l="36257" r="0" t="0"/>
            <a:stretch/>
          </p:blipFill>
          <p:spPr>
            <a:xfrm>
              <a:off x="0" y="2609550"/>
              <a:ext cx="1607350" cy="2256449"/>
            </a:xfrm>
            <a:prstGeom prst="rect">
              <a:avLst/>
            </a:prstGeom>
            <a:noFill/>
            <a:ln>
              <a:noFill/>
            </a:ln>
          </p:spPr>
        </p:pic>
        <p:pic>
          <p:nvPicPr>
            <p:cNvPr id="874" name="Google Shape;874;p29"/>
            <p:cNvPicPr preferRelativeResize="0"/>
            <p:nvPr/>
          </p:nvPicPr>
          <p:blipFill rotWithShape="1">
            <a:blip r:embed="rId6">
              <a:alphaModFix/>
            </a:blip>
            <a:srcRect b="0" l="60468" r="0" t="0"/>
            <a:stretch/>
          </p:blipFill>
          <p:spPr>
            <a:xfrm>
              <a:off x="0" y="2609550"/>
              <a:ext cx="996875" cy="2256449"/>
            </a:xfrm>
            <a:prstGeom prst="rect">
              <a:avLst/>
            </a:prstGeom>
            <a:noFill/>
            <a:ln>
              <a:noFill/>
            </a:ln>
          </p:spPr>
        </p:pic>
        <p:pic>
          <p:nvPicPr>
            <p:cNvPr id="875" name="Google Shape;875;p29"/>
            <p:cNvPicPr preferRelativeResize="0"/>
            <p:nvPr/>
          </p:nvPicPr>
          <p:blipFill rotWithShape="1">
            <a:blip r:embed="rId6">
              <a:alphaModFix/>
            </a:blip>
            <a:srcRect b="63079" l="0" r="0" t="0"/>
            <a:stretch/>
          </p:blipFill>
          <p:spPr>
            <a:xfrm flipH="1">
              <a:off x="1793324" y="4253721"/>
              <a:ext cx="2768926" cy="914800"/>
            </a:xfrm>
            <a:prstGeom prst="rect">
              <a:avLst/>
            </a:prstGeom>
            <a:noFill/>
            <a:ln>
              <a:noFill/>
            </a:ln>
          </p:spPr>
        </p:pic>
      </p:grpSp>
      <p:pic>
        <p:nvPicPr>
          <p:cNvPr id="876" name="Google Shape;876;p29"/>
          <p:cNvPicPr preferRelativeResize="0"/>
          <p:nvPr/>
        </p:nvPicPr>
        <p:blipFill rotWithShape="1">
          <a:blip r:embed="rId8">
            <a:alphaModFix/>
          </a:blip>
          <a:srcRect b="0" l="0" r="0" t="30079"/>
          <a:stretch/>
        </p:blipFill>
        <p:spPr>
          <a:xfrm>
            <a:off x="328675" y="4"/>
            <a:ext cx="222225" cy="1893674"/>
          </a:xfrm>
          <a:prstGeom prst="rect">
            <a:avLst/>
          </a:prstGeom>
          <a:noFill/>
          <a:ln>
            <a:noFill/>
          </a:ln>
        </p:spPr>
      </p:pic>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877" name="Shape 877"/>
        <p:cNvGrpSpPr/>
        <p:nvPr/>
      </p:nvGrpSpPr>
      <p:grpSpPr>
        <a:xfrm>
          <a:off x="0" y="0"/>
          <a:ext cx="0" cy="0"/>
          <a:chOff x="0" y="0"/>
          <a:chExt cx="0" cy="0"/>
        </a:xfrm>
      </p:grpSpPr>
      <p:grpSp>
        <p:nvGrpSpPr>
          <p:cNvPr id="878" name="Google Shape;878;p30"/>
          <p:cNvGrpSpPr/>
          <p:nvPr/>
        </p:nvGrpSpPr>
        <p:grpSpPr>
          <a:xfrm>
            <a:off x="-625" y="0"/>
            <a:ext cx="9144625" cy="5160925"/>
            <a:chOff x="-625" y="0"/>
            <a:chExt cx="9144625" cy="5160925"/>
          </a:xfrm>
        </p:grpSpPr>
        <p:grpSp>
          <p:nvGrpSpPr>
            <p:cNvPr id="879" name="Google Shape;879;p30"/>
            <p:cNvGrpSpPr/>
            <p:nvPr/>
          </p:nvGrpSpPr>
          <p:grpSpPr>
            <a:xfrm>
              <a:off x="-625" y="0"/>
              <a:ext cx="713850" cy="5160925"/>
              <a:chOff x="-625" y="0"/>
              <a:chExt cx="713850" cy="5160925"/>
            </a:xfrm>
          </p:grpSpPr>
          <p:grpSp>
            <p:nvGrpSpPr>
              <p:cNvPr id="880" name="Google Shape;880;p30"/>
              <p:cNvGrpSpPr/>
              <p:nvPr/>
            </p:nvGrpSpPr>
            <p:grpSpPr>
              <a:xfrm>
                <a:off x="-625" y="0"/>
                <a:ext cx="483100" cy="2523325"/>
                <a:chOff x="-625" y="178000"/>
                <a:chExt cx="483100" cy="2523325"/>
              </a:xfrm>
            </p:grpSpPr>
            <p:cxnSp>
              <p:nvCxnSpPr>
                <p:cNvPr id="881" name="Google Shape;881;p30"/>
                <p:cNvCxnSpPr/>
                <p:nvPr/>
              </p:nvCxnSpPr>
              <p:spPr>
                <a:xfrm>
                  <a:off x="-625" y="179750"/>
                  <a:ext cx="255300" cy="255300"/>
                </a:xfrm>
                <a:prstGeom prst="straightConnector1">
                  <a:avLst/>
                </a:prstGeom>
                <a:noFill/>
                <a:ln cap="flat" cmpd="sng" w="9525">
                  <a:solidFill>
                    <a:schemeClr val="accent1"/>
                  </a:solidFill>
                  <a:prstDash val="solid"/>
                  <a:round/>
                  <a:headEnd len="med" w="med" type="none"/>
                  <a:tailEnd len="med" w="med" type="none"/>
                </a:ln>
              </p:spPr>
            </p:cxnSp>
            <p:cxnSp>
              <p:nvCxnSpPr>
                <p:cNvPr id="882" name="Google Shape;882;p30"/>
                <p:cNvCxnSpPr/>
                <p:nvPr/>
              </p:nvCxnSpPr>
              <p:spPr>
                <a:xfrm>
                  <a:off x="202400" y="178000"/>
                  <a:ext cx="204000" cy="204000"/>
                </a:xfrm>
                <a:prstGeom prst="straightConnector1">
                  <a:avLst/>
                </a:prstGeom>
                <a:noFill/>
                <a:ln cap="flat" cmpd="sng" w="9525">
                  <a:solidFill>
                    <a:schemeClr val="accent1"/>
                  </a:solidFill>
                  <a:prstDash val="solid"/>
                  <a:round/>
                  <a:headEnd len="med" w="med" type="none"/>
                  <a:tailEnd len="med" w="med" type="none"/>
                </a:ln>
              </p:spPr>
            </p:cxnSp>
            <p:sp>
              <p:nvSpPr>
                <p:cNvPr id="883" name="Google Shape;883;p30"/>
                <p:cNvSpPr/>
                <p:nvPr/>
              </p:nvSpPr>
              <p:spPr>
                <a:xfrm>
                  <a:off x="174350" y="2613125"/>
                  <a:ext cx="156300" cy="88200"/>
                </a:xfrm>
                <a:prstGeom prst="ellipse">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884" name="Google Shape;884;p30"/>
                <p:cNvSpPr/>
                <p:nvPr/>
              </p:nvSpPr>
              <p:spPr>
                <a:xfrm>
                  <a:off x="326175" y="2384525"/>
                  <a:ext cx="156300" cy="88200"/>
                </a:xfrm>
                <a:prstGeom prst="ellipse">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cxnSp>
              <p:nvCxnSpPr>
                <p:cNvPr id="885" name="Google Shape;885;p30"/>
                <p:cNvCxnSpPr>
                  <a:endCxn id="883" idx="0"/>
                </p:cNvCxnSpPr>
                <p:nvPr/>
              </p:nvCxnSpPr>
              <p:spPr>
                <a:xfrm>
                  <a:off x="252500" y="431525"/>
                  <a:ext cx="0" cy="2181600"/>
                </a:xfrm>
                <a:prstGeom prst="straightConnector1">
                  <a:avLst/>
                </a:prstGeom>
                <a:noFill/>
                <a:ln cap="flat" cmpd="sng" w="9525">
                  <a:solidFill>
                    <a:schemeClr val="accent1"/>
                  </a:solidFill>
                  <a:prstDash val="solid"/>
                  <a:round/>
                  <a:headEnd len="med" w="med" type="none"/>
                  <a:tailEnd len="med" w="med" type="none"/>
                </a:ln>
              </p:spPr>
            </p:cxnSp>
            <p:cxnSp>
              <p:nvCxnSpPr>
                <p:cNvPr id="886" name="Google Shape;886;p30"/>
                <p:cNvCxnSpPr/>
                <p:nvPr/>
              </p:nvCxnSpPr>
              <p:spPr>
                <a:xfrm>
                  <a:off x="404325" y="376000"/>
                  <a:ext cx="0" cy="2018700"/>
                </a:xfrm>
                <a:prstGeom prst="straightConnector1">
                  <a:avLst/>
                </a:prstGeom>
                <a:noFill/>
                <a:ln cap="flat" cmpd="sng" w="9525">
                  <a:solidFill>
                    <a:schemeClr val="accent1"/>
                  </a:solidFill>
                  <a:prstDash val="solid"/>
                  <a:round/>
                  <a:headEnd len="med" w="med" type="none"/>
                  <a:tailEnd len="med" w="med" type="none"/>
                </a:ln>
              </p:spPr>
            </p:cxnSp>
          </p:grpSp>
          <p:grpSp>
            <p:nvGrpSpPr>
              <p:cNvPr id="887" name="Google Shape;887;p30"/>
              <p:cNvGrpSpPr/>
              <p:nvPr/>
            </p:nvGrpSpPr>
            <p:grpSpPr>
              <a:xfrm rot="10800000">
                <a:off x="161900" y="2620075"/>
                <a:ext cx="551325" cy="2540850"/>
                <a:chOff x="-68850" y="160475"/>
                <a:chExt cx="551325" cy="2540850"/>
              </a:xfrm>
            </p:grpSpPr>
            <p:cxnSp>
              <p:nvCxnSpPr>
                <p:cNvPr id="888" name="Google Shape;888;p30"/>
                <p:cNvCxnSpPr/>
                <p:nvPr/>
              </p:nvCxnSpPr>
              <p:spPr>
                <a:xfrm>
                  <a:off x="-68850" y="167325"/>
                  <a:ext cx="323700" cy="323700"/>
                </a:xfrm>
                <a:prstGeom prst="straightConnector1">
                  <a:avLst/>
                </a:prstGeom>
                <a:noFill/>
                <a:ln cap="flat" cmpd="sng" w="9525">
                  <a:solidFill>
                    <a:schemeClr val="lt2"/>
                  </a:solidFill>
                  <a:prstDash val="solid"/>
                  <a:round/>
                  <a:headEnd len="med" w="med" type="none"/>
                  <a:tailEnd len="med" w="med" type="none"/>
                </a:ln>
              </p:spPr>
            </p:cxnSp>
            <p:cxnSp>
              <p:nvCxnSpPr>
                <p:cNvPr id="889" name="Google Shape;889;p30"/>
                <p:cNvCxnSpPr/>
                <p:nvPr/>
              </p:nvCxnSpPr>
              <p:spPr>
                <a:xfrm>
                  <a:off x="123700" y="160475"/>
                  <a:ext cx="282600" cy="282600"/>
                </a:xfrm>
                <a:prstGeom prst="straightConnector1">
                  <a:avLst/>
                </a:prstGeom>
                <a:noFill/>
                <a:ln cap="flat" cmpd="sng" w="9525">
                  <a:solidFill>
                    <a:schemeClr val="lt2"/>
                  </a:solidFill>
                  <a:prstDash val="solid"/>
                  <a:round/>
                  <a:headEnd len="med" w="med" type="none"/>
                  <a:tailEnd len="med" w="med" type="none"/>
                </a:ln>
              </p:spPr>
            </p:cxnSp>
            <p:sp>
              <p:nvSpPr>
                <p:cNvPr id="890" name="Google Shape;890;p30"/>
                <p:cNvSpPr/>
                <p:nvPr/>
              </p:nvSpPr>
              <p:spPr>
                <a:xfrm>
                  <a:off x="174350" y="2613125"/>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891" name="Google Shape;891;p30"/>
                <p:cNvSpPr/>
                <p:nvPr/>
              </p:nvSpPr>
              <p:spPr>
                <a:xfrm>
                  <a:off x="326175" y="2384525"/>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cxnSp>
              <p:nvCxnSpPr>
                <p:cNvPr id="892" name="Google Shape;892;p30"/>
                <p:cNvCxnSpPr/>
                <p:nvPr/>
              </p:nvCxnSpPr>
              <p:spPr>
                <a:xfrm>
                  <a:off x="252500" y="485544"/>
                  <a:ext cx="0" cy="2127600"/>
                </a:xfrm>
                <a:prstGeom prst="straightConnector1">
                  <a:avLst/>
                </a:prstGeom>
                <a:noFill/>
                <a:ln cap="flat" cmpd="sng" w="9525">
                  <a:solidFill>
                    <a:schemeClr val="lt2"/>
                  </a:solidFill>
                  <a:prstDash val="solid"/>
                  <a:round/>
                  <a:headEnd len="med" w="med" type="none"/>
                  <a:tailEnd len="med" w="med" type="none"/>
                </a:ln>
              </p:spPr>
            </p:cxnSp>
            <p:cxnSp>
              <p:nvCxnSpPr>
                <p:cNvPr id="893" name="Google Shape;893;p30"/>
                <p:cNvCxnSpPr>
                  <a:endCxn id="891" idx="0"/>
                </p:cNvCxnSpPr>
                <p:nvPr/>
              </p:nvCxnSpPr>
              <p:spPr>
                <a:xfrm>
                  <a:off x="404325" y="440525"/>
                  <a:ext cx="0" cy="1944000"/>
                </a:xfrm>
                <a:prstGeom prst="straightConnector1">
                  <a:avLst/>
                </a:prstGeom>
                <a:noFill/>
                <a:ln cap="flat" cmpd="sng" w="9525">
                  <a:solidFill>
                    <a:schemeClr val="lt2"/>
                  </a:solidFill>
                  <a:prstDash val="solid"/>
                  <a:round/>
                  <a:headEnd len="med" w="med" type="none"/>
                  <a:tailEnd len="med" w="med" type="none"/>
                </a:ln>
              </p:spPr>
            </p:cxnSp>
          </p:grpSp>
        </p:grpSp>
        <p:grpSp>
          <p:nvGrpSpPr>
            <p:cNvPr id="894" name="Google Shape;894;p30"/>
            <p:cNvGrpSpPr/>
            <p:nvPr/>
          </p:nvGrpSpPr>
          <p:grpSpPr>
            <a:xfrm>
              <a:off x="8397750" y="0"/>
              <a:ext cx="746250" cy="5160925"/>
              <a:chOff x="8397750" y="0"/>
              <a:chExt cx="746250" cy="5160925"/>
            </a:xfrm>
          </p:grpSpPr>
          <p:grpSp>
            <p:nvGrpSpPr>
              <p:cNvPr id="895" name="Google Shape;895;p30"/>
              <p:cNvGrpSpPr/>
              <p:nvPr/>
            </p:nvGrpSpPr>
            <p:grpSpPr>
              <a:xfrm rot="10800000">
                <a:off x="8660900" y="2637600"/>
                <a:ext cx="483100" cy="2523325"/>
                <a:chOff x="-625" y="178000"/>
                <a:chExt cx="483100" cy="2523325"/>
              </a:xfrm>
            </p:grpSpPr>
            <p:cxnSp>
              <p:nvCxnSpPr>
                <p:cNvPr id="896" name="Google Shape;896;p30"/>
                <p:cNvCxnSpPr/>
                <p:nvPr/>
              </p:nvCxnSpPr>
              <p:spPr>
                <a:xfrm>
                  <a:off x="-625" y="179750"/>
                  <a:ext cx="255300" cy="255300"/>
                </a:xfrm>
                <a:prstGeom prst="straightConnector1">
                  <a:avLst/>
                </a:prstGeom>
                <a:noFill/>
                <a:ln cap="flat" cmpd="sng" w="9525">
                  <a:solidFill>
                    <a:schemeClr val="accent1"/>
                  </a:solidFill>
                  <a:prstDash val="solid"/>
                  <a:round/>
                  <a:headEnd len="med" w="med" type="none"/>
                  <a:tailEnd len="med" w="med" type="none"/>
                </a:ln>
              </p:spPr>
            </p:cxnSp>
            <p:cxnSp>
              <p:nvCxnSpPr>
                <p:cNvPr id="897" name="Google Shape;897;p30"/>
                <p:cNvCxnSpPr/>
                <p:nvPr/>
              </p:nvCxnSpPr>
              <p:spPr>
                <a:xfrm>
                  <a:off x="202400" y="178000"/>
                  <a:ext cx="204000" cy="204000"/>
                </a:xfrm>
                <a:prstGeom prst="straightConnector1">
                  <a:avLst/>
                </a:prstGeom>
                <a:noFill/>
                <a:ln cap="flat" cmpd="sng" w="9525">
                  <a:solidFill>
                    <a:schemeClr val="accent1"/>
                  </a:solidFill>
                  <a:prstDash val="solid"/>
                  <a:round/>
                  <a:headEnd len="med" w="med" type="none"/>
                  <a:tailEnd len="med" w="med" type="none"/>
                </a:ln>
              </p:spPr>
            </p:cxnSp>
            <p:sp>
              <p:nvSpPr>
                <p:cNvPr id="898" name="Google Shape;898;p30"/>
                <p:cNvSpPr/>
                <p:nvPr/>
              </p:nvSpPr>
              <p:spPr>
                <a:xfrm>
                  <a:off x="174350" y="2613125"/>
                  <a:ext cx="156300" cy="88200"/>
                </a:xfrm>
                <a:prstGeom prst="ellipse">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899" name="Google Shape;899;p30"/>
                <p:cNvSpPr/>
                <p:nvPr/>
              </p:nvSpPr>
              <p:spPr>
                <a:xfrm>
                  <a:off x="326175" y="2384525"/>
                  <a:ext cx="156300" cy="88200"/>
                </a:xfrm>
                <a:prstGeom prst="ellipse">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cxnSp>
              <p:nvCxnSpPr>
                <p:cNvPr id="900" name="Google Shape;900;p30"/>
                <p:cNvCxnSpPr>
                  <a:endCxn id="898" idx="0"/>
                </p:cNvCxnSpPr>
                <p:nvPr/>
              </p:nvCxnSpPr>
              <p:spPr>
                <a:xfrm>
                  <a:off x="252500" y="431525"/>
                  <a:ext cx="0" cy="2181600"/>
                </a:xfrm>
                <a:prstGeom prst="straightConnector1">
                  <a:avLst/>
                </a:prstGeom>
                <a:noFill/>
                <a:ln cap="flat" cmpd="sng" w="9525">
                  <a:solidFill>
                    <a:schemeClr val="accent1"/>
                  </a:solidFill>
                  <a:prstDash val="solid"/>
                  <a:round/>
                  <a:headEnd len="med" w="med" type="none"/>
                  <a:tailEnd len="med" w="med" type="none"/>
                </a:ln>
              </p:spPr>
            </p:cxnSp>
            <p:cxnSp>
              <p:nvCxnSpPr>
                <p:cNvPr id="901" name="Google Shape;901;p30"/>
                <p:cNvCxnSpPr/>
                <p:nvPr/>
              </p:nvCxnSpPr>
              <p:spPr>
                <a:xfrm>
                  <a:off x="404325" y="376000"/>
                  <a:ext cx="0" cy="2018700"/>
                </a:xfrm>
                <a:prstGeom prst="straightConnector1">
                  <a:avLst/>
                </a:prstGeom>
                <a:noFill/>
                <a:ln cap="flat" cmpd="sng" w="9525">
                  <a:solidFill>
                    <a:schemeClr val="accent1"/>
                  </a:solidFill>
                  <a:prstDash val="solid"/>
                  <a:round/>
                  <a:headEnd len="med" w="med" type="none"/>
                  <a:tailEnd len="med" w="med" type="none"/>
                </a:ln>
              </p:spPr>
            </p:cxnSp>
          </p:grpSp>
          <p:grpSp>
            <p:nvGrpSpPr>
              <p:cNvPr id="902" name="Google Shape;902;p30"/>
              <p:cNvGrpSpPr/>
              <p:nvPr/>
            </p:nvGrpSpPr>
            <p:grpSpPr>
              <a:xfrm>
                <a:off x="8397750" y="0"/>
                <a:ext cx="551325" cy="2540850"/>
                <a:chOff x="-68850" y="160475"/>
                <a:chExt cx="551325" cy="2540850"/>
              </a:xfrm>
            </p:grpSpPr>
            <p:cxnSp>
              <p:nvCxnSpPr>
                <p:cNvPr id="903" name="Google Shape;903;p30"/>
                <p:cNvCxnSpPr/>
                <p:nvPr/>
              </p:nvCxnSpPr>
              <p:spPr>
                <a:xfrm>
                  <a:off x="-68850" y="167325"/>
                  <a:ext cx="323700" cy="323700"/>
                </a:xfrm>
                <a:prstGeom prst="straightConnector1">
                  <a:avLst/>
                </a:prstGeom>
                <a:noFill/>
                <a:ln cap="flat" cmpd="sng" w="9525">
                  <a:solidFill>
                    <a:schemeClr val="lt2"/>
                  </a:solidFill>
                  <a:prstDash val="solid"/>
                  <a:round/>
                  <a:headEnd len="med" w="med" type="none"/>
                  <a:tailEnd len="med" w="med" type="none"/>
                </a:ln>
              </p:spPr>
            </p:cxnSp>
            <p:cxnSp>
              <p:nvCxnSpPr>
                <p:cNvPr id="904" name="Google Shape;904;p30"/>
                <p:cNvCxnSpPr/>
                <p:nvPr/>
              </p:nvCxnSpPr>
              <p:spPr>
                <a:xfrm>
                  <a:off x="123700" y="160475"/>
                  <a:ext cx="282600" cy="282600"/>
                </a:xfrm>
                <a:prstGeom prst="straightConnector1">
                  <a:avLst/>
                </a:prstGeom>
                <a:noFill/>
                <a:ln cap="flat" cmpd="sng" w="9525">
                  <a:solidFill>
                    <a:schemeClr val="lt2"/>
                  </a:solidFill>
                  <a:prstDash val="solid"/>
                  <a:round/>
                  <a:headEnd len="med" w="med" type="none"/>
                  <a:tailEnd len="med" w="med" type="none"/>
                </a:ln>
              </p:spPr>
            </p:cxnSp>
            <p:sp>
              <p:nvSpPr>
                <p:cNvPr id="905" name="Google Shape;905;p30"/>
                <p:cNvSpPr/>
                <p:nvPr/>
              </p:nvSpPr>
              <p:spPr>
                <a:xfrm>
                  <a:off x="174350" y="2613125"/>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906" name="Google Shape;906;p30"/>
                <p:cNvSpPr/>
                <p:nvPr/>
              </p:nvSpPr>
              <p:spPr>
                <a:xfrm>
                  <a:off x="326175" y="2384525"/>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cxnSp>
              <p:nvCxnSpPr>
                <p:cNvPr id="907" name="Google Shape;907;p30"/>
                <p:cNvCxnSpPr/>
                <p:nvPr/>
              </p:nvCxnSpPr>
              <p:spPr>
                <a:xfrm>
                  <a:off x="252500" y="485544"/>
                  <a:ext cx="0" cy="2127600"/>
                </a:xfrm>
                <a:prstGeom prst="straightConnector1">
                  <a:avLst/>
                </a:prstGeom>
                <a:noFill/>
                <a:ln cap="flat" cmpd="sng" w="9525">
                  <a:solidFill>
                    <a:schemeClr val="lt2"/>
                  </a:solidFill>
                  <a:prstDash val="solid"/>
                  <a:round/>
                  <a:headEnd len="med" w="med" type="none"/>
                  <a:tailEnd len="med" w="med" type="none"/>
                </a:ln>
              </p:spPr>
            </p:cxnSp>
            <p:cxnSp>
              <p:nvCxnSpPr>
                <p:cNvPr id="908" name="Google Shape;908;p30"/>
                <p:cNvCxnSpPr>
                  <a:endCxn id="906" idx="0"/>
                </p:cNvCxnSpPr>
                <p:nvPr/>
              </p:nvCxnSpPr>
              <p:spPr>
                <a:xfrm>
                  <a:off x="404325" y="440525"/>
                  <a:ext cx="0" cy="1944000"/>
                </a:xfrm>
                <a:prstGeom prst="straightConnector1">
                  <a:avLst/>
                </a:prstGeom>
                <a:noFill/>
                <a:ln cap="flat" cmpd="sng" w="9525">
                  <a:solidFill>
                    <a:schemeClr val="lt2"/>
                  </a:solidFill>
                  <a:prstDash val="solid"/>
                  <a:round/>
                  <a:headEnd len="med" w="med" type="none"/>
                  <a:tailEnd len="med" w="med" type="none"/>
                </a:ln>
              </p:spPr>
            </p:cxnSp>
          </p:gr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5" name="Shape 35"/>
        <p:cNvGrpSpPr/>
        <p:nvPr/>
      </p:nvGrpSpPr>
      <p:grpSpPr>
        <a:xfrm>
          <a:off x="0" y="0"/>
          <a:ext cx="0" cy="0"/>
          <a:chOff x="0" y="0"/>
          <a:chExt cx="0" cy="0"/>
        </a:xfrm>
      </p:grpSpPr>
      <p:grpSp>
        <p:nvGrpSpPr>
          <p:cNvPr id="36" name="Google Shape;36;p4"/>
          <p:cNvGrpSpPr/>
          <p:nvPr/>
        </p:nvGrpSpPr>
        <p:grpSpPr>
          <a:xfrm>
            <a:off x="-2925" y="-5500"/>
            <a:ext cx="9150400" cy="5151400"/>
            <a:chOff x="-2925" y="-5500"/>
            <a:chExt cx="9150400" cy="5151400"/>
          </a:xfrm>
        </p:grpSpPr>
        <p:grpSp>
          <p:nvGrpSpPr>
            <p:cNvPr id="37" name="Google Shape;37;p4"/>
            <p:cNvGrpSpPr/>
            <p:nvPr/>
          </p:nvGrpSpPr>
          <p:grpSpPr>
            <a:xfrm>
              <a:off x="-2925" y="-5500"/>
              <a:ext cx="1936925" cy="981950"/>
              <a:chOff x="-2925" y="-5500"/>
              <a:chExt cx="1936925" cy="981950"/>
            </a:xfrm>
          </p:grpSpPr>
          <p:grpSp>
            <p:nvGrpSpPr>
              <p:cNvPr id="38" name="Google Shape;38;p4"/>
              <p:cNvGrpSpPr/>
              <p:nvPr/>
            </p:nvGrpSpPr>
            <p:grpSpPr>
              <a:xfrm>
                <a:off x="545775" y="-5500"/>
                <a:ext cx="1388225" cy="448625"/>
                <a:chOff x="545775" y="-5500"/>
                <a:chExt cx="1388225" cy="448625"/>
              </a:xfrm>
            </p:grpSpPr>
            <p:cxnSp>
              <p:nvCxnSpPr>
                <p:cNvPr id="39" name="Google Shape;39;p4"/>
                <p:cNvCxnSpPr/>
                <p:nvPr/>
              </p:nvCxnSpPr>
              <p:spPr>
                <a:xfrm>
                  <a:off x="545775" y="-4575"/>
                  <a:ext cx="406800" cy="406800"/>
                </a:xfrm>
                <a:prstGeom prst="straightConnector1">
                  <a:avLst/>
                </a:prstGeom>
                <a:noFill/>
                <a:ln cap="flat" cmpd="sng" w="9525">
                  <a:solidFill>
                    <a:schemeClr val="lt2"/>
                  </a:solidFill>
                  <a:prstDash val="solid"/>
                  <a:round/>
                  <a:headEnd len="med" w="med" type="none"/>
                  <a:tailEnd len="med" w="med" type="none"/>
                </a:ln>
              </p:spPr>
            </p:cxnSp>
            <p:cxnSp>
              <p:nvCxnSpPr>
                <p:cNvPr id="40" name="Google Shape;40;p4"/>
                <p:cNvCxnSpPr/>
                <p:nvPr/>
              </p:nvCxnSpPr>
              <p:spPr>
                <a:xfrm rot="10800000">
                  <a:off x="952300" y="399025"/>
                  <a:ext cx="593100" cy="0"/>
                </a:xfrm>
                <a:prstGeom prst="straightConnector1">
                  <a:avLst/>
                </a:prstGeom>
                <a:noFill/>
                <a:ln cap="flat" cmpd="sng" w="9525">
                  <a:solidFill>
                    <a:schemeClr val="lt2"/>
                  </a:solidFill>
                  <a:prstDash val="solid"/>
                  <a:round/>
                  <a:headEnd len="med" w="med" type="none"/>
                  <a:tailEnd len="med" w="med" type="none"/>
                </a:ln>
              </p:spPr>
            </p:cxnSp>
            <p:cxnSp>
              <p:nvCxnSpPr>
                <p:cNvPr id="41" name="Google Shape;41;p4"/>
                <p:cNvCxnSpPr/>
                <p:nvPr/>
              </p:nvCxnSpPr>
              <p:spPr>
                <a:xfrm>
                  <a:off x="745650" y="-5500"/>
                  <a:ext cx="308100" cy="308100"/>
                </a:xfrm>
                <a:prstGeom prst="straightConnector1">
                  <a:avLst/>
                </a:prstGeom>
                <a:noFill/>
                <a:ln cap="flat" cmpd="sng" w="9525">
                  <a:solidFill>
                    <a:schemeClr val="lt2"/>
                  </a:solidFill>
                  <a:prstDash val="solid"/>
                  <a:round/>
                  <a:headEnd len="med" w="med" type="none"/>
                  <a:tailEnd len="med" w="med" type="none"/>
                </a:ln>
              </p:spPr>
            </p:cxnSp>
            <p:cxnSp>
              <p:nvCxnSpPr>
                <p:cNvPr id="42" name="Google Shape;42;p4"/>
                <p:cNvCxnSpPr>
                  <a:stCxn id="43" idx="2"/>
                </p:cNvCxnSpPr>
                <p:nvPr/>
              </p:nvCxnSpPr>
              <p:spPr>
                <a:xfrm rot="10800000">
                  <a:off x="1053500" y="299500"/>
                  <a:ext cx="724200" cy="0"/>
                </a:xfrm>
                <a:prstGeom prst="straightConnector1">
                  <a:avLst/>
                </a:prstGeom>
                <a:noFill/>
                <a:ln cap="flat" cmpd="sng" w="9525">
                  <a:solidFill>
                    <a:schemeClr val="lt2"/>
                  </a:solidFill>
                  <a:prstDash val="solid"/>
                  <a:round/>
                  <a:headEnd len="med" w="med" type="none"/>
                  <a:tailEnd len="med" w="med" type="none"/>
                </a:ln>
              </p:spPr>
            </p:cxnSp>
            <p:sp>
              <p:nvSpPr>
                <p:cNvPr id="44" name="Google Shape;44;p4"/>
                <p:cNvSpPr/>
                <p:nvPr/>
              </p:nvSpPr>
              <p:spPr>
                <a:xfrm>
                  <a:off x="1545400" y="354925"/>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3" name="Google Shape;43;p4"/>
                <p:cNvSpPr/>
                <p:nvPr/>
              </p:nvSpPr>
              <p:spPr>
                <a:xfrm>
                  <a:off x="1777700" y="255400"/>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nvGrpSpPr>
              <p:cNvPr id="45" name="Google Shape;45;p4"/>
              <p:cNvGrpSpPr/>
              <p:nvPr/>
            </p:nvGrpSpPr>
            <p:grpSpPr>
              <a:xfrm>
                <a:off x="-2925" y="304750"/>
                <a:ext cx="657275" cy="671700"/>
                <a:chOff x="-2925" y="304750"/>
                <a:chExt cx="657275" cy="671700"/>
              </a:xfrm>
            </p:grpSpPr>
            <p:cxnSp>
              <p:nvCxnSpPr>
                <p:cNvPr id="46" name="Google Shape;46;p4"/>
                <p:cNvCxnSpPr/>
                <p:nvPr/>
              </p:nvCxnSpPr>
              <p:spPr>
                <a:xfrm>
                  <a:off x="-2925" y="304750"/>
                  <a:ext cx="580200" cy="580200"/>
                </a:xfrm>
                <a:prstGeom prst="straightConnector1">
                  <a:avLst/>
                </a:prstGeom>
                <a:noFill/>
                <a:ln cap="flat" cmpd="sng" w="9525">
                  <a:solidFill>
                    <a:schemeClr val="lt2"/>
                  </a:solidFill>
                  <a:prstDash val="solid"/>
                  <a:round/>
                  <a:headEnd len="med" w="med" type="none"/>
                  <a:tailEnd len="med" w="med" type="none"/>
                </a:ln>
              </p:spPr>
            </p:cxnSp>
            <p:cxnSp>
              <p:nvCxnSpPr>
                <p:cNvPr id="47" name="Google Shape;47;p4"/>
                <p:cNvCxnSpPr/>
                <p:nvPr/>
              </p:nvCxnSpPr>
              <p:spPr>
                <a:xfrm>
                  <a:off x="3600" y="570375"/>
                  <a:ext cx="318000" cy="318000"/>
                </a:xfrm>
                <a:prstGeom prst="straightConnector1">
                  <a:avLst/>
                </a:prstGeom>
                <a:noFill/>
                <a:ln cap="flat" cmpd="sng" w="9525">
                  <a:solidFill>
                    <a:schemeClr val="lt2"/>
                  </a:solidFill>
                  <a:prstDash val="solid"/>
                  <a:round/>
                  <a:headEnd len="med" w="med" type="none"/>
                  <a:tailEnd len="med" w="med" type="none"/>
                </a:ln>
              </p:spPr>
            </p:cxnSp>
            <p:sp>
              <p:nvSpPr>
                <p:cNvPr id="48" name="Google Shape;48;p4"/>
                <p:cNvSpPr/>
                <p:nvPr/>
              </p:nvSpPr>
              <p:spPr>
                <a:xfrm>
                  <a:off x="498050" y="888250"/>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49" name="Google Shape;49;p4"/>
                <p:cNvSpPr/>
                <p:nvPr/>
              </p:nvSpPr>
              <p:spPr>
                <a:xfrm>
                  <a:off x="250550" y="888250"/>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nvGrpSpPr>
              <p:cNvPr id="50" name="Google Shape;50;p4"/>
              <p:cNvGrpSpPr/>
              <p:nvPr/>
            </p:nvGrpSpPr>
            <p:grpSpPr>
              <a:xfrm>
                <a:off x="0" y="0"/>
                <a:ext cx="720000" cy="449550"/>
                <a:chOff x="0" y="0"/>
                <a:chExt cx="720000" cy="449550"/>
              </a:xfrm>
            </p:grpSpPr>
            <p:cxnSp>
              <p:nvCxnSpPr>
                <p:cNvPr id="51" name="Google Shape;51;p4"/>
                <p:cNvCxnSpPr/>
                <p:nvPr/>
              </p:nvCxnSpPr>
              <p:spPr>
                <a:xfrm>
                  <a:off x="0" y="0"/>
                  <a:ext cx="402900" cy="402900"/>
                </a:xfrm>
                <a:prstGeom prst="straightConnector1">
                  <a:avLst/>
                </a:prstGeom>
                <a:noFill/>
                <a:ln cap="flat" cmpd="sng" w="9525">
                  <a:solidFill>
                    <a:schemeClr val="accent1"/>
                  </a:solidFill>
                  <a:prstDash val="solid"/>
                  <a:round/>
                  <a:headEnd len="med" w="med" type="none"/>
                  <a:tailEnd len="med" w="med" type="none"/>
                </a:ln>
              </p:spPr>
            </p:cxnSp>
            <p:sp>
              <p:nvSpPr>
                <p:cNvPr id="52" name="Google Shape;52;p4"/>
                <p:cNvSpPr/>
                <p:nvPr/>
              </p:nvSpPr>
              <p:spPr>
                <a:xfrm>
                  <a:off x="335675" y="361350"/>
                  <a:ext cx="156300" cy="88200"/>
                </a:xfrm>
                <a:prstGeom prst="ellipse">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cxnSp>
              <p:nvCxnSpPr>
                <p:cNvPr id="53" name="Google Shape;53;p4"/>
                <p:cNvCxnSpPr/>
                <p:nvPr/>
              </p:nvCxnSpPr>
              <p:spPr>
                <a:xfrm>
                  <a:off x="228025" y="0"/>
                  <a:ext cx="402900" cy="402900"/>
                </a:xfrm>
                <a:prstGeom prst="straightConnector1">
                  <a:avLst/>
                </a:prstGeom>
                <a:noFill/>
                <a:ln cap="flat" cmpd="sng" w="9525">
                  <a:solidFill>
                    <a:schemeClr val="accent1"/>
                  </a:solidFill>
                  <a:prstDash val="solid"/>
                  <a:round/>
                  <a:headEnd len="med" w="med" type="none"/>
                  <a:tailEnd len="med" w="med" type="none"/>
                </a:ln>
              </p:spPr>
            </p:cxnSp>
            <p:sp>
              <p:nvSpPr>
                <p:cNvPr id="54" name="Google Shape;54;p4"/>
                <p:cNvSpPr/>
                <p:nvPr/>
              </p:nvSpPr>
              <p:spPr>
                <a:xfrm>
                  <a:off x="563700" y="361350"/>
                  <a:ext cx="156300" cy="88200"/>
                </a:xfrm>
                <a:prstGeom prst="ellipse">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grpSp>
          <p:nvGrpSpPr>
            <p:cNvPr id="55" name="Google Shape;55;p4"/>
            <p:cNvGrpSpPr/>
            <p:nvPr/>
          </p:nvGrpSpPr>
          <p:grpSpPr>
            <a:xfrm>
              <a:off x="8424000" y="3509788"/>
              <a:ext cx="723475" cy="1636113"/>
              <a:chOff x="8424000" y="3509788"/>
              <a:chExt cx="723475" cy="1636113"/>
            </a:xfrm>
          </p:grpSpPr>
          <p:grpSp>
            <p:nvGrpSpPr>
              <p:cNvPr id="56" name="Google Shape;56;p4"/>
              <p:cNvGrpSpPr/>
              <p:nvPr/>
            </p:nvGrpSpPr>
            <p:grpSpPr>
              <a:xfrm>
                <a:off x="8527900" y="3667288"/>
                <a:ext cx="619575" cy="743275"/>
                <a:chOff x="8527900" y="3667288"/>
                <a:chExt cx="619575" cy="743275"/>
              </a:xfrm>
            </p:grpSpPr>
            <p:cxnSp>
              <p:nvCxnSpPr>
                <p:cNvPr id="57" name="Google Shape;57;p4"/>
                <p:cNvCxnSpPr/>
                <p:nvPr/>
              </p:nvCxnSpPr>
              <p:spPr>
                <a:xfrm>
                  <a:off x="8527900" y="4052588"/>
                  <a:ext cx="311100" cy="291600"/>
                </a:xfrm>
                <a:prstGeom prst="straightConnector1">
                  <a:avLst/>
                </a:prstGeom>
                <a:noFill/>
                <a:ln cap="flat" cmpd="sng" w="9525">
                  <a:solidFill>
                    <a:schemeClr val="lt2"/>
                  </a:solidFill>
                  <a:prstDash val="solid"/>
                  <a:round/>
                  <a:headEnd len="med" w="med" type="none"/>
                  <a:tailEnd len="med" w="med" type="none"/>
                </a:ln>
              </p:spPr>
            </p:cxnSp>
            <p:cxnSp>
              <p:nvCxnSpPr>
                <p:cNvPr id="58" name="Google Shape;58;p4"/>
                <p:cNvCxnSpPr/>
                <p:nvPr/>
              </p:nvCxnSpPr>
              <p:spPr>
                <a:xfrm>
                  <a:off x="8528875" y="4052588"/>
                  <a:ext cx="618600" cy="0"/>
                </a:xfrm>
                <a:prstGeom prst="straightConnector1">
                  <a:avLst/>
                </a:prstGeom>
                <a:noFill/>
                <a:ln cap="flat" cmpd="sng" w="9525">
                  <a:solidFill>
                    <a:schemeClr val="lt2"/>
                  </a:solidFill>
                  <a:prstDash val="solid"/>
                  <a:round/>
                  <a:headEnd len="med" w="med" type="none"/>
                  <a:tailEnd len="med" w="med" type="none"/>
                </a:ln>
              </p:spPr>
            </p:cxnSp>
            <p:sp>
              <p:nvSpPr>
                <p:cNvPr id="59" name="Google Shape;59;p4"/>
                <p:cNvSpPr/>
                <p:nvPr/>
              </p:nvSpPr>
              <p:spPr>
                <a:xfrm>
                  <a:off x="8791550" y="4322363"/>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cxnSp>
              <p:nvCxnSpPr>
                <p:cNvPr id="60" name="Google Shape;60;p4"/>
                <p:cNvCxnSpPr/>
                <p:nvPr/>
              </p:nvCxnSpPr>
              <p:spPr>
                <a:xfrm rot="10800000">
                  <a:off x="8830425" y="3912850"/>
                  <a:ext cx="312600" cy="0"/>
                </a:xfrm>
                <a:prstGeom prst="straightConnector1">
                  <a:avLst/>
                </a:prstGeom>
                <a:noFill/>
                <a:ln cap="flat" cmpd="sng" w="9525">
                  <a:solidFill>
                    <a:schemeClr val="lt2"/>
                  </a:solidFill>
                  <a:prstDash val="solid"/>
                  <a:round/>
                  <a:headEnd len="med" w="med" type="none"/>
                  <a:tailEnd len="med" w="med" type="none"/>
                </a:ln>
              </p:spPr>
            </p:cxnSp>
            <p:cxnSp>
              <p:nvCxnSpPr>
                <p:cNvPr id="61" name="Google Shape;61;p4"/>
                <p:cNvCxnSpPr/>
                <p:nvPr/>
              </p:nvCxnSpPr>
              <p:spPr>
                <a:xfrm rot="10800000">
                  <a:off x="8615863" y="3698188"/>
                  <a:ext cx="214800" cy="214800"/>
                </a:xfrm>
                <a:prstGeom prst="straightConnector1">
                  <a:avLst/>
                </a:prstGeom>
                <a:noFill/>
                <a:ln cap="flat" cmpd="sng" w="9525">
                  <a:solidFill>
                    <a:schemeClr val="lt2"/>
                  </a:solidFill>
                  <a:prstDash val="solid"/>
                  <a:round/>
                  <a:headEnd len="med" w="med" type="none"/>
                  <a:tailEnd len="med" w="med" type="none"/>
                </a:ln>
              </p:spPr>
            </p:cxnSp>
            <p:sp>
              <p:nvSpPr>
                <p:cNvPr id="62" name="Google Shape;62;p4"/>
                <p:cNvSpPr/>
                <p:nvPr/>
              </p:nvSpPr>
              <p:spPr>
                <a:xfrm rot="10800000">
                  <a:off x="8540713" y="3667288"/>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nvGrpSpPr>
              <p:cNvPr id="63" name="Google Shape;63;p4"/>
              <p:cNvGrpSpPr/>
              <p:nvPr/>
            </p:nvGrpSpPr>
            <p:grpSpPr>
              <a:xfrm>
                <a:off x="8424000" y="3509788"/>
                <a:ext cx="719025" cy="1636113"/>
                <a:chOff x="8424000" y="3509788"/>
                <a:chExt cx="719025" cy="1636113"/>
              </a:xfrm>
            </p:grpSpPr>
            <p:grpSp>
              <p:nvGrpSpPr>
                <p:cNvPr id="64" name="Google Shape;64;p4"/>
                <p:cNvGrpSpPr/>
                <p:nvPr/>
              </p:nvGrpSpPr>
              <p:grpSpPr>
                <a:xfrm>
                  <a:off x="8424000" y="4341950"/>
                  <a:ext cx="462825" cy="803950"/>
                  <a:chOff x="8424000" y="4341950"/>
                  <a:chExt cx="462825" cy="803950"/>
                </a:xfrm>
              </p:grpSpPr>
              <p:cxnSp>
                <p:nvCxnSpPr>
                  <p:cNvPr id="65" name="Google Shape;65;p4"/>
                  <p:cNvCxnSpPr/>
                  <p:nvPr/>
                </p:nvCxnSpPr>
                <p:spPr>
                  <a:xfrm rot="10800000">
                    <a:off x="8886825" y="4765200"/>
                    <a:ext cx="0" cy="380700"/>
                  </a:xfrm>
                  <a:prstGeom prst="straightConnector1">
                    <a:avLst/>
                  </a:prstGeom>
                  <a:noFill/>
                  <a:ln cap="flat" cmpd="sng" w="9525">
                    <a:solidFill>
                      <a:schemeClr val="accent1"/>
                    </a:solidFill>
                    <a:prstDash val="solid"/>
                    <a:round/>
                    <a:headEnd len="med" w="med" type="none"/>
                    <a:tailEnd len="med" w="med" type="none"/>
                  </a:ln>
                </p:spPr>
              </p:cxnSp>
              <p:cxnSp>
                <p:nvCxnSpPr>
                  <p:cNvPr id="66" name="Google Shape;66;p4"/>
                  <p:cNvCxnSpPr/>
                  <p:nvPr/>
                </p:nvCxnSpPr>
                <p:spPr>
                  <a:xfrm>
                    <a:off x="8523525" y="4404275"/>
                    <a:ext cx="363300" cy="363300"/>
                  </a:xfrm>
                  <a:prstGeom prst="straightConnector1">
                    <a:avLst/>
                  </a:prstGeom>
                  <a:noFill/>
                  <a:ln cap="flat" cmpd="sng" w="9525">
                    <a:solidFill>
                      <a:schemeClr val="accent1"/>
                    </a:solidFill>
                    <a:prstDash val="solid"/>
                    <a:round/>
                    <a:headEnd len="med" w="med" type="none"/>
                    <a:tailEnd len="med" w="med" type="none"/>
                  </a:ln>
                </p:spPr>
              </p:cxnSp>
              <p:sp>
                <p:nvSpPr>
                  <p:cNvPr id="67" name="Google Shape;67;p4"/>
                  <p:cNvSpPr/>
                  <p:nvPr/>
                </p:nvSpPr>
                <p:spPr>
                  <a:xfrm>
                    <a:off x="8424000" y="4341950"/>
                    <a:ext cx="156300" cy="88200"/>
                  </a:xfrm>
                  <a:prstGeom prst="ellipse">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nvGrpSpPr>
                <p:cNvPr id="68" name="Google Shape;68;p4"/>
                <p:cNvGrpSpPr/>
                <p:nvPr/>
              </p:nvGrpSpPr>
              <p:grpSpPr>
                <a:xfrm>
                  <a:off x="8729588" y="3509788"/>
                  <a:ext cx="413438" cy="245700"/>
                  <a:chOff x="8729588" y="3509788"/>
                  <a:chExt cx="413438" cy="245700"/>
                </a:xfrm>
              </p:grpSpPr>
              <p:cxnSp>
                <p:nvCxnSpPr>
                  <p:cNvPr id="69" name="Google Shape;69;p4"/>
                  <p:cNvCxnSpPr/>
                  <p:nvPr/>
                </p:nvCxnSpPr>
                <p:spPr>
                  <a:xfrm rot="10800000">
                    <a:off x="9015225" y="3755350"/>
                    <a:ext cx="127800" cy="0"/>
                  </a:xfrm>
                  <a:prstGeom prst="straightConnector1">
                    <a:avLst/>
                  </a:prstGeom>
                  <a:noFill/>
                  <a:ln cap="flat" cmpd="sng" w="9525">
                    <a:solidFill>
                      <a:schemeClr val="accent1"/>
                    </a:solidFill>
                    <a:prstDash val="solid"/>
                    <a:round/>
                    <a:headEnd len="med" w="med" type="none"/>
                    <a:tailEnd len="med" w="med" type="none"/>
                  </a:ln>
                </p:spPr>
              </p:cxnSp>
              <p:cxnSp>
                <p:nvCxnSpPr>
                  <p:cNvPr id="70" name="Google Shape;70;p4"/>
                  <p:cNvCxnSpPr/>
                  <p:nvPr/>
                </p:nvCxnSpPr>
                <p:spPr>
                  <a:xfrm rot="10800000">
                    <a:off x="8804738" y="3540688"/>
                    <a:ext cx="214800" cy="214800"/>
                  </a:xfrm>
                  <a:prstGeom prst="straightConnector1">
                    <a:avLst/>
                  </a:prstGeom>
                  <a:noFill/>
                  <a:ln cap="flat" cmpd="sng" w="9525">
                    <a:solidFill>
                      <a:schemeClr val="accent1"/>
                    </a:solidFill>
                    <a:prstDash val="solid"/>
                    <a:round/>
                    <a:headEnd len="med" w="med" type="none"/>
                    <a:tailEnd len="med" w="med" type="none"/>
                  </a:ln>
                </p:spPr>
              </p:cxnSp>
              <p:sp>
                <p:nvSpPr>
                  <p:cNvPr id="71" name="Google Shape;71;p4"/>
                  <p:cNvSpPr/>
                  <p:nvPr/>
                </p:nvSpPr>
                <p:spPr>
                  <a:xfrm rot="10800000">
                    <a:off x="8729588" y="3509788"/>
                    <a:ext cx="156300" cy="88200"/>
                  </a:xfrm>
                  <a:prstGeom prst="ellipse">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grpSp>
      </p:grpSp>
      <p:sp>
        <p:nvSpPr>
          <p:cNvPr id="72" name="Google Shape;72;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3" name="Google Shape;73;p4"/>
          <p:cNvSpPr txBox="1"/>
          <p:nvPr>
            <p:ph idx="1" type="body"/>
          </p:nvPr>
        </p:nvSpPr>
        <p:spPr>
          <a:xfrm>
            <a:off x="720000" y="1215751"/>
            <a:ext cx="7704000" cy="399000"/>
          </a:xfrm>
          <a:prstGeom prst="rect">
            <a:avLst/>
          </a:prstGeom>
        </p:spPr>
        <p:txBody>
          <a:bodyPr anchorCtr="0" anchor="t" bIns="91425" lIns="91425" spcFirstLastPara="1" rIns="91425" wrap="square" tIns="91425">
            <a:noAutofit/>
          </a:bodyPr>
          <a:lstStyle>
            <a:lvl1pPr indent="-304800" lvl="0" marL="457200" rtl="0">
              <a:spcBef>
                <a:spcPts val="0"/>
              </a:spcBef>
              <a:spcAft>
                <a:spcPts val="0"/>
              </a:spcAft>
              <a:buSzPts val="1200"/>
              <a:buFont typeface="Nunito Light"/>
              <a:buChar char="●"/>
              <a:defRPr/>
            </a:lvl1pPr>
            <a:lvl2pPr indent="-304800" lvl="1" marL="914400" rtl="0">
              <a:lnSpc>
                <a:spcPct val="100000"/>
              </a:lnSpc>
              <a:spcBef>
                <a:spcPts val="0"/>
              </a:spcBef>
              <a:spcAft>
                <a:spcPts val="0"/>
              </a:spcAft>
              <a:buSzPts val="1200"/>
              <a:buFont typeface="Nunito Light"/>
              <a:buChar char="○"/>
              <a:defRPr/>
            </a:lvl2pPr>
            <a:lvl3pPr indent="-304800" lvl="2" marL="1371600" rtl="0">
              <a:lnSpc>
                <a:spcPct val="100000"/>
              </a:lnSpc>
              <a:spcBef>
                <a:spcPts val="0"/>
              </a:spcBef>
              <a:spcAft>
                <a:spcPts val="0"/>
              </a:spcAft>
              <a:buSzPts val="1200"/>
              <a:buFont typeface="Nunito Light"/>
              <a:buChar char="■"/>
              <a:defRPr/>
            </a:lvl3pPr>
            <a:lvl4pPr indent="-304800" lvl="3" marL="1828800" rtl="0">
              <a:lnSpc>
                <a:spcPct val="100000"/>
              </a:lnSpc>
              <a:spcBef>
                <a:spcPts val="0"/>
              </a:spcBef>
              <a:spcAft>
                <a:spcPts val="0"/>
              </a:spcAft>
              <a:buSzPts val="1200"/>
              <a:buFont typeface="Nunito Light"/>
              <a:buChar char="●"/>
              <a:defRPr/>
            </a:lvl4pPr>
            <a:lvl5pPr indent="-304800" lvl="4" marL="2286000" rtl="0">
              <a:lnSpc>
                <a:spcPct val="100000"/>
              </a:lnSpc>
              <a:spcBef>
                <a:spcPts val="0"/>
              </a:spcBef>
              <a:spcAft>
                <a:spcPts val="0"/>
              </a:spcAft>
              <a:buSzPts val="1200"/>
              <a:buFont typeface="Nunito Light"/>
              <a:buChar char="○"/>
              <a:defRPr/>
            </a:lvl5pPr>
            <a:lvl6pPr indent="-304800" lvl="5" marL="2743200" rtl="0">
              <a:lnSpc>
                <a:spcPct val="100000"/>
              </a:lnSpc>
              <a:spcBef>
                <a:spcPts val="0"/>
              </a:spcBef>
              <a:spcAft>
                <a:spcPts val="0"/>
              </a:spcAft>
              <a:buSzPts val="1200"/>
              <a:buFont typeface="Nunito Light"/>
              <a:buChar char="■"/>
              <a:defRPr/>
            </a:lvl6pPr>
            <a:lvl7pPr indent="-304800" lvl="6" marL="3200400" rtl="0">
              <a:lnSpc>
                <a:spcPct val="100000"/>
              </a:lnSpc>
              <a:spcBef>
                <a:spcPts val="0"/>
              </a:spcBef>
              <a:spcAft>
                <a:spcPts val="0"/>
              </a:spcAft>
              <a:buSzPts val="1200"/>
              <a:buFont typeface="Nunito Light"/>
              <a:buChar char="●"/>
              <a:defRPr/>
            </a:lvl7pPr>
            <a:lvl8pPr indent="-304800" lvl="7" marL="3657600" rtl="0">
              <a:lnSpc>
                <a:spcPct val="100000"/>
              </a:lnSpc>
              <a:spcBef>
                <a:spcPts val="0"/>
              </a:spcBef>
              <a:spcAft>
                <a:spcPts val="0"/>
              </a:spcAft>
              <a:buSzPts val="1200"/>
              <a:buFont typeface="Nunito Light"/>
              <a:buChar char="○"/>
              <a:defRPr/>
            </a:lvl8pPr>
            <a:lvl9pPr indent="-304800" lvl="8" marL="4114800" rtl="0">
              <a:lnSpc>
                <a:spcPct val="100000"/>
              </a:lnSpc>
              <a:spcBef>
                <a:spcPts val="0"/>
              </a:spcBef>
              <a:spcAft>
                <a:spcPts val="0"/>
              </a:spcAft>
              <a:buSzPts val="1200"/>
              <a:buFont typeface="Nunito Light"/>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909" name="Shape 909"/>
        <p:cNvGrpSpPr/>
        <p:nvPr/>
      </p:nvGrpSpPr>
      <p:grpSpPr>
        <a:xfrm>
          <a:off x="0" y="0"/>
          <a:ext cx="0" cy="0"/>
          <a:chOff x="0" y="0"/>
          <a:chExt cx="0" cy="0"/>
        </a:xfrm>
      </p:grpSpPr>
      <p:grpSp>
        <p:nvGrpSpPr>
          <p:cNvPr id="910" name="Google Shape;910;p31"/>
          <p:cNvGrpSpPr/>
          <p:nvPr/>
        </p:nvGrpSpPr>
        <p:grpSpPr>
          <a:xfrm flipH="1" rot="10800000">
            <a:off x="0" y="-12"/>
            <a:ext cx="9147475" cy="1636113"/>
            <a:chOff x="0" y="3509788"/>
            <a:chExt cx="9147475" cy="1636113"/>
          </a:xfrm>
        </p:grpSpPr>
        <p:cxnSp>
          <p:nvCxnSpPr>
            <p:cNvPr id="911" name="Google Shape;911;p31"/>
            <p:cNvCxnSpPr/>
            <p:nvPr/>
          </p:nvCxnSpPr>
          <p:spPr>
            <a:xfrm rot="10800000">
              <a:off x="8886825" y="4765200"/>
              <a:ext cx="0" cy="380700"/>
            </a:xfrm>
            <a:prstGeom prst="straightConnector1">
              <a:avLst/>
            </a:prstGeom>
            <a:noFill/>
            <a:ln cap="flat" cmpd="sng" w="9525">
              <a:solidFill>
                <a:schemeClr val="accent1"/>
              </a:solidFill>
              <a:prstDash val="solid"/>
              <a:round/>
              <a:headEnd len="med" w="med" type="none"/>
              <a:tailEnd len="med" w="med" type="none"/>
            </a:ln>
          </p:spPr>
        </p:cxnSp>
        <p:cxnSp>
          <p:nvCxnSpPr>
            <p:cNvPr id="912" name="Google Shape;912;p31"/>
            <p:cNvCxnSpPr/>
            <p:nvPr/>
          </p:nvCxnSpPr>
          <p:spPr>
            <a:xfrm>
              <a:off x="8523525" y="4404275"/>
              <a:ext cx="363300" cy="363300"/>
            </a:xfrm>
            <a:prstGeom prst="straightConnector1">
              <a:avLst/>
            </a:prstGeom>
            <a:noFill/>
            <a:ln cap="flat" cmpd="sng" w="9525">
              <a:solidFill>
                <a:schemeClr val="accent1"/>
              </a:solidFill>
              <a:prstDash val="solid"/>
              <a:round/>
              <a:headEnd len="med" w="med" type="none"/>
              <a:tailEnd len="med" w="med" type="none"/>
            </a:ln>
          </p:spPr>
        </p:cxnSp>
        <p:sp>
          <p:nvSpPr>
            <p:cNvPr id="913" name="Google Shape;913;p31"/>
            <p:cNvSpPr/>
            <p:nvPr/>
          </p:nvSpPr>
          <p:spPr>
            <a:xfrm>
              <a:off x="8424000" y="4341950"/>
              <a:ext cx="156300" cy="88200"/>
            </a:xfrm>
            <a:prstGeom prst="ellipse">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cxnSp>
          <p:nvCxnSpPr>
            <p:cNvPr id="914" name="Google Shape;914;p31"/>
            <p:cNvCxnSpPr/>
            <p:nvPr/>
          </p:nvCxnSpPr>
          <p:spPr>
            <a:xfrm>
              <a:off x="8527900" y="4052588"/>
              <a:ext cx="311100" cy="291600"/>
            </a:xfrm>
            <a:prstGeom prst="straightConnector1">
              <a:avLst/>
            </a:prstGeom>
            <a:noFill/>
            <a:ln cap="flat" cmpd="sng" w="9525">
              <a:solidFill>
                <a:schemeClr val="lt2"/>
              </a:solidFill>
              <a:prstDash val="solid"/>
              <a:round/>
              <a:headEnd len="med" w="med" type="none"/>
              <a:tailEnd len="med" w="med" type="none"/>
            </a:ln>
          </p:spPr>
        </p:cxnSp>
        <p:cxnSp>
          <p:nvCxnSpPr>
            <p:cNvPr id="915" name="Google Shape;915;p31"/>
            <p:cNvCxnSpPr/>
            <p:nvPr/>
          </p:nvCxnSpPr>
          <p:spPr>
            <a:xfrm>
              <a:off x="8528875" y="4052588"/>
              <a:ext cx="618600" cy="0"/>
            </a:xfrm>
            <a:prstGeom prst="straightConnector1">
              <a:avLst/>
            </a:prstGeom>
            <a:noFill/>
            <a:ln cap="flat" cmpd="sng" w="9525">
              <a:solidFill>
                <a:schemeClr val="lt2"/>
              </a:solidFill>
              <a:prstDash val="solid"/>
              <a:round/>
              <a:headEnd len="med" w="med" type="none"/>
              <a:tailEnd len="med" w="med" type="none"/>
            </a:ln>
          </p:spPr>
        </p:cxnSp>
        <p:sp>
          <p:nvSpPr>
            <p:cNvPr id="916" name="Google Shape;916;p31"/>
            <p:cNvSpPr/>
            <p:nvPr/>
          </p:nvSpPr>
          <p:spPr>
            <a:xfrm>
              <a:off x="8791550" y="4322363"/>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cxnSp>
          <p:nvCxnSpPr>
            <p:cNvPr id="917" name="Google Shape;917;p31"/>
            <p:cNvCxnSpPr/>
            <p:nvPr/>
          </p:nvCxnSpPr>
          <p:spPr>
            <a:xfrm rot="10800000">
              <a:off x="8830425" y="3912850"/>
              <a:ext cx="312600" cy="0"/>
            </a:xfrm>
            <a:prstGeom prst="straightConnector1">
              <a:avLst/>
            </a:prstGeom>
            <a:noFill/>
            <a:ln cap="flat" cmpd="sng" w="9525">
              <a:solidFill>
                <a:schemeClr val="lt2"/>
              </a:solidFill>
              <a:prstDash val="solid"/>
              <a:round/>
              <a:headEnd len="med" w="med" type="none"/>
              <a:tailEnd len="med" w="med" type="none"/>
            </a:ln>
          </p:spPr>
        </p:cxnSp>
        <p:cxnSp>
          <p:nvCxnSpPr>
            <p:cNvPr id="918" name="Google Shape;918;p31"/>
            <p:cNvCxnSpPr/>
            <p:nvPr/>
          </p:nvCxnSpPr>
          <p:spPr>
            <a:xfrm rot="10800000">
              <a:off x="8615863" y="3698188"/>
              <a:ext cx="214800" cy="214800"/>
            </a:xfrm>
            <a:prstGeom prst="straightConnector1">
              <a:avLst/>
            </a:prstGeom>
            <a:noFill/>
            <a:ln cap="flat" cmpd="sng" w="9525">
              <a:solidFill>
                <a:schemeClr val="lt2"/>
              </a:solidFill>
              <a:prstDash val="solid"/>
              <a:round/>
              <a:headEnd len="med" w="med" type="none"/>
              <a:tailEnd len="med" w="med" type="none"/>
            </a:ln>
          </p:spPr>
        </p:cxnSp>
        <p:sp>
          <p:nvSpPr>
            <p:cNvPr id="919" name="Google Shape;919;p31"/>
            <p:cNvSpPr/>
            <p:nvPr/>
          </p:nvSpPr>
          <p:spPr>
            <a:xfrm rot="10800000">
              <a:off x="8540713" y="3667288"/>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cxnSp>
          <p:nvCxnSpPr>
            <p:cNvPr id="920" name="Google Shape;920;p31"/>
            <p:cNvCxnSpPr/>
            <p:nvPr/>
          </p:nvCxnSpPr>
          <p:spPr>
            <a:xfrm rot="10800000">
              <a:off x="9015225" y="3755350"/>
              <a:ext cx="127800" cy="0"/>
            </a:xfrm>
            <a:prstGeom prst="straightConnector1">
              <a:avLst/>
            </a:prstGeom>
            <a:noFill/>
            <a:ln cap="flat" cmpd="sng" w="9525">
              <a:solidFill>
                <a:schemeClr val="accent1"/>
              </a:solidFill>
              <a:prstDash val="solid"/>
              <a:round/>
              <a:headEnd len="med" w="med" type="none"/>
              <a:tailEnd len="med" w="med" type="none"/>
            </a:ln>
          </p:spPr>
        </p:cxnSp>
        <p:cxnSp>
          <p:nvCxnSpPr>
            <p:cNvPr id="921" name="Google Shape;921;p31"/>
            <p:cNvCxnSpPr/>
            <p:nvPr/>
          </p:nvCxnSpPr>
          <p:spPr>
            <a:xfrm rot="10800000">
              <a:off x="8804738" y="3540688"/>
              <a:ext cx="214800" cy="214800"/>
            </a:xfrm>
            <a:prstGeom prst="straightConnector1">
              <a:avLst/>
            </a:prstGeom>
            <a:noFill/>
            <a:ln cap="flat" cmpd="sng" w="9525">
              <a:solidFill>
                <a:schemeClr val="accent1"/>
              </a:solidFill>
              <a:prstDash val="solid"/>
              <a:round/>
              <a:headEnd len="med" w="med" type="none"/>
              <a:tailEnd len="med" w="med" type="none"/>
            </a:ln>
          </p:spPr>
        </p:cxnSp>
        <p:sp>
          <p:nvSpPr>
            <p:cNvPr id="922" name="Google Shape;922;p31"/>
            <p:cNvSpPr/>
            <p:nvPr/>
          </p:nvSpPr>
          <p:spPr>
            <a:xfrm rot="10800000">
              <a:off x="8729588" y="3509788"/>
              <a:ext cx="156300" cy="88200"/>
            </a:xfrm>
            <a:prstGeom prst="ellipse">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cxnSp>
          <p:nvCxnSpPr>
            <p:cNvPr id="923" name="Google Shape;923;p31"/>
            <p:cNvCxnSpPr/>
            <p:nvPr/>
          </p:nvCxnSpPr>
          <p:spPr>
            <a:xfrm flipH="1" rot="10800000">
              <a:off x="545775" y="4738175"/>
              <a:ext cx="406800" cy="406800"/>
            </a:xfrm>
            <a:prstGeom prst="straightConnector1">
              <a:avLst/>
            </a:prstGeom>
            <a:noFill/>
            <a:ln cap="flat" cmpd="sng" w="9525">
              <a:solidFill>
                <a:schemeClr val="lt2"/>
              </a:solidFill>
              <a:prstDash val="solid"/>
              <a:round/>
              <a:headEnd len="med" w="med" type="none"/>
              <a:tailEnd len="med" w="med" type="none"/>
            </a:ln>
          </p:spPr>
        </p:cxnSp>
        <p:cxnSp>
          <p:nvCxnSpPr>
            <p:cNvPr id="924" name="Google Shape;924;p31"/>
            <p:cNvCxnSpPr/>
            <p:nvPr/>
          </p:nvCxnSpPr>
          <p:spPr>
            <a:xfrm rot="10800000">
              <a:off x="952300" y="4741375"/>
              <a:ext cx="593100" cy="0"/>
            </a:xfrm>
            <a:prstGeom prst="straightConnector1">
              <a:avLst/>
            </a:prstGeom>
            <a:noFill/>
            <a:ln cap="flat" cmpd="sng" w="9525">
              <a:solidFill>
                <a:schemeClr val="lt2"/>
              </a:solidFill>
              <a:prstDash val="solid"/>
              <a:round/>
              <a:headEnd len="med" w="med" type="none"/>
              <a:tailEnd len="med" w="med" type="none"/>
            </a:ln>
          </p:spPr>
        </p:cxnSp>
        <p:cxnSp>
          <p:nvCxnSpPr>
            <p:cNvPr id="925" name="Google Shape;925;p31"/>
            <p:cNvCxnSpPr/>
            <p:nvPr/>
          </p:nvCxnSpPr>
          <p:spPr>
            <a:xfrm flipH="1" rot="10800000">
              <a:off x="745650" y="4837800"/>
              <a:ext cx="308100" cy="308100"/>
            </a:xfrm>
            <a:prstGeom prst="straightConnector1">
              <a:avLst/>
            </a:prstGeom>
            <a:noFill/>
            <a:ln cap="flat" cmpd="sng" w="9525">
              <a:solidFill>
                <a:schemeClr val="lt2"/>
              </a:solidFill>
              <a:prstDash val="solid"/>
              <a:round/>
              <a:headEnd len="med" w="med" type="none"/>
              <a:tailEnd len="med" w="med" type="none"/>
            </a:ln>
          </p:spPr>
        </p:cxnSp>
        <p:cxnSp>
          <p:nvCxnSpPr>
            <p:cNvPr id="926" name="Google Shape;926;p31"/>
            <p:cNvCxnSpPr>
              <a:stCxn id="927" idx="2"/>
            </p:cNvCxnSpPr>
            <p:nvPr/>
          </p:nvCxnSpPr>
          <p:spPr>
            <a:xfrm rot="10800000">
              <a:off x="1053500" y="4840900"/>
              <a:ext cx="724200" cy="0"/>
            </a:xfrm>
            <a:prstGeom prst="straightConnector1">
              <a:avLst/>
            </a:prstGeom>
            <a:noFill/>
            <a:ln cap="flat" cmpd="sng" w="9525">
              <a:solidFill>
                <a:schemeClr val="lt2"/>
              </a:solidFill>
              <a:prstDash val="solid"/>
              <a:round/>
              <a:headEnd len="med" w="med" type="none"/>
              <a:tailEnd len="med" w="med" type="none"/>
            </a:ln>
          </p:spPr>
        </p:cxnSp>
        <p:sp>
          <p:nvSpPr>
            <p:cNvPr id="928" name="Google Shape;928;p31"/>
            <p:cNvSpPr/>
            <p:nvPr/>
          </p:nvSpPr>
          <p:spPr>
            <a:xfrm flipH="1" rot="10800000">
              <a:off x="1545400" y="4697275"/>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927" name="Google Shape;927;p31"/>
            <p:cNvSpPr/>
            <p:nvPr/>
          </p:nvSpPr>
          <p:spPr>
            <a:xfrm flipH="1" rot="10800000">
              <a:off x="1777700" y="4796800"/>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cxnSp>
          <p:nvCxnSpPr>
            <p:cNvPr id="929" name="Google Shape;929;p31"/>
            <p:cNvCxnSpPr/>
            <p:nvPr/>
          </p:nvCxnSpPr>
          <p:spPr>
            <a:xfrm flipH="1" rot="10800000">
              <a:off x="0" y="4737500"/>
              <a:ext cx="402900" cy="402900"/>
            </a:xfrm>
            <a:prstGeom prst="straightConnector1">
              <a:avLst/>
            </a:prstGeom>
            <a:noFill/>
            <a:ln cap="flat" cmpd="sng" w="9525">
              <a:solidFill>
                <a:schemeClr val="accent1"/>
              </a:solidFill>
              <a:prstDash val="solid"/>
              <a:round/>
              <a:headEnd len="med" w="med" type="none"/>
              <a:tailEnd len="med" w="med" type="none"/>
            </a:ln>
          </p:spPr>
        </p:cxnSp>
        <p:cxnSp>
          <p:nvCxnSpPr>
            <p:cNvPr id="930" name="Google Shape;930;p31"/>
            <p:cNvCxnSpPr/>
            <p:nvPr/>
          </p:nvCxnSpPr>
          <p:spPr>
            <a:xfrm flipH="1" rot="10800000">
              <a:off x="228025" y="4737500"/>
              <a:ext cx="402900" cy="402900"/>
            </a:xfrm>
            <a:prstGeom prst="straightConnector1">
              <a:avLst/>
            </a:prstGeom>
            <a:noFill/>
            <a:ln cap="flat" cmpd="sng" w="9525">
              <a:solidFill>
                <a:schemeClr val="accent1"/>
              </a:solidFill>
              <a:prstDash val="solid"/>
              <a:round/>
              <a:headEnd len="med" w="med" type="none"/>
              <a:tailEnd len="med" w="med" type="none"/>
            </a:ln>
          </p:spPr>
        </p:cxnSp>
        <p:sp>
          <p:nvSpPr>
            <p:cNvPr id="931" name="Google Shape;931;p31"/>
            <p:cNvSpPr/>
            <p:nvPr/>
          </p:nvSpPr>
          <p:spPr>
            <a:xfrm flipH="1" rot="10800000">
              <a:off x="563700" y="4690850"/>
              <a:ext cx="156300" cy="88200"/>
            </a:xfrm>
            <a:prstGeom prst="ellipse">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cxnSp>
          <p:nvCxnSpPr>
            <p:cNvPr id="932" name="Google Shape;932;p31"/>
            <p:cNvCxnSpPr/>
            <p:nvPr/>
          </p:nvCxnSpPr>
          <p:spPr>
            <a:xfrm rot="10800000">
              <a:off x="397975" y="4360975"/>
              <a:ext cx="0" cy="380400"/>
            </a:xfrm>
            <a:prstGeom prst="straightConnector1">
              <a:avLst/>
            </a:prstGeom>
            <a:noFill/>
            <a:ln cap="flat" cmpd="sng" w="9525">
              <a:solidFill>
                <a:schemeClr val="accent1"/>
              </a:solidFill>
              <a:prstDash val="solid"/>
              <a:round/>
              <a:headEnd len="med" w="med" type="none"/>
              <a:tailEnd len="med" w="med" type="none"/>
            </a:ln>
          </p:spPr>
        </p:cxnSp>
        <p:sp>
          <p:nvSpPr>
            <p:cNvPr id="933" name="Google Shape;933;p31"/>
            <p:cNvSpPr/>
            <p:nvPr/>
          </p:nvSpPr>
          <p:spPr>
            <a:xfrm flipH="1" rot="10800000">
              <a:off x="319825" y="4297500"/>
              <a:ext cx="156300" cy="88200"/>
            </a:xfrm>
            <a:prstGeom prst="ellipse">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pic>
        <p:nvPicPr>
          <p:cNvPr id="934" name="Google Shape;934;p31"/>
          <p:cNvPicPr preferRelativeResize="0"/>
          <p:nvPr/>
        </p:nvPicPr>
        <p:blipFill rotWithShape="1">
          <a:blip r:embed="rId2">
            <a:alphaModFix/>
          </a:blip>
          <a:srcRect b="0" l="0" r="0" t="55253"/>
          <a:stretch/>
        </p:blipFill>
        <p:spPr>
          <a:xfrm>
            <a:off x="278338" y="1037550"/>
            <a:ext cx="222225" cy="1211851"/>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type="twoColTx">
  <p:cSld name="TITLE_AND_TWO_COLUMNS">
    <p:spTree>
      <p:nvGrpSpPr>
        <p:cNvPr id="74" name="Shape 74"/>
        <p:cNvGrpSpPr/>
        <p:nvPr/>
      </p:nvGrpSpPr>
      <p:grpSpPr>
        <a:xfrm>
          <a:off x="0" y="0"/>
          <a:ext cx="0" cy="0"/>
          <a:chOff x="0" y="0"/>
          <a:chExt cx="0" cy="0"/>
        </a:xfrm>
      </p:grpSpPr>
      <p:sp>
        <p:nvSpPr>
          <p:cNvPr id="75" name="Google Shape;75;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p:txBody>
      </p:sp>
      <p:sp>
        <p:nvSpPr>
          <p:cNvPr id="76" name="Google Shape;76;p5"/>
          <p:cNvSpPr txBox="1"/>
          <p:nvPr>
            <p:ph idx="1" type="subTitle"/>
          </p:nvPr>
        </p:nvSpPr>
        <p:spPr>
          <a:xfrm>
            <a:off x="3322588" y="3695224"/>
            <a:ext cx="2505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7" name="Google Shape;77;p5"/>
          <p:cNvSpPr txBox="1"/>
          <p:nvPr>
            <p:ph idx="2" type="subTitle"/>
          </p:nvPr>
        </p:nvSpPr>
        <p:spPr>
          <a:xfrm>
            <a:off x="720025" y="3695224"/>
            <a:ext cx="2505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78" name="Google Shape;78;p5"/>
          <p:cNvSpPr txBox="1"/>
          <p:nvPr>
            <p:ph idx="3" type="subTitle"/>
          </p:nvPr>
        </p:nvSpPr>
        <p:spPr>
          <a:xfrm>
            <a:off x="3322588" y="3122525"/>
            <a:ext cx="2505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Font typeface="Kanit"/>
              <a:buNone/>
              <a:defRPr sz="2000">
                <a:latin typeface="Kanit"/>
                <a:ea typeface="Kanit"/>
                <a:cs typeface="Kanit"/>
                <a:sym typeface="Kanit"/>
              </a:defRPr>
            </a:lvl1pPr>
            <a:lvl2pPr lvl="1" rtl="0" algn="ctr">
              <a:lnSpc>
                <a:spcPct val="100000"/>
              </a:lnSpc>
              <a:spcBef>
                <a:spcPts val="0"/>
              </a:spcBef>
              <a:spcAft>
                <a:spcPts val="0"/>
              </a:spcAft>
              <a:buSzPts val="2000"/>
              <a:buFont typeface="Kanit"/>
              <a:buNone/>
              <a:defRPr sz="2000">
                <a:latin typeface="Kanit"/>
                <a:ea typeface="Kanit"/>
                <a:cs typeface="Kanit"/>
                <a:sym typeface="Kanit"/>
              </a:defRPr>
            </a:lvl2pPr>
            <a:lvl3pPr lvl="2" rtl="0" algn="ctr">
              <a:lnSpc>
                <a:spcPct val="100000"/>
              </a:lnSpc>
              <a:spcBef>
                <a:spcPts val="0"/>
              </a:spcBef>
              <a:spcAft>
                <a:spcPts val="0"/>
              </a:spcAft>
              <a:buSzPts val="2000"/>
              <a:buFont typeface="Kanit"/>
              <a:buNone/>
              <a:defRPr sz="2000">
                <a:latin typeface="Kanit"/>
                <a:ea typeface="Kanit"/>
                <a:cs typeface="Kanit"/>
                <a:sym typeface="Kanit"/>
              </a:defRPr>
            </a:lvl3pPr>
            <a:lvl4pPr lvl="3" rtl="0" algn="ctr">
              <a:lnSpc>
                <a:spcPct val="100000"/>
              </a:lnSpc>
              <a:spcBef>
                <a:spcPts val="0"/>
              </a:spcBef>
              <a:spcAft>
                <a:spcPts val="0"/>
              </a:spcAft>
              <a:buSzPts val="2000"/>
              <a:buFont typeface="Kanit"/>
              <a:buNone/>
              <a:defRPr sz="2000">
                <a:latin typeface="Kanit"/>
                <a:ea typeface="Kanit"/>
                <a:cs typeface="Kanit"/>
                <a:sym typeface="Kanit"/>
              </a:defRPr>
            </a:lvl4pPr>
            <a:lvl5pPr lvl="4" rtl="0" algn="ctr">
              <a:lnSpc>
                <a:spcPct val="100000"/>
              </a:lnSpc>
              <a:spcBef>
                <a:spcPts val="0"/>
              </a:spcBef>
              <a:spcAft>
                <a:spcPts val="0"/>
              </a:spcAft>
              <a:buSzPts val="2000"/>
              <a:buFont typeface="Kanit"/>
              <a:buNone/>
              <a:defRPr sz="2000">
                <a:latin typeface="Kanit"/>
                <a:ea typeface="Kanit"/>
                <a:cs typeface="Kanit"/>
                <a:sym typeface="Kanit"/>
              </a:defRPr>
            </a:lvl5pPr>
            <a:lvl6pPr lvl="5" rtl="0" algn="ctr">
              <a:lnSpc>
                <a:spcPct val="100000"/>
              </a:lnSpc>
              <a:spcBef>
                <a:spcPts val="0"/>
              </a:spcBef>
              <a:spcAft>
                <a:spcPts val="0"/>
              </a:spcAft>
              <a:buSzPts val="2000"/>
              <a:buFont typeface="Kanit"/>
              <a:buNone/>
              <a:defRPr sz="2000">
                <a:latin typeface="Kanit"/>
                <a:ea typeface="Kanit"/>
                <a:cs typeface="Kanit"/>
                <a:sym typeface="Kanit"/>
              </a:defRPr>
            </a:lvl6pPr>
            <a:lvl7pPr lvl="6" rtl="0" algn="ctr">
              <a:lnSpc>
                <a:spcPct val="100000"/>
              </a:lnSpc>
              <a:spcBef>
                <a:spcPts val="0"/>
              </a:spcBef>
              <a:spcAft>
                <a:spcPts val="0"/>
              </a:spcAft>
              <a:buSzPts val="2000"/>
              <a:buFont typeface="Kanit"/>
              <a:buNone/>
              <a:defRPr sz="2000">
                <a:latin typeface="Kanit"/>
                <a:ea typeface="Kanit"/>
                <a:cs typeface="Kanit"/>
                <a:sym typeface="Kanit"/>
              </a:defRPr>
            </a:lvl7pPr>
            <a:lvl8pPr lvl="7" rtl="0" algn="ctr">
              <a:lnSpc>
                <a:spcPct val="100000"/>
              </a:lnSpc>
              <a:spcBef>
                <a:spcPts val="0"/>
              </a:spcBef>
              <a:spcAft>
                <a:spcPts val="0"/>
              </a:spcAft>
              <a:buSzPts val="2000"/>
              <a:buFont typeface="Kanit"/>
              <a:buNone/>
              <a:defRPr sz="2000">
                <a:latin typeface="Kanit"/>
                <a:ea typeface="Kanit"/>
                <a:cs typeface="Kanit"/>
                <a:sym typeface="Kanit"/>
              </a:defRPr>
            </a:lvl8pPr>
            <a:lvl9pPr lvl="8" rtl="0" algn="ctr">
              <a:lnSpc>
                <a:spcPct val="100000"/>
              </a:lnSpc>
              <a:spcBef>
                <a:spcPts val="0"/>
              </a:spcBef>
              <a:spcAft>
                <a:spcPts val="0"/>
              </a:spcAft>
              <a:buSzPts val="2000"/>
              <a:buFont typeface="Kanit"/>
              <a:buNone/>
              <a:defRPr sz="2000">
                <a:latin typeface="Kanit"/>
                <a:ea typeface="Kanit"/>
                <a:cs typeface="Kanit"/>
                <a:sym typeface="Kanit"/>
              </a:defRPr>
            </a:lvl9pPr>
          </a:lstStyle>
          <a:p/>
        </p:txBody>
      </p:sp>
      <p:sp>
        <p:nvSpPr>
          <p:cNvPr id="79" name="Google Shape;79;p5"/>
          <p:cNvSpPr txBox="1"/>
          <p:nvPr>
            <p:ph idx="4" type="subTitle"/>
          </p:nvPr>
        </p:nvSpPr>
        <p:spPr>
          <a:xfrm>
            <a:off x="720000" y="3122525"/>
            <a:ext cx="2505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Font typeface="Kanit"/>
              <a:buNone/>
              <a:defRPr sz="2000">
                <a:latin typeface="Kanit"/>
                <a:ea typeface="Kanit"/>
                <a:cs typeface="Kanit"/>
                <a:sym typeface="Kanit"/>
              </a:defRPr>
            </a:lvl1pPr>
            <a:lvl2pPr lvl="1" rtl="0" algn="ctr">
              <a:lnSpc>
                <a:spcPct val="100000"/>
              </a:lnSpc>
              <a:spcBef>
                <a:spcPts val="0"/>
              </a:spcBef>
              <a:spcAft>
                <a:spcPts val="0"/>
              </a:spcAft>
              <a:buSzPts val="2000"/>
              <a:buFont typeface="Kanit"/>
              <a:buNone/>
              <a:defRPr sz="2000">
                <a:latin typeface="Kanit"/>
                <a:ea typeface="Kanit"/>
                <a:cs typeface="Kanit"/>
                <a:sym typeface="Kanit"/>
              </a:defRPr>
            </a:lvl2pPr>
            <a:lvl3pPr lvl="2" rtl="0" algn="ctr">
              <a:lnSpc>
                <a:spcPct val="100000"/>
              </a:lnSpc>
              <a:spcBef>
                <a:spcPts val="0"/>
              </a:spcBef>
              <a:spcAft>
                <a:spcPts val="0"/>
              </a:spcAft>
              <a:buSzPts val="2000"/>
              <a:buFont typeface="Kanit"/>
              <a:buNone/>
              <a:defRPr sz="2000">
                <a:latin typeface="Kanit"/>
                <a:ea typeface="Kanit"/>
                <a:cs typeface="Kanit"/>
                <a:sym typeface="Kanit"/>
              </a:defRPr>
            </a:lvl3pPr>
            <a:lvl4pPr lvl="3" rtl="0" algn="ctr">
              <a:lnSpc>
                <a:spcPct val="100000"/>
              </a:lnSpc>
              <a:spcBef>
                <a:spcPts val="0"/>
              </a:spcBef>
              <a:spcAft>
                <a:spcPts val="0"/>
              </a:spcAft>
              <a:buSzPts val="2000"/>
              <a:buFont typeface="Kanit"/>
              <a:buNone/>
              <a:defRPr sz="2000">
                <a:latin typeface="Kanit"/>
                <a:ea typeface="Kanit"/>
                <a:cs typeface="Kanit"/>
                <a:sym typeface="Kanit"/>
              </a:defRPr>
            </a:lvl4pPr>
            <a:lvl5pPr lvl="4" rtl="0" algn="ctr">
              <a:lnSpc>
                <a:spcPct val="100000"/>
              </a:lnSpc>
              <a:spcBef>
                <a:spcPts val="0"/>
              </a:spcBef>
              <a:spcAft>
                <a:spcPts val="0"/>
              </a:spcAft>
              <a:buSzPts val="2000"/>
              <a:buFont typeface="Kanit"/>
              <a:buNone/>
              <a:defRPr sz="2000">
                <a:latin typeface="Kanit"/>
                <a:ea typeface="Kanit"/>
                <a:cs typeface="Kanit"/>
                <a:sym typeface="Kanit"/>
              </a:defRPr>
            </a:lvl5pPr>
            <a:lvl6pPr lvl="5" rtl="0" algn="ctr">
              <a:lnSpc>
                <a:spcPct val="100000"/>
              </a:lnSpc>
              <a:spcBef>
                <a:spcPts val="0"/>
              </a:spcBef>
              <a:spcAft>
                <a:spcPts val="0"/>
              </a:spcAft>
              <a:buSzPts val="2000"/>
              <a:buFont typeface="Kanit"/>
              <a:buNone/>
              <a:defRPr sz="2000">
                <a:latin typeface="Kanit"/>
                <a:ea typeface="Kanit"/>
                <a:cs typeface="Kanit"/>
                <a:sym typeface="Kanit"/>
              </a:defRPr>
            </a:lvl6pPr>
            <a:lvl7pPr lvl="6" rtl="0" algn="ctr">
              <a:lnSpc>
                <a:spcPct val="100000"/>
              </a:lnSpc>
              <a:spcBef>
                <a:spcPts val="0"/>
              </a:spcBef>
              <a:spcAft>
                <a:spcPts val="0"/>
              </a:spcAft>
              <a:buSzPts val="2000"/>
              <a:buFont typeface="Kanit"/>
              <a:buNone/>
              <a:defRPr sz="2000">
                <a:latin typeface="Kanit"/>
                <a:ea typeface="Kanit"/>
                <a:cs typeface="Kanit"/>
                <a:sym typeface="Kanit"/>
              </a:defRPr>
            </a:lvl7pPr>
            <a:lvl8pPr lvl="7" rtl="0" algn="ctr">
              <a:lnSpc>
                <a:spcPct val="100000"/>
              </a:lnSpc>
              <a:spcBef>
                <a:spcPts val="0"/>
              </a:spcBef>
              <a:spcAft>
                <a:spcPts val="0"/>
              </a:spcAft>
              <a:buSzPts val="2000"/>
              <a:buFont typeface="Kanit"/>
              <a:buNone/>
              <a:defRPr sz="2000">
                <a:latin typeface="Kanit"/>
                <a:ea typeface="Kanit"/>
                <a:cs typeface="Kanit"/>
                <a:sym typeface="Kanit"/>
              </a:defRPr>
            </a:lvl8pPr>
            <a:lvl9pPr lvl="8" rtl="0" algn="ctr">
              <a:lnSpc>
                <a:spcPct val="100000"/>
              </a:lnSpc>
              <a:spcBef>
                <a:spcPts val="0"/>
              </a:spcBef>
              <a:spcAft>
                <a:spcPts val="0"/>
              </a:spcAft>
              <a:buSzPts val="2000"/>
              <a:buFont typeface="Kanit"/>
              <a:buNone/>
              <a:defRPr sz="2000">
                <a:latin typeface="Kanit"/>
                <a:ea typeface="Kanit"/>
                <a:cs typeface="Kanit"/>
                <a:sym typeface="Kanit"/>
              </a:defRPr>
            </a:lvl9pPr>
          </a:lstStyle>
          <a:p/>
        </p:txBody>
      </p:sp>
      <p:sp>
        <p:nvSpPr>
          <p:cNvPr id="80" name="Google Shape;80;p5"/>
          <p:cNvSpPr txBox="1"/>
          <p:nvPr>
            <p:ph idx="5" type="subTitle"/>
          </p:nvPr>
        </p:nvSpPr>
        <p:spPr>
          <a:xfrm>
            <a:off x="5925175" y="3695224"/>
            <a:ext cx="25056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2800"/>
              <a:buNone/>
              <a:defRPr/>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81" name="Google Shape;81;p5"/>
          <p:cNvSpPr txBox="1"/>
          <p:nvPr>
            <p:ph idx="6" type="subTitle"/>
          </p:nvPr>
        </p:nvSpPr>
        <p:spPr>
          <a:xfrm>
            <a:off x="5925175" y="3122525"/>
            <a:ext cx="2505600" cy="5727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000"/>
              <a:buFont typeface="Kanit"/>
              <a:buNone/>
              <a:defRPr sz="2000">
                <a:latin typeface="Kanit"/>
                <a:ea typeface="Kanit"/>
                <a:cs typeface="Kanit"/>
                <a:sym typeface="Kanit"/>
              </a:defRPr>
            </a:lvl1pPr>
            <a:lvl2pPr lvl="1" rtl="0" algn="ctr">
              <a:lnSpc>
                <a:spcPct val="100000"/>
              </a:lnSpc>
              <a:spcBef>
                <a:spcPts val="0"/>
              </a:spcBef>
              <a:spcAft>
                <a:spcPts val="0"/>
              </a:spcAft>
              <a:buSzPts val="2000"/>
              <a:buFont typeface="Kanit"/>
              <a:buNone/>
              <a:defRPr sz="2000">
                <a:latin typeface="Kanit"/>
                <a:ea typeface="Kanit"/>
                <a:cs typeface="Kanit"/>
                <a:sym typeface="Kanit"/>
              </a:defRPr>
            </a:lvl2pPr>
            <a:lvl3pPr lvl="2" rtl="0" algn="ctr">
              <a:lnSpc>
                <a:spcPct val="100000"/>
              </a:lnSpc>
              <a:spcBef>
                <a:spcPts val="0"/>
              </a:spcBef>
              <a:spcAft>
                <a:spcPts val="0"/>
              </a:spcAft>
              <a:buSzPts val="2000"/>
              <a:buFont typeface="Kanit"/>
              <a:buNone/>
              <a:defRPr sz="2000">
                <a:latin typeface="Kanit"/>
                <a:ea typeface="Kanit"/>
                <a:cs typeface="Kanit"/>
                <a:sym typeface="Kanit"/>
              </a:defRPr>
            </a:lvl3pPr>
            <a:lvl4pPr lvl="3" rtl="0" algn="ctr">
              <a:lnSpc>
                <a:spcPct val="100000"/>
              </a:lnSpc>
              <a:spcBef>
                <a:spcPts val="0"/>
              </a:spcBef>
              <a:spcAft>
                <a:spcPts val="0"/>
              </a:spcAft>
              <a:buSzPts val="2000"/>
              <a:buFont typeface="Kanit"/>
              <a:buNone/>
              <a:defRPr sz="2000">
                <a:latin typeface="Kanit"/>
                <a:ea typeface="Kanit"/>
                <a:cs typeface="Kanit"/>
                <a:sym typeface="Kanit"/>
              </a:defRPr>
            </a:lvl4pPr>
            <a:lvl5pPr lvl="4" rtl="0" algn="ctr">
              <a:lnSpc>
                <a:spcPct val="100000"/>
              </a:lnSpc>
              <a:spcBef>
                <a:spcPts val="0"/>
              </a:spcBef>
              <a:spcAft>
                <a:spcPts val="0"/>
              </a:spcAft>
              <a:buSzPts val="2000"/>
              <a:buFont typeface="Kanit"/>
              <a:buNone/>
              <a:defRPr sz="2000">
                <a:latin typeface="Kanit"/>
                <a:ea typeface="Kanit"/>
                <a:cs typeface="Kanit"/>
                <a:sym typeface="Kanit"/>
              </a:defRPr>
            </a:lvl5pPr>
            <a:lvl6pPr lvl="5" rtl="0" algn="ctr">
              <a:lnSpc>
                <a:spcPct val="100000"/>
              </a:lnSpc>
              <a:spcBef>
                <a:spcPts val="0"/>
              </a:spcBef>
              <a:spcAft>
                <a:spcPts val="0"/>
              </a:spcAft>
              <a:buSzPts val="2000"/>
              <a:buFont typeface="Kanit"/>
              <a:buNone/>
              <a:defRPr sz="2000">
                <a:latin typeface="Kanit"/>
                <a:ea typeface="Kanit"/>
                <a:cs typeface="Kanit"/>
                <a:sym typeface="Kanit"/>
              </a:defRPr>
            </a:lvl6pPr>
            <a:lvl7pPr lvl="6" rtl="0" algn="ctr">
              <a:lnSpc>
                <a:spcPct val="100000"/>
              </a:lnSpc>
              <a:spcBef>
                <a:spcPts val="0"/>
              </a:spcBef>
              <a:spcAft>
                <a:spcPts val="0"/>
              </a:spcAft>
              <a:buSzPts val="2000"/>
              <a:buFont typeface="Kanit"/>
              <a:buNone/>
              <a:defRPr sz="2000">
                <a:latin typeface="Kanit"/>
                <a:ea typeface="Kanit"/>
                <a:cs typeface="Kanit"/>
                <a:sym typeface="Kanit"/>
              </a:defRPr>
            </a:lvl7pPr>
            <a:lvl8pPr lvl="7" rtl="0" algn="ctr">
              <a:lnSpc>
                <a:spcPct val="100000"/>
              </a:lnSpc>
              <a:spcBef>
                <a:spcPts val="0"/>
              </a:spcBef>
              <a:spcAft>
                <a:spcPts val="0"/>
              </a:spcAft>
              <a:buSzPts val="2000"/>
              <a:buFont typeface="Kanit"/>
              <a:buNone/>
              <a:defRPr sz="2000">
                <a:latin typeface="Kanit"/>
                <a:ea typeface="Kanit"/>
                <a:cs typeface="Kanit"/>
                <a:sym typeface="Kanit"/>
              </a:defRPr>
            </a:lvl8pPr>
            <a:lvl9pPr lvl="8" rtl="0" algn="ctr">
              <a:lnSpc>
                <a:spcPct val="100000"/>
              </a:lnSpc>
              <a:spcBef>
                <a:spcPts val="0"/>
              </a:spcBef>
              <a:spcAft>
                <a:spcPts val="0"/>
              </a:spcAft>
              <a:buSzPts val="2000"/>
              <a:buFont typeface="Kanit"/>
              <a:buNone/>
              <a:defRPr sz="2000">
                <a:latin typeface="Kanit"/>
                <a:ea typeface="Kanit"/>
                <a:cs typeface="Kanit"/>
                <a:sym typeface="Kanit"/>
              </a:defRPr>
            </a:lvl9pPr>
          </a:lstStyle>
          <a:p/>
        </p:txBody>
      </p:sp>
      <p:grpSp>
        <p:nvGrpSpPr>
          <p:cNvPr id="82" name="Google Shape;82;p5"/>
          <p:cNvGrpSpPr/>
          <p:nvPr/>
        </p:nvGrpSpPr>
        <p:grpSpPr>
          <a:xfrm>
            <a:off x="0" y="3076225"/>
            <a:ext cx="9147250" cy="2074650"/>
            <a:chOff x="0" y="3076225"/>
            <a:chExt cx="9147250" cy="2074650"/>
          </a:xfrm>
        </p:grpSpPr>
        <p:grpSp>
          <p:nvGrpSpPr>
            <p:cNvPr id="83" name="Google Shape;83;p5"/>
            <p:cNvGrpSpPr/>
            <p:nvPr/>
          </p:nvGrpSpPr>
          <p:grpSpPr>
            <a:xfrm>
              <a:off x="6645250" y="3076225"/>
              <a:ext cx="2502000" cy="2074650"/>
              <a:chOff x="6645250" y="3076225"/>
              <a:chExt cx="2502000" cy="2074650"/>
            </a:xfrm>
          </p:grpSpPr>
          <p:grpSp>
            <p:nvGrpSpPr>
              <p:cNvPr id="84" name="Google Shape;84;p5"/>
              <p:cNvGrpSpPr/>
              <p:nvPr/>
            </p:nvGrpSpPr>
            <p:grpSpPr>
              <a:xfrm>
                <a:off x="8561013" y="3694250"/>
                <a:ext cx="328125" cy="1456625"/>
                <a:chOff x="8561013" y="3694250"/>
                <a:chExt cx="328125" cy="1456625"/>
              </a:xfrm>
            </p:grpSpPr>
            <p:cxnSp>
              <p:nvCxnSpPr>
                <p:cNvPr id="85" name="Google Shape;85;p5"/>
                <p:cNvCxnSpPr/>
                <p:nvPr/>
              </p:nvCxnSpPr>
              <p:spPr>
                <a:xfrm rot="10800000">
                  <a:off x="8887100" y="3983575"/>
                  <a:ext cx="0" cy="1167300"/>
                </a:xfrm>
                <a:prstGeom prst="straightConnector1">
                  <a:avLst/>
                </a:prstGeom>
                <a:noFill/>
                <a:ln cap="flat" cmpd="sng" w="9525">
                  <a:solidFill>
                    <a:schemeClr val="accent1"/>
                  </a:solidFill>
                  <a:prstDash val="solid"/>
                  <a:round/>
                  <a:headEnd len="med" w="med" type="none"/>
                  <a:tailEnd len="med" w="med" type="none"/>
                </a:ln>
              </p:spPr>
            </p:cxnSp>
            <p:cxnSp>
              <p:nvCxnSpPr>
                <p:cNvPr id="86" name="Google Shape;86;p5"/>
                <p:cNvCxnSpPr/>
                <p:nvPr/>
              </p:nvCxnSpPr>
              <p:spPr>
                <a:xfrm>
                  <a:off x="8660538" y="3756575"/>
                  <a:ext cx="228600" cy="228600"/>
                </a:xfrm>
                <a:prstGeom prst="straightConnector1">
                  <a:avLst/>
                </a:prstGeom>
                <a:noFill/>
                <a:ln cap="flat" cmpd="sng" w="9525">
                  <a:solidFill>
                    <a:schemeClr val="accent1"/>
                  </a:solidFill>
                  <a:prstDash val="solid"/>
                  <a:round/>
                  <a:headEnd len="med" w="med" type="none"/>
                  <a:tailEnd len="med" w="med" type="none"/>
                </a:ln>
              </p:spPr>
            </p:cxnSp>
            <p:sp>
              <p:nvSpPr>
                <p:cNvPr id="87" name="Google Shape;87;p5"/>
                <p:cNvSpPr/>
                <p:nvPr/>
              </p:nvSpPr>
              <p:spPr>
                <a:xfrm>
                  <a:off x="8561013" y="3694250"/>
                  <a:ext cx="156300" cy="88200"/>
                </a:xfrm>
                <a:prstGeom prst="ellipse">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nvGrpSpPr>
              <p:cNvPr id="88" name="Google Shape;88;p5"/>
              <p:cNvGrpSpPr/>
              <p:nvPr/>
            </p:nvGrpSpPr>
            <p:grpSpPr>
              <a:xfrm>
                <a:off x="6645250" y="4807200"/>
                <a:ext cx="2502000" cy="88200"/>
                <a:chOff x="6645250" y="4807200"/>
                <a:chExt cx="2502000" cy="88200"/>
              </a:xfrm>
            </p:grpSpPr>
            <p:cxnSp>
              <p:nvCxnSpPr>
                <p:cNvPr id="89" name="Google Shape;89;p5"/>
                <p:cNvCxnSpPr/>
                <p:nvPr/>
              </p:nvCxnSpPr>
              <p:spPr>
                <a:xfrm>
                  <a:off x="6801550" y="4851300"/>
                  <a:ext cx="2345700" cy="0"/>
                </a:xfrm>
                <a:prstGeom prst="straightConnector1">
                  <a:avLst/>
                </a:prstGeom>
                <a:noFill/>
                <a:ln cap="flat" cmpd="sng" w="9525">
                  <a:solidFill>
                    <a:schemeClr val="lt2"/>
                  </a:solidFill>
                  <a:prstDash val="solid"/>
                  <a:round/>
                  <a:headEnd len="med" w="med" type="none"/>
                  <a:tailEnd len="med" w="med" type="none"/>
                </a:ln>
              </p:spPr>
            </p:cxnSp>
            <p:sp>
              <p:nvSpPr>
                <p:cNvPr id="90" name="Google Shape;90;p5"/>
                <p:cNvSpPr/>
                <p:nvPr/>
              </p:nvSpPr>
              <p:spPr>
                <a:xfrm flipH="1">
                  <a:off x="6645250" y="4807200"/>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nvGrpSpPr>
              <p:cNvPr id="91" name="Google Shape;91;p5"/>
              <p:cNvGrpSpPr/>
              <p:nvPr/>
            </p:nvGrpSpPr>
            <p:grpSpPr>
              <a:xfrm>
                <a:off x="8664500" y="3076225"/>
                <a:ext cx="479400" cy="711475"/>
                <a:chOff x="8664500" y="3076225"/>
                <a:chExt cx="479400" cy="711475"/>
              </a:xfrm>
            </p:grpSpPr>
            <p:cxnSp>
              <p:nvCxnSpPr>
                <p:cNvPr id="92" name="Google Shape;92;p5"/>
                <p:cNvCxnSpPr/>
                <p:nvPr/>
              </p:nvCxnSpPr>
              <p:spPr>
                <a:xfrm>
                  <a:off x="8668600" y="3483200"/>
                  <a:ext cx="262800" cy="262800"/>
                </a:xfrm>
                <a:prstGeom prst="straightConnector1">
                  <a:avLst/>
                </a:prstGeom>
                <a:noFill/>
                <a:ln cap="flat" cmpd="sng" w="9525">
                  <a:solidFill>
                    <a:schemeClr val="lt2"/>
                  </a:solidFill>
                  <a:prstDash val="solid"/>
                  <a:round/>
                  <a:headEnd len="med" w="med" type="none"/>
                  <a:tailEnd len="med" w="med" type="none"/>
                </a:ln>
              </p:spPr>
            </p:cxnSp>
            <p:cxnSp>
              <p:nvCxnSpPr>
                <p:cNvPr id="93" name="Google Shape;93;p5"/>
                <p:cNvCxnSpPr/>
                <p:nvPr/>
              </p:nvCxnSpPr>
              <p:spPr>
                <a:xfrm>
                  <a:off x="8664500" y="3481050"/>
                  <a:ext cx="479400" cy="0"/>
                </a:xfrm>
                <a:prstGeom prst="straightConnector1">
                  <a:avLst/>
                </a:prstGeom>
                <a:noFill/>
                <a:ln cap="flat" cmpd="sng" w="9525">
                  <a:solidFill>
                    <a:schemeClr val="lt2"/>
                  </a:solidFill>
                  <a:prstDash val="solid"/>
                  <a:round/>
                  <a:headEnd len="med" w="med" type="none"/>
                  <a:tailEnd len="med" w="med" type="none"/>
                </a:ln>
              </p:spPr>
            </p:cxnSp>
            <p:sp>
              <p:nvSpPr>
                <p:cNvPr id="94" name="Google Shape;94;p5"/>
                <p:cNvSpPr/>
                <p:nvPr/>
              </p:nvSpPr>
              <p:spPr>
                <a:xfrm>
                  <a:off x="8853975" y="3699500"/>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cxnSp>
              <p:nvCxnSpPr>
                <p:cNvPr id="95" name="Google Shape;95;p5"/>
                <p:cNvCxnSpPr/>
                <p:nvPr/>
              </p:nvCxnSpPr>
              <p:spPr>
                <a:xfrm>
                  <a:off x="8668600" y="3078375"/>
                  <a:ext cx="262800" cy="262800"/>
                </a:xfrm>
                <a:prstGeom prst="straightConnector1">
                  <a:avLst/>
                </a:prstGeom>
                <a:noFill/>
                <a:ln cap="flat" cmpd="sng" w="9525">
                  <a:solidFill>
                    <a:schemeClr val="lt2"/>
                  </a:solidFill>
                  <a:prstDash val="solid"/>
                  <a:round/>
                  <a:headEnd len="med" w="med" type="none"/>
                  <a:tailEnd len="med" w="med" type="none"/>
                </a:ln>
              </p:spPr>
            </p:cxnSp>
            <p:cxnSp>
              <p:nvCxnSpPr>
                <p:cNvPr id="96" name="Google Shape;96;p5"/>
                <p:cNvCxnSpPr/>
                <p:nvPr/>
              </p:nvCxnSpPr>
              <p:spPr>
                <a:xfrm>
                  <a:off x="8664500" y="3076225"/>
                  <a:ext cx="479400" cy="0"/>
                </a:xfrm>
                <a:prstGeom prst="straightConnector1">
                  <a:avLst/>
                </a:prstGeom>
                <a:noFill/>
                <a:ln cap="flat" cmpd="sng" w="9525">
                  <a:solidFill>
                    <a:schemeClr val="lt2"/>
                  </a:solidFill>
                  <a:prstDash val="solid"/>
                  <a:round/>
                  <a:headEnd len="med" w="med" type="none"/>
                  <a:tailEnd len="med" w="med" type="none"/>
                </a:ln>
              </p:spPr>
            </p:cxnSp>
            <p:sp>
              <p:nvSpPr>
                <p:cNvPr id="97" name="Google Shape;97;p5"/>
                <p:cNvSpPr/>
                <p:nvPr/>
              </p:nvSpPr>
              <p:spPr>
                <a:xfrm>
                  <a:off x="8853975" y="3294675"/>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grpSp>
          <p:nvGrpSpPr>
            <p:cNvPr id="98" name="Google Shape;98;p5"/>
            <p:cNvGrpSpPr/>
            <p:nvPr/>
          </p:nvGrpSpPr>
          <p:grpSpPr>
            <a:xfrm>
              <a:off x="545775" y="4697275"/>
              <a:ext cx="1388225" cy="448625"/>
              <a:chOff x="545775" y="4697275"/>
              <a:chExt cx="1388225" cy="448625"/>
            </a:xfrm>
          </p:grpSpPr>
          <p:cxnSp>
            <p:nvCxnSpPr>
              <p:cNvPr id="99" name="Google Shape;99;p5"/>
              <p:cNvCxnSpPr/>
              <p:nvPr/>
            </p:nvCxnSpPr>
            <p:spPr>
              <a:xfrm flipH="1" rot="10800000">
                <a:off x="545775" y="4738175"/>
                <a:ext cx="406800" cy="406800"/>
              </a:xfrm>
              <a:prstGeom prst="straightConnector1">
                <a:avLst/>
              </a:prstGeom>
              <a:noFill/>
              <a:ln cap="flat" cmpd="sng" w="9525">
                <a:solidFill>
                  <a:schemeClr val="lt2"/>
                </a:solidFill>
                <a:prstDash val="solid"/>
                <a:round/>
                <a:headEnd len="med" w="med" type="none"/>
                <a:tailEnd len="med" w="med" type="none"/>
              </a:ln>
            </p:spPr>
          </p:cxnSp>
          <p:cxnSp>
            <p:nvCxnSpPr>
              <p:cNvPr id="100" name="Google Shape;100;p5"/>
              <p:cNvCxnSpPr/>
              <p:nvPr/>
            </p:nvCxnSpPr>
            <p:spPr>
              <a:xfrm rot="10800000">
                <a:off x="952300" y="4741375"/>
                <a:ext cx="593100" cy="0"/>
              </a:xfrm>
              <a:prstGeom prst="straightConnector1">
                <a:avLst/>
              </a:prstGeom>
              <a:noFill/>
              <a:ln cap="flat" cmpd="sng" w="9525">
                <a:solidFill>
                  <a:schemeClr val="lt2"/>
                </a:solidFill>
                <a:prstDash val="solid"/>
                <a:round/>
                <a:headEnd len="med" w="med" type="none"/>
                <a:tailEnd len="med" w="med" type="none"/>
              </a:ln>
            </p:spPr>
          </p:cxnSp>
          <p:cxnSp>
            <p:nvCxnSpPr>
              <p:cNvPr id="101" name="Google Shape;101;p5"/>
              <p:cNvCxnSpPr/>
              <p:nvPr/>
            </p:nvCxnSpPr>
            <p:spPr>
              <a:xfrm flipH="1" rot="10800000">
                <a:off x="745650" y="4837800"/>
                <a:ext cx="308100" cy="308100"/>
              </a:xfrm>
              <a:prstGeom prst="straightConnector1">
                <a:avLst/>
              </a:prstGeom>
              <a:noFill/>
              <a:ln cap="flat" cmpd="sng" w="9525">
                <a:solidFill>
                  <a:schemeClr val="lt2"/>
                </a:solidFill>
                <a:prstDash val="solid"/>
                <a:round/>
                <a:headEnd len="med" w="med" type="none"/>
                <a:tailEnd len="med" w="med" type="none"/>
              </a:ln>
            </p:spPr>
          </p:cxnSp>
          <p:cxnSp>
            <p:nvCxnSpPr>
              <p:cNvPr id="102" name="Google Shape;102;p5"/>
              <p:cNvCxnSpPr>
                <a:stCxn id="103" idx="2"/>
              </p:cNvCxnSpPr>
              <p:nvPr/>
            </p:nvCxnSpPr>
            <p:spPr>
              <a:xfrm rot="10800000">
                <a:off x="1053500" y="4840900"/>
                <a:ext cx="724200" cy="0"/>
              </a:xfrm>
              <a:prstGeom prst="straightConnector1">
                <a:avLst/>
              </a:prstGeom>
              <a:noFill/>
              <a:ln cap="flat" cmpd="sng" w="9525">
                <a:solidFill>
                  <a:schemeClr val="lt2"/>
                </a:solidFill>
                <a:prstDash val="solid"/>
                <a:round/>
                <a:headEnd len="med" w="med" type="none"/>
                <a:tailEnd len="med" w="med" type="none"/>
              </a:ln>
            </p:spPr>
          </p:cxnSp>
          <p:sp>
            <p:nvSpPr>
              <p:cNvPr id="104" name="Google Shape;104;p5"/>
              <p:cNvSpPr/>
              <p:nvPr/>
            </p:nvSpPr>
            <p:spPr>
              <a:xfrm flipH="1" rot="10800000">
                <a:off x="1545400" y="4697275"/>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03" name="Google Shape;103;p5"/>
              <p:cNvSpPr/>
              <p:nvPr/>
            </p:nvSpPr>
            <p:spPr>
              <a:xfrm flipH="1" rot="10800000">
                <a:off x="1777700" y="4796800"/>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nvGrpSpPr>
            <p:cNvPr id="105" name="Google Shape;105;p5"/>
            <p:cNvGrpSpPr/>
            <p:nvPr/>
          </p:nvGrpSpPr>
          <p:grpSpPr>
            <a:xfrm>
              <a:off x="0" y="4297500"/>
              <a:ext cx="720000" cy="842900"/>
              <a:chOff x="0" y="4297500"/>
              <a:chExt cx="720000" cy="842900"/>
            </a:xfrm>
          </p:grpSpPr>
          <p:cxnSp>
            <p:nvCxnSpPr>
              <p:cNvPr id="106" name="Google Shape;106;p5"/>
              <p:cNvCxnSpPr/>
              <p:nvPr/>
            </p:nvCxnSpPr>
            <p:spPr>
              <a:xfrm flipH="1" rot="10800000">
                <a:off x="0" y="4737500"/>
                <a:ext cx="402900" cy="402900"/>
              </a:xfrm>
              <a:prstGeom prst="straightConnector1">
                <a:avLst/>
              </a:prstGeom>
              <a:noFill/>
              <a:ln cap="flat" cmpd="sng" w="9525">
                <a:solidFill>
                  <a:schemeClr val="accent1"/>
                </a:solidFill>
                <a:prstDash val="solid"/>
                <a:round/>
                <a:headEnd len="med" w="med" type="none"/>
                <a:tailEnd len="med" w="med" type="none"/>
              </a:ln>
            </p:spPr>
          </p:cxnSp>
          <p:cxnSp>
            <p:nvCxnSpPr>
              <p:cNvPr id="107" name="Google Shape;107;p5"/>
              <p:cNvCxnSpPr/>
              <p:nvPr/>
            </p:nvCxnSpPr>
            <p:spPr>
              <a:xfrm flipH="1" rot="10800000">
                <a:off x="228025" y="4737500"/>
                <a:ext cx="402900" cy="402900"/>
              </a:xfrm>
              <a:prstGeom prst="straightConnector1">
                <a:avLst/>
              </a:prstGeom>
              <a:noFill/>
              <a:ln cap="flat" cmpd="sng" w="9525">
                <a:solidFill>
                  <a:schemeClr val="accent1"/>
                </a:solidFill>
                <a:prstDash val="solid"/>
                <a:round/>
                <a:headEnd len="med" w="med" type="none"/>
                <a:tailEnd len="med" w="med" type="none"/>
              </a:ln>
            </p:spPr>
          </p:cxnSp>
          <p:sp>
            <p:nvSpPr>
              <p:cNvPr id="108" name="Google Shape;108;p5"/>
              <p:cNvSpPr/>
              <p:nvPr/>
            </p:nvSpPr>
            <p:spPr>
              <a:xfrm flipH="1" rot="10800000">
                <a:off x="563700" y="4690850"/>
                <a:ext cx="156300" cy="88200"/>
              </a:xfrm>
              <a:prstGeom prst="ellipse">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cxnSp>
            <p:nvCxnSpPr>
              <p:cNvPr id="109" name="Google Shape;109;p5"/>
              <p:cNvCxnSpPr/>
              <p:nvPr/>
            </p:nvCxnSpPr>
            <p:spPr>
              <a:xfrm rot="10800000">
                <a:off x="397975" y="4360975"/>
                <a:ext cx="0" cy="380400"/>
              </a:xfrm>
              <a:prstGeom prst="straightConnector1">
                <a:avLst/>
              </a:prstGeom>
              <a:noFill/>
              <a:ln cap="flat" cmpd="sng" w="9525">
                <a:solidFill>
                  <a:schemeClr val="accent1"/>
                </a:solidFill>
                <a:prstDash val="solid"/>
                <a:round/>
                <a:headEnd len="med" w="med" type="none"/>
                <a:tailEnd len="med" w="med" type="none"/>
              </a:ln>
            </p:spPr>
          </p:cxnSp>
          <p:sp>
            <p:nvSpPr>
              <p:cNvPr id="110" name="Google Shape;110;p5"/>
              <p:cNvSpPr/>
              <p:nvPr/>
            </p:nvSpPr>
            <p:spPr>
              <a:xfrm flipH="1" rot="10800000">
                <a:off x="319825" y="4297500"/>
                <a:ext cx="156300" cy="88200"/>
              </a:xfrm>
              <a:prstGeom prst="ellipse">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1" name="Shape 111"/>
        <p:cNvGrpSpPr/>
        <p:nvPr/>
      </p:nvGrpSpPr>
      <p:grpSpPr>
        <a:xfrm>
          <a:off x="0" y="0"/>
          <a:ext cx="0" cy="0"/>
          <a:chOff x="0" y="0"/>
          <a:chExt cx="0" cy="0"/>
        </a:xfrm>
      </p:grpSpPr>
      <p:sp>
        <p:nvSpPr>
          <p:cNvPr id="112" name="Google Shape;112;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3000"/>
              <a:buNone/>
              <a:defRPr/>
            </a:lvl1pPr>
            <a:lvl2pPr lvl="1" rtl="0" algn="ctr">
              <a:spcBef>
                <a:spcPts val="0"/>
              </a:spcBef>
              <a:spcAft>
                <a:spcPts val="0"/>
              </a:spcAft>
              <a:buSzPts val="3000"/>
              <a:buNone/>
              <a:defRPr sz="3000"/>
            </a:lvl2pPr>
            <a:lvl3pPr lvl="2" rtl="0" algn="ctr">
              <a:spcBef>
                <a:spcPts val="0"/>
              </a:spcBef>
              <a:spcAft>
                <a:spcPts val="0"/>
              </a:spcAft>
              <a:buSzPts val="3000"/>
              <a:buNone/>
              <a:defRPr sz="3000"/>
            </a:lvl3pPr>
            <a:lvl4pPr lvl="3" rtl="0" algn="ctr">
              <a:spcBef>
                <a:spcPts val="0"/>
              </a:spcBef>
              <a:spcAft>
                <a:spcPts val="0"/>
              </a:spcAft>
              <a:buSzPts val="3000"/>
              <a:buNone/>
              <a:defRPr sz="3000"/>
            </a:lvl4pPr>
            <a:lvl5pPr lvl="4" rtl="0" algn="ctr">
              <a:spcBef>
                <a:spcPts val="0"/>
              </a:spcBef>
              <a:spcAft>
                <a:spcPts val="0"/>
              </a:spcAft>
              <a:buSzPts val="3000"/>
              <a:buNone/>
              <a:defRPr sz="3000"/>
            </a:lvl5pPr>
            <a:lvl6pPr lvl="5" rtl="0" algn="ctr">
              <a:spcBef>
                <a:spcPts val="0"/>
              </a:spcBef>
              <a:spcAft>
                <a:spcPts val="0"/>
              </a:spcAft>
              <a:buSzPts val="3000"/>
              <a:buNone/>
              <a:defRPr sz="3000"/>
            </a:lvl6pPr>
            <a:lvl7pPr lvl="6" rtl="0" algn="ctr">
              <a:spcBef>
                <a:spcPts val="0"/>
              </a:spcBef>
              <a:spcAft>
                <a:spcPts val="0"/>
              </a:spcAft>
              <a:buSzPts val="3000"/>
              <a:buNone/>
              <a:defRPr sz="3000"/>
            </a:lvl7pPr>
            <a:lvl8pPr lvl="7" rtl="0" algn="ctr">
              <a:spcBef>
                <a:spcPts val="0"/>
              </a:spcBef>
              <a:spcAft>
                <a:spcPts val="0"/>
              </a:spcAft>
              <a:buSzPts val="3000"/>
              <a:buNone/>
              <a:defRPr sz="3000"/>
            </a:lvl8pPr>
            <a:lvl9pPr lvl="8" rtl="0" algn="ctr">
              <a:spcBef>
                <a:spcPts val="0"/>
              </a:spcBef>
              <a:spcAft>
                <a:spcPts val="0"/>
              </a:spcAft>
              <a:buSzPts val="3000"/>
              <a:buNone/>
              <a:defRPr sz="3000"/>
            </a:lvl9pPr>
          </a:lstStyle>
          <a:p/>
        </p:txBody>
      </p:sp>
      <p:grpSp>
        <p:nvGrpSpPr>
          <p:cNvPr id="113" name="Google Shape;113;p6"/>
          <p:cNvGrpSpPr/>
          <p:nvPr/>
        </p:nvGrpSpPr>
        <p:grpSpPr>
          <a:xfrm>
            <a:off x="0" y="3509788"/>
            <a:ext cx="9147475" cy="1636113"/>
            <a:chOff x="0" y="3509788"/>
            <a:chExt cx="9147475" cy="1636113"/>
          </a:xfrm>
        </p:grpSpPr>
        <p:grpSp>
          <p:nvGrpSpPr>
            <p:cNvPr id="114" name="Google Shape;114;p6"/>
            <p:cNvGrpSpPr/>
            <p:nvPr/>
          </p:nvGrpSpPr>
          <p:grpSpPr>
            <a:xfrm>
              <a:off x="545775" y="4697275"/>
              <a:ext cx="1388225" cy="448625"/>
              <a:chOff x="545775" y="4697275"/>
              <a:chExt cx="1388225" cy="448625"/>
            </a:xfrm>
          </p:grpSpPr>
          <p:cxnSp>
            <p:nvCxnSpPr>
              <p:cNvPr id="115" name="Google Shape;115;p6"/>
              <p:cNvCxnSpPr/>
              <p:nvPr/>
            </p:nvCxnSpPr>
            <p:spPr>
              <a:xfrm flipH="1" rot="10800000">
                <a:off x="545775" y="4738175"/>
                <a:ext cx="406800" cy="406800"/>
              </a:xfrm>
              <a:prstGeom prst="straightConnector1">
                <a:avLst/>
              </a:prstGeom>
              <a:noFill/>
              <a:ln cap="flat" cmpd="sng" w="9525">
                <a:solidFill>
                  <a:schemeClr val="lt2"/>
                </a:solidFill>
                <a:prstDash val="solid"/>
                <a:round/>
                <a:headEnd len="med" w="med" type="none"/>
                <a:tailEnd len="med" w="med" type="none"/>
              </a:ln>
            </p:spPr>
          </p:cxnSp>
          <p:cxnSp>
            <p:nvCxnSpPr>
              <p:cNvPr id="116" name="Google Shape;116;p6"/>
              <p:cNvCxnSpPr/>
              <p:nvPr/>
            </p:nvCxnSpPr>
            <p:spPr>
              <a:xfrm rot="10800000">
                <a:off x="952300" y="4741375"/>
                <a:ext cx="593100" cy="0"/>
              </a:xfrm>
              <a:prstGeom prst="straightConnector1">
                <a:avLst/>
              </a:prstGeom>
              <a:noFill/>
              <a:ln cap="flat" cmpd="sng" w="9525">
                <a:solidFill>
                  <a:schemeClr val="lt2"/>
                </a:solidFill>
                <a:prstDash val="solid"/>
                <a:round/>
                <a:headEnd len="med" w="med" type="none"/>
                <a:tailEnd len="med" w="med" type="none"/>
              </a:ln>
            </p:spPr>
          </p:cxnSp>
          <p:cxnSp>
            <p:nvCxnSpPr>
              <p:cNvPr id="117" name="Google Shape;117;p6"/>
              <p:cNvCxnSpPr/>
              <p:nvPr/>
            </p:nvCxnSpPr>
            <p:spPr>
              <a:xfrm flipH="1" rot="10800000">
                <a:off x="745650" y="4837800"/>
                <a:ext cx="308100" cy="308100"/>
              </a:xfrm>
              <a:prstGeom prst="straightConnector1">
                <a:avLst/>
              </a:prstGeom>
              <a:noFill/>
              <a:ln cap="flat" cmpd="sng" w="9525">
                <a:solidFill>
                  <a:schemeClr val="lt2"/>
                </a:solidFill>
                <a:prstDash val="solid"/>
                <a:round/>
                <a:headEnd len="med" w="med" type="none"/>
                <a:tailEnd len="med" w="med" type="none"/>
              </a:ln>
            </p:spPr>
          </p:cxnSp>
          <p:cxnSp>
            <p:nvCxnSpPr>
              <p:cNvPr id="118" name="Google Shape;118;p6"/>
              <p:cNvCxnSpPr>
                <a:stCxn id="119" idx="2"/>
              </p:cNvCxnSpPr>
              <p:nvPr/>
            </p:nvCxnSpPr>
            <p:spPr>
              <a:xfrm rot="10800000">
                <a:off x="1053500" y="4840900"/>
                <a:ext cx="724200" cy="0"/>
              </a:xfrm>
              <a:prstGeom prst="straightConnector1">
                <a:avLst/>
              </a:prstGeom>
              <a:noFill/>
              <a:ln cap="flat" cmpd="sng" w="9525">
                <a:solidFill>
                  <a:schemeClr val="lt2"/>
                </a:solidFill>
                <a:prstDash val="solid"/>
                <a:round/>
                <a:headEnd len="med" w="med" type="none"/>
                <a:tailEnd len="med" w="med" type="none"/>
              </a:ln>
            </p:spPr>
          </p:cxnSp>
          <p:sp>
            <p:nvSpPr>
              <p:cNvPr id="120" name="Google Shape;120;p6"/>
              <p:cNvSpPr/>
              <p:nvPr/>
            </p:nvSpPr>
            <p:spPr>
              <a:xfrm flipH="1" rot="10800000">
                <a:off x="1545400" y="4697275"/>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sp>
            <p:nvSpPr>
              <p:cNvPr id="119" name="Google Shape;119;p6"/>
              <p:cNvSpPr/>
              <p:nvPr/>
            </p:nvSpPr>
            <p:spPr>
              <a:xfrm flipH="1" rot="10800000">
                <a:off x="1777700" y="4796800"/>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nvGrpSpPr>
            <p:cNvPr id="121" name="Google Shape;121;p6"/>
            <p:cNvGrpSpPr/>
            <p:nvPr/>
          </p:nvGrpSpPr>
          <p:grpSpPr>
            <a:xfrm>
              <a:off x="0" y="4297500"/>
              <a:ext cx="720000" cy="842900"/>
              <a:chOff x="0" y="4297500"/>
              <a:chExt cx="720000" cy="842900"/>
            </a:xfrm>
          </p:grpSpPr>
          <p:cxnSp>
            <p:nvCxnSpPr>
              <p:cNvPr id="122" name="Google Shape;122;p6"/>
              <p:cNvCxnSpPr/>
              <p:nvPr/>
            </p:nvCxnSpPr>
            <p:spPr>
              <a:xfrm flipH="1" rot="10800000">
                <a:off x="0" y="4737500"/>
                <a:ext cx="402900" cy="402900"/>
              </a:xfrm>
              <a:prstGeom prst="straightConnector1">
                <a:avLst/>
              </a:prstGeom>
              <a:noFill/>
              <a:ln cap="flat" cmpd="sng" w="9525">
                <a:solidFill>
                  <a:schemeClr val="accent1"/>
                </a:solidFill>
                <a:prstDash val="solid"/>
                <a:round/>
                <a:headEnd len="med" w="med" type="none"/>
                <a:tailEnd len="med" w="med" type="none"/>
              </a:ln>
            </p:spPr>
          </p:cxnSp>
          <p:cxnSp>
            <p:nvCxnSpPr>
              <p:cNvPr id="123" name="Google Shape;123;p6"/>
              <p:cNvCxnSpPr/>
              <p:nvPr/>
            </p:nvCxnSpPr>
            <p:spPr>
              <a:xfrm flipH="1" rot="10800000">
                <a:off x="228025" y="4737500"/>
                <a:ext cx="402900" cy="402900"/>
              </a:xfrm>
              <a:prstGeom prst="straightConnector1">
                <a:avLst/>
              </a:prstGeom>
              <a:noFill/>
              <a:ln cap="flat" cmpd="sng" w="9525">
                <a:solidFill>
                  <a:schemeClr val="accent1"/>
                </a:solidFill>
                <a:prstDash val="solid"/>
                <a:round/>
                <a:headEnd len="med" w="med" type="none"/>
                <a:tailEnd len="med" w="med" type="none"/>
              </a:ln>
            </p:spPr>
          </p:cxnSp>
          <p:sp>
            <p:nvSpPr>
              <p:cNvPr id="124" name="Google Shape;124;p6"/>
              <p:cNvSpPr/>
              <p:nvPr/>
            </p:nvSpPr>
            <p:spPr>
              <a:xfrm flipH="1" rot="10800000">
                <a:off x="563700" y="4690850"/>
                <a:ext cx="156300" cy="88200"/>
              </a:xfrm>
              <a:prstGeom prst="ellipse">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cxnSp>
            <p:nvCxnSpPr>
              <p:cNvPr id="125" name="Google Shape;125;p6"/>
              <p:cNvCxnSpPr/>
              <p:nvPr/>
            </p:nvCxnSpPr>
            <p:spPr>
              <a:xfrm rot="10800000">
                <a:off x="397975" y="4360975"/>
                <a:ext cx="0" cy="380400"/>
              </a:xfrm>
              <a:prstGeom prst="straightConnector1">
                <a:avLst/>
              </a:prstGeom>
              <a:noFill/>
              <a:ln cap="flat" cmpd="sng" w="9525">
                <a:solidFill>
                  <a:schemeClr val="accent1"/>
                </a:solidFill>
                <a:prstDash val="solid"/>
                <a:round/>
                <a:headEnd len="med" w="med" type="none"/>
                <a:tailEnd len="med" w="med" type="none"/>
              </a:ln>
            </p:spPr>
          </p:cxnSp>
          <p:sp>
            <p:nvSpPr>
              <p:cNvPr id="126" name="Google Shape;126;p6"/>
              <p:cNvSpPr/>
              <p:nvPr/>
            </p:nvSpPr>
            <p:spPr>
              <a:xfrm flipH="1" rot="10800000">
                <a:off x="319825" y="4297500"/>
                <a:ext cx="156300" cy="88200"/>
              </a:xfrm>
              <a:prstGeom prst="ellipse">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nvGrpSpPr>
            <p:cNvPr id="127" name="Google Shape;127;p6"/>
            <p:cNvGrpSpPr/>
            <p:nvPr/>
          </p:nvGrpSpPr>
          <p:grpSpPr>
            <a:xfrm>
              <a:off x="8424000" y="3509788"/>
              <a:ext cx="723475" cy="1636113"/>
              <a:chOff x="8424000" y="3509788"/>
              <a:chExt cx="723475" cy="1636113"/>
            </a:xfrm>
          </p:grpSpPr>
          <p:grpSp>
            <p:nvGrpSpPr>
              <p:cNvPr id="128" name="Google Shape;128;p6"/>
              <p:cNvGrpSpPr/>
              <p:nvPr/>
            </p:nvGrpSpPr>
            <p:grpSpPr>
              <a:xfrm>
                <a:off x="8527900" y="3667288"/>
                <a:ext cx="619575" cy="743275"/>
                <a:chOff x="8527900" y="3667288"/>
                <a:chExt cx="619575" cy="743275"/>
              </a:xfrm>
            </p:grpSpPr>
            <p:cxnSp>
              <p:nvCxnSpPr>
                <p:cNvPr id="129" name="Google Shape;129;p6"/>
                <p:cNvCxnSpPr/>
                <p:nvPr/>
              </p:nvCxnSpPr>
              <p:spPr>
                <a:xfrm>
                  <a:off x="8527900" y="4052588"/>
                  <a:ext cx="311100" cy="291600"/>
                </a:xfrm>
                <a:prstGeom prst="straightConnector1">
                  <a:avLst/>
                </a:prstGeom>
                <a:noFill/>
                <a:ln cap="flat" cmpd="sng" w="9525">
                  <a:solidFill>
                    <a:schemeClr val="lt2"/>
                  </a:solidFill>
                  <a:prstDash val="solid"/>
                  <a:round/>
                  <a:headEnd len="med" w="med" type="none"/>
                  <a:tailEnd len="med" w="med" type="none"/>
                </a:ln>
              </p:spPr>
            </p:cxnSp>
            <p:cxnSp>
              <p:nvCxnSpPr>
                <p:cNvPr id="130" name="Google Shape;130;p6"/>
                <p:cNvCxnSpPr/>
                <p:nvPr/>
              </p:nvCxnSpPr>
              <p:spPr>
                <a:xfrm>
                  <a:off x="8528875" y="4052588"/>
                  <a:ext cx="618600" cy="0"/>
                </a:xfrm>
                <a:prstGeom prst="straightConnector1">
                  <a:avLst/>
                </a:prstGeom>
                <a:noFill/>
                <a:ln cap="flat" cmpd="sng" w="9525">
                  <a:solidFill>
                    <a:schemeClr val="lt2"/>
                  </a:solidFill>
                  <a:prstDash val="solid"/>
                  <a:round/>
                  <a:headEnd len="med" w="med" type="none"/>
                  <a:tailEnd len="med" w="med" type="none"/>
                </a:ln>
              </p:spPr>
            </p:cxnSp>
            <p:sp>
              <p:nvSpPr>
                <p:cNvPr id="131" name="Google Shape;131;p6"/>
                <p:cNvSpPr/>
                <p:nvPr/>
              </p:nvSpPr>
              <p:spPr>
                <a:xfrm>
                  <a:off x="8791550" y="4322363"/>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cxnSp>
              <p:nvCxnSpPr>
                <p:cNvPr id="132" name="Google Shape;132;p6"/>
                <p:cNvCxnSpPr/>
                <p:nvPr/>
              </p:nvCxnSpPr>
              <p:spPr>
                <a:xfrm rot="10800000">
                  <a:off x="8830425" y="3912850"/>
                  <a:ext cx="312600" cy="0"/>
                </a:xfrm>
                <a:prstGeom prst="straightConnector1">
                  <a:avLst/>
                </a:prstGeom>
                <a:noFill/>
                <a:ln cap="flat" cmpd="sng" w="9525">
                  <a:solidFill>
                    <a:schemeClr val="lt2"/>
                  </a:solidFill>
                  <a:prstDash val="solid"/>
                  <a:round/>
                  <a:headEnd len="med" w="med" type="none"/>
                  <a:tailEnd len="med" w="med" type="none"/>
                </a:ln>
              </p:spPr>
            </p:cxnSp>
            <p:cxnSp>
              <p:nvCxnSpPr>
                <p:cNvPr id="133" name="Google Shape;133;p6"/>
                <p:cNvCxnSpPr/>
                <p:nvPr/>
              </p:nvCxnSpPr>
              <p:spPr>
                <a:xfrm rot="10800000">
                  <a:off x="8615863" y="3698188"/>
                  <a:ext cx="214800" cy="214800"/>
                </a:xfrm>
                <a:prstGeom prst="straightConnector1">
                  <a:avLst/>
                </a:prstGeom>
                <a:noFill/>
                <a:ln cap="flat" cmpd="sng" w="9525">
                  <a:solidFill>
                    <a:schemeClr val="lt2"/>
                  </a:solidFill>
                  <a:prstDash val="solid"/>
                  <a:round/>
                  <a:headEnd len="med" w="med" type="none"/>
                  <a:tailEnd len="med" w="med" type="none"/>
                </a:ln>
              </p:spPr>
            </p:cxnSp>
            <p:sp>
              <p:nvSpPr>
                <p:cNvPr id="134" name="Google Shape;134;p6"/>
                <p:cNvSpPr/>
                <p:nvPr/>
              </p:nvSpPr>
              <p:spPr>
                <a:xfrm rot="10800000">
                  <a:off x="8540713" y="3667288"/>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nvGrpSpPr>
              <p:cNvPr id="135" name="Google Shape;135;p6"/>
              <p:cNvGrpSpPr/>
              <p:nvPr/>
            </p:nvGrpSpPr>
            <p:grpSpPr>
              <a:xfrm>
                <a:off x="8424000" y="3509788"/>
                <a:ext cx="719025" cy="1636113"/>
                <a:chOff x="8424000" y="3509788"/>
                <a:chExt cx="719025" cy="1636113"/>
              </a:xfrm>
            </p:grpSpPr>
            <p:grpSp>
              <p:nvGrpSpPr>
                <p:cNvPr id="136" name="Google Shape;136;p6"/>
                <p:cNvGrpSpPr/>
                <p:nvPr/>
              </p:nvGrpSpPr>
              <p:grpSpPr>
                <a:xfrm>
                  <a:off x="8424000" y="4341950"/>
                  <a:ext cx="462825" cy="803950"/>
                  <a:chOff x="8424000" y="4341950"/>
                  <a:chExt cx="462825" cy="803950"/>
                </a:xfrm>
              </p:grpSpPr>
              <p:cxnSp>
                <p:nvCxnSpPr>
                  <p:cNvPr id="137" name="Google Shape;137;p6"/>
                  <p:cNvCxnSpPr/>
                  <p:nvPr/>
                </p:nvCxnSpPr>
                <p:spPr>
                  <a:xfrm rot="10800000">
                    <a:off x="8886825" y="4765200"/>
                    <a:ext cx="0" cy="380700"/>
                  </a:xfrm>
                  <a:prstGeom prst="straightConnector1">
                    <a:avLst/>
                  </a:prstGeom>
                  <a:noFill/>
                  <a:ln cap="flat" cmpd="sng" w="9525">
                    <a:solidFill>
                      <a:schemeClr val="accent1"/>
                    </a:solidFill>
                    <a:prstDash val="solid"/>
                    <a:round/>
                    <a:headEnd len="med" w="med" type="none"/>
                    <a:tailEnd len="med" w="med" type="none"/>
                  </a:ln>
                </p:spPr>
              </p:cxnSp>
              <p:cxnSp>
                <p:nvCxnSpPr>
                  <p:cNvPr id="138" name="Google Shape;138;p6"/>
                  <p:cNvCxnSpPr/>
                  <p:nvPr/>
                </p:nvCxnSpPr>
                <p:spPr>
                  <a:xfrm>
                    <a:off x="8523525" y="4404275"/>
                    <a:ext cx="363300" cy="363300"/>
                  </a:xfrm>
                  <a:prstGeom prst="straightConnector1">
                    <a:avLst/>
                  </a:prstGeom>
                  <a:noFill/>
                  <a:ln cap="flat" cmpd="sng" w="9525">
                    <a:solidFill>
                      <a:schemeClr val="accent1"/>
                    </a:solidFill>
                    <a:prstDash val="solid"/>
                    <a:round/>
                    <a:headEnd len="med" w="med" type="none"/>
                    <a:tailEnd len="med" w="med" type="none"/>
                  </a:ln>
                </p:spPr>
              </p:cxnSp>
              <p:sp>
                <p:nvSpPr>
                  <p:cNvPr id="139" name="Google Shape;139;p6"/>
                  <p:cNvSpPr/>
                  <p:nvPr/>
                </p:nvSpPr>
                <p:spPr>
                  <a:xfrm>
                    <a:off x="8424000" y="4341950"/>
                    <a:ext cx="156300" cy="88200"/>
                  </a:xfrm>
                  <a:prstGeom prst="ellipse">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nvGrpSpPr>
                <p:cNvPr id="140" name="Google Shape;140;p6"/>
                <p:cNvGrpSpPr/>
                <p:nvPr/>
              </p:nvGrpSpPr>
              <p:grpSpPr>
                <a:xfrm>
                  <a:off x="8729588" y="3509788"/>
                  <a:ext cx="413438" cy="245700"/>
                  <a:chOff x="8729588" y="3509788"/>
                  <a:chExt cx="413438" cy="245700"/>
                </a:xfrm>
              </p:grpSpPr>
              <p:cxnSp>
                <p:nvCxnSpPr>
                  <p:cNvPr id="141" name="Google Shape;141;p6"/>
                  <p:cNvCxnSpPr/>
                  <p:nvPr/>
                </p:nvCxnSpPr>
                <p:spPr>
                  <a:xfrm rot="10800000">
                    <a:off x="9015225" y="3755350"/>
                    <a:ext cx="127800" cy="0"/>
                  </a:xfrm>
                  <a:prstGeom prst="straightConnector1">
                    <a:avLst/>
                  </a:prstGeom>
                  <a:noFill/>
                  <a:ln cap="flat" cmpd="sng" w="9525">
                    <a:solidFill>
                      <a:schemeClr val="accent1"/>
                    </a:solidFill>
                    <a:prstDash val="solid"/>
                    <a:round/>
                    <a:headEnd len="med" w="med" type="none"/>
                    <a:tailEnd len="med" w="med" type="none"/>
                  </a:ln>
                </p:spPr>
              </p:cxnSp>
              <p:cxnSp>
                <p:nvCxnSpPr>
                  <p:cNvPr id="142" name="Google Shape;142;p6"/>
                  <p:cNvCxnSpPr/>
                  <p:nvPr/>
                </p:nvCxnSpPr>
                <p:spPr>
                  <a:xfrm rot="10800000">
                    <a:off x="8804738" y="3540688"/>
                    <a:ext cx="214800" cy="214800"/>
                  </a:xfrm>
                  <a:prstGeom prst="straightConnector1">
                    <a:avLst/>
                  </a:prstGeom>
                  <a:noFill/>
                  <a:ln cap="flat" cmpd="sng" w="9525">
                    <a:solidFill>
                      <a:schemeClr val="accent1"/>
                    </a:solidFill>
                    <a:prstDash val="solid"/>
                    <a:round/>
                    <a:headEnd len="med" w="med" type="none"/>
                    <a:tailEnd len="med" w="med" type="none"/>
                  </a:ln>
                </p:spPr>
              </p:cxnSp>
              <p:sp>
                <p:nvSpPr>
                  <p:cNvPr id="143" name="Google Shape;143;p6"/>
                  <p:cNvSpPr/>
                  <p:nvPr/>
                </p:nvSpPr>
                <p:spPr>
                  <a:xfrm rot="10800000">
                    <a:off x="8729588" y="3509788"/>
                    <a:ext cx="156300" cy="88200"/>
                  </a:xfrm>
                  <a:prstGeom prst="ellipse">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44" name="Shape 144"/>
        <p:cNvGrpSpPr/>
        <p:nvPr/>
      </p:nvGrpSpPr>
      <p:grpSpPr>
        <a:xfrm>
          <a:off x="0" y="0"/>
          <a:ext cx="0" cy="0"/>
          <a:chOff x="0" y="0"/>
          <a:chExt cx="0" cy="0"/>
        </a:xfrm>
      </p:grpSpPr>
      <p:sp>
        <p:nvSpPr>
          <p:cNvPr id="145" name="Google Shape;145;p7"/>
          <p:cNvSpPr txBox="1"/>
          <p:nvPr>
            <p:ph type="title"/>
          </p:nvPr>
        </p:nvSpPr>
        <p:spPr>
          <a:xfrm>
            <a:off x="720000" y="445025"/>
            <a:ext cx="77109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3000"/>
              <a:buNone/>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p:txBody>
      </p:sp>
      <p:sp>
        <p:nvSpPr>
          <p:cNvPr id="146" name="Google Shape;146;p7"/>
          <p:cNvSpPr txBox="1"/>
          <p:nvPr>
            <p:ph idx="1" type="subTitle"/>
          </p:nvPr>
        </p:nvSpPr>
        <p:spPr>
          <a:xfrm>
            <a:off x="4786075" y="1744100"/>
            <a:ext cx="3645000" cy="21915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Font typeface="Inter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200"/>
              <a:buFont typeface="Nunito Light"/>
              <a:buChar char="○"/>
              <a:defRPr/>
            </a:lvl5pPr>
            <a:lvl6pPr lvl="5" rtl="0" algn="ctr">
              <a:lnSpc>
                <a:spcPct val="100000"/>
              </a:lnSpc>
              <a:spcBef>
                <a:spcPts val="0"/>
              </a:spcBef>
              <a:spcAft>
                <a:spcPts val="0"/>
              </a:spcAft>
              <a:buClr>
                <a:srgbClr val="999999"/>
              </a:buClr>
              <a:buSzPts val="12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200"/>
              <a:buFont typeface="Nunito Light"/>
              <a:buChar char="■"/>
              <a:defRPr/>
            </a:lvl9pPr>
          </a:lstStyle>
          <a:p/>
        </p:txBody>
      </p:sp>
      <p:sp>
        <p:nvSpPr>
          <p:cNvPr id="147" name="Google Shape;147;p7"/>
          <p:cNvSpPr/>
          <p:nvPr>
            <p:ph idx="2" type="pic"/>
          </p:nvPr>
        </p:nvSpPr>
        <p:spPr>
          <a:xfrm>
            <a:off x="796700" y="1194775"/>
            <a:ext cx="3579900" cy="3198000"/>
          </a:xfrm>
          <a:prstGeom prst="snip2DiagRect">
            <a:avLst>
              <a:gd fmla="val 0" name="adj1"/>
              <a:gd fmla="val 16667" name="adj2"/>
            </a:avLst>
          </a:prstGeom>
          <a:noFill/>
          <a:ln cap="flat" cmpd="sng" w="19050">
            <a:solidFill>
              <a:schemeClr val="accent2"/>
            </a:solidFill>
            <a:prstDash val="solid"/>
            <a:round/>
            <a:headEnd len="sm" w="sm" type="none"/>
            <a:tailEnd len="sm" w="sm" type="none"/>
          </a:ln>
        </p:spPr>
      </p:sp>
      <p:grpSp>
        <p:nvGrpSpPr>
          <p:cNvPr id="148" name="Google Shape;148;p7"/>
          <p:cNvGrpSpPr/>
          <p:nvPr/>
        </p:nvGrpSpPr>
        <p:grpSpPr>
          <a:xfrm>
            <a:off x="0" y="3071250"/>
            <a:ext cx="9147250" cy="2074650"/>
            <a:chOff x="0" y="3071250"/>
            <a:chExt cx="9147250" cy="2074650"/>
          </a:xfrm>
        </p:grpSpPr>
        <p:grpSp>
          <p:nvGrpSpPr>
            <p:cNvPr id="149" name="Google Shape;149;p7"/>
            <p:cNvGrpSpPr/>
            <p:nvPr/>
          </p:nvGrpSpPr>
          <p:grpSpPr>
            <a:xfrm>
              <a:off x="0" y="3509788"/>
              <a:ext cx="723475" cy="1636113"/>
              <a:chOff x="0" y="3509788"/>
              <a:chExt cx="723475" cy="1636113"/>
            </a:xfrm>
          </p:grpSpPr>
          <p:grpSp>
            <p:nvGrpSpPr>
              <p:cNvPr id="150" name="Google Shape;150;p7"/>
              <p:cNvGrpSpPr/>
              <p:nvPr/>
            </p:nvGrpSpPr>
            <p:grpSpPr>
              <a:xfrm>
                <a:off x="260650" y="4341950"/>
                <a:ext cx="462825" cy="803950"/>
                <a:chOff x="260650" y="4341950"/>
                <a:chExt cx="462825" cy="803950"/>
              </a:xfrm>
            </p:grpSpPr>
            <p:cxnSp>
              <p:nvCxnSpPr>
                <p:cNvPr id="151" name="Google Shape;151;p7"/>
                <p:cNvCxnSpPr/>
                <p:nvPr/>
              </p:nvCxnSpPr>
              <p:spPr>
                <a:xfrm rot="10800000">
                  <a:off x="260650" y="4765200"/>
                  <a:ext cx="0" cy="380700"/>
                </a:xfrm>
                <a:prstGeom prst="straightConnector1">
                  <a:avLst/>
                </a:prstGeom>
                <a:noFill/>
                <a:ln cap="flat" cmpd="sng" w="9525">
                  <a:solidFill>
                    <a:schemeClr val="accent1"/>
                  </a:solidFill>
                  <a:prstDash val="solid"/>
                  <a:round/>
                  <a:headEnd len="med" w="med" type="none"/>
                  <a:tailEnd len="med" w="med" type="none"/>
                </a:ln>
              </p:spPr>
            </p:cxnSp>
            <p:cxnSp>
              <p:nvCxnSpPr>
                <p:cNvPr id="152" name="Google Shape;152;p7"/>
                <p:cNvCxnSpPr/>
                <p:nvPr/>
              </p:nvCxnSpPr>
              <p:spPr>
                <a:xfrm flipH="1">
                  <a:off x="260650" y="4404275"/>
                  <a:ext cx="363300" cy="363300"/>
                </a:xfrm>
                <a:prstGeom prst="straightConnector1">
                  <a:avLst/>
                </a:prstGeom>
                <a:noFill/>
                <a:ln cap="flat" cmpd="sng" w="9525">
                  <a:solidFill>
                    <a:schemeClr val="accent1"/>
                  </a:solidFill>
                  <a:prstDash val="solid"/>
                  <a:round/>
                  <a:headEnd len="med" w="med" type="none"/>
                  <a:tailEnd len="med" w="med" type="none"/>
                </a:ln>
              </p:spPr>
            </p:cxnSp>
            <p:sp>
              <p:nvSpPr>
                <p:cNvPr id="153" name="Google Shape;153;p7"/>
                <p:cNvSpPr/>
                <p:nvPr/>
              </p:nvSpPr>
              <p:spPr>
                <a:xfrm flipH="1">
                  <a:off x="567175" y="4341950"/>
                  <a:ext cx="156300" cy="88200"/>
                </a:xfrm>
                <a:prstGeom prst="ellipse">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cxnSp>
            <p:nvCxnSpPr>
              <p:cNvPr id="154" name="Google Shape;154;p7"/>
              <p:cNvCxnSpPr/>
              <p:nvPr/>
            </p:nvCxnSpPr>
            <p:spPr>
              <a:xfrm flipH="1">
                <a:off x="308475" y="4052588"/>
                <a:ext cx="311100" cy="291600"/>
              </a:xfrm>
              <a:prstGeom prst="straightConnector1">
                <a:avLst/>
              </a:prstGeom>
              <a:noFill/>
              <a:ln cap="flat" cmpd="sng" w="9525">
                <a:solidFill>
                  <a:schemeClr val="lt2"/>
                </a:solidFill>
                <a:prstDash val="solid"/>
                <a:round/>
                <a:headEnd len="med" w="med" type="none"/>
                <a:tailEnd len="med" w="med" type="none"/>
              </a:ln>
            </p:spPr>
          </p:cxnSp>
          <p:cxnSp>
            <p:nvCxnSpPr>
              <p:cNvPr id="155" name="Google Shape;155;p7"/>
              <p:cNvCxnSpPr/>
              <p:nvPr/>
            </p:nvCxnSpPr>
            <p:spPr>
              <a:xfrm rot="10800000">
                <a:off x="0" y="4052588"/>
                <a:ext cx="618600" cy="0"/>
              </a:xfrm>
              <a:prstGeom prst="straightConnector1">
                <a:avLst/>
              </a:prstGeom>
              <a:noFill/>
              <a:ln cap="flat" cmpd="sng" w="9525">
                <a:solidFill>
                  <a:schemeClr val="lt2"/>
                </a:solidFill>
                <a:prstDash val="solid"/>
                <a:round/>
                <a:headEnd len="med" w="med" type="none"/>
                <a:tailEnd len="med" w="med" type="none"/>
              </a:ln>
            </p:spPr>
          </p:cxnSp>
          <p:sp>
            <p:nvSpPr>
              <p:cNvPr id="156" name="Google Shape;156;p7"/>
              <p:cNvSpPr/>
              <p:nvPr/>
            </p:nvSpPr>
            <p:spPr>
              <a:xfrm flipH="1">
                <a:off x="199625" y="4322363"/>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cxnSp>
            <p:nvCxnSpPr>
              <p:cNvPr id="157" name="Google Shape;157;p7"/>
              <p:cNvCxnSpPr/>
              <p:nvPr/>
            </p:nvCxnSpPr>
            <p:spPr>
              <a:xfrm>
                <a:off x="4450" y="3912850"/>
                <a:ext cx="312600" cy="0"/>
              </a:xfrm>
              <a:prstGeom prst="straightConnector1">
                <a:avLst/>
              </a:prstGeom>
              <a:noFill/>
              <a:ln cap="flat" cmpd="sng" w="9525">
                <a:solidFill>
                  <a:schemeClr val="lt2"/>
                </a:solidFill>
                <a:prstDash val="solid"/>
                <a:round/>
                <a:headEnd len="med" w="med" type="none"/>
                <a:tailEnd len="med" w="med" type="none"/>
              </a:ln>
            </p:spPr>
          </p:cxnSp>
          <p:cxnSp>
            <p:nvCxnSpPr>
              <p:cNvPr id="158" name="Google Shape;158;p7"/>
              <p:cNvCxnSpPr/>
              <p:nvPr/>
            </p:nvCxnSpPr>
            <p:spPr>
              <a:xfrm flipH="1" rot="10800000">
                <a:off x="316813" y="3698188"/>
                <a:ext cx="214800" cy="214800"/>
              </a:xfrm>
              <a:prstGeom prst="straightConnector1">
                <a:avLst/>
              </a:prstGeom>
              <a:noFill/>
              <a:ln cap="flat" cmpd="sng" w="9525">
                <a:solidFill>
                  <a:schemeClr val="lt2"/>
                </a:solidFill>
                <a:prstDash val="solid"/>
                <a:round/>
                <a:headEnd len="med" w="med" type="none"/>
                <a:tailEnd len="med" w="med" type="none"/>
              </a:ln>
            </p:spPr>
          </p:cxnSp>
          <p:sp>
            <p:nvSpPr>
              <p:cNvPr id="159" name="Google Shape;159;p7"/>
              <p:cNvSpPr/>
              <p:nvPr/>
            </p:nvSpPr>
            <p:spPr>
              <a:xfrm flipH="1" rot="10800000">
                <a:off x="450463" y="3667288"/>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cxnSp>
            <p:nvCxnSpPr>
              <p:cNvPr id="160" name="Google Shape;160;p7"/>
              <p:cNvCxnSpPr/>
              <p:nvPr/>
            </p:nvCxnSpPr>
            <p:spPr>
              <a:xfrm>
                <a:off x="4450" y="3755350"/>
                <a:ext cx="127800" cy="0"/>
              </a:xfrm>
              <a:prstGeom prst="straightConnector1">
                <a:avLst/>
              </a:prstGeom>
              <a:noFill/>
              <a:ln cap="flat" cmpd="sng" w="9525">
                <a:solidFill>
                  <a:schemeClr val="accent1"/>
                </a:solidFill>
                <a:prstDash val="solid"/>
                <a:round/>
                <a:headEnd len="med" w="med" type="none"/>
                <a:tailEnd len="med" w="med" type="none"/>
              </a:ln>
            </p:spPr>
          </p:cxnSp>
          <p:cxnSp>
            <p:nvCxnSpPr>
              <p:cNvPr id="161" name="Google Shape;161;p7"/>
              <p:cNvCxnSpPr/>
              <p:nvPr/>
            </p:nvCxnSpPr>
            <p:spPr>
              <a:xfrm flipH="1" rot="10800000">
                <a:off x="127938" y="3540688"/>
                <a:ext cx="214800" cy="214800"/>
              </a:xfrm>
              <a:prstGeom prst="straightConnector1">
                <a:avLst/>
              </a:prstGeom>
              <a:noFill/>
              <a:ln cap="flat" cmpd="sng" w="9525">
                <a:solidFill>
                  <a:schemeClr val="accent1"/>
                </a:solidFill>
                <a:prstDash val="solid"/>
                <a:round/>
                <a:headEnd len="med" w="med" type="none"/>
                <a:tailEnd len="med" w="med" type="none"/>
              </a:ln>
            </p:spPr>
          </p:cxnSp>
          <p:sp>
            <p:nvSpPr>
              <p:cNvPr id="162" name="Google Shape;162;p7"/>
              <p:cNvSpPr/>
              <p:nvPr/>
            </p:nvSpPr>
            <p:spPr>
              <a:xfrm flipH="1" rot="10800000">
                <a:off x="261588" y="3509788"/>
                <a:ext cx="156300" cy="88200"/>
              </a:xfrm>
              <a:prstGeom prst="ellipse">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nvGrpSpPr>
            <p:cNvPr id="163" name="Google Shape;163;p7"/>
            <p:cNvGrpSpPr/>
            <p:nvPr/>
          </p:nvGrpSpPr>
          <p:grpSpPr>
            <a:xfrm>
              <a:off x="6645250" y="3071250"/>
              <a:ext cx="2502000" cy="2074650"/>
              <a:chOff x="6645250" y="3071250"/>
              <a:chExt cx="2502000" cy="2074650"/>
            </a:xfrm>
          </p:grpSpPr>
          <p:grpSp>
            <p:nvGrpSpPr>
              <p:cNvPr id="164" name="Google Shape;164;p7"/>
              <p:cNvGrpSpPr/>
              <p:nvPr/>
            </p:nvGrpSpPr>
            <p:grpSpPr>
              <a:xfrm>
                <a:off x="8561013" y="3689275"/>
                <a:ext cx="328125" cy="1456625"/>
                <a:chOff x="8561013" y="3689275"/>
                <a:chExt cx="328125" cy="1456625"/>
              </a:xfrm>
            </p:grpSpPr>
            <p:cxnSp>
              <p:nvCxnSpPr>
                <p:cNvPr id="165" name="Google Shape;165;p7"/>
                <p:cNvCxnSpPr/>
                <p:nvPr/>
              </p:nvCxnSpPr>
              <p:spPr>
                <a:xfrm rot="10800000">
                  <a:off x="8887100" y="3978600"/>
                  <a:ext cx="0" cy="1167300"/>
                </a:xfrm>
                <a:prstGeom prst="straightConnector1">
                  <a:avLst/>
                </a:prstGeom>
                <a:noFill/>
                <a:ln cap="flat" cmpd="sng" w="9525">
                  <a:solidFill>
                    <a:schemeClr val="accent1"/>
                  </a:solidFill>
                  <a:prstDash val="solid"/>
                  <a:round/>
                  <a:headEnd len="med" w="med" type="none"/>
                  <a:tailEnd len="med" w="med" type="none"/>
                </a:ln>
              </p:spPr>
            </p:cxnSp>
            <p:cxnSp>
              <p:nvCxnSpPr>
                <p:cNvPr id="166" name="Google Shape;166;p7"/>
                <p:cNvCxnSpPr/>
                <p:nvPr/>
              </p:nvCxnSpPr>
              <p:spPr>
                <a:xfrm>
                  <a:off x="8660538" y="3751600"/>
                  <a:ext cx="228600" cy="228600"/>
                </a:xfrm>
                <a:prstGeom prst="straightConnector1">
                  <a:avLst/>
                </a:prstGeom>
                <a:noFill/>
                <a:ln cap="flat" cmpd="sng" w="9525">
                  <a:solidFill>
                    <a:schemeClr val="accent1"/>
                  </a:solidFill>
                  <a:prstDash val="solid"/>
                  <a:round/>
                  <a:headEnd len="med" w="med" type="none"/>
                  <a:tailEnd len="med" w="med" type="none"/>
                </a:ln>
              </p:spPr>
            </p:cxnSp>
            <p:sp>
              <p:nvSpPr>
                <p:cNvPr id="167" name="Google Shape;167;p7"/>
                <p:cNvSpPr/>
                <p:nvPr/>
              </p:nvSpPr>
              <p:spPr>
                <a:xfrm>
                  <a:off x="8561013" y="3689275"/>
                  <a:ext cx="156300" cy="88200"/>
                </a:xfrm>
                <a:prstGeom prst="ellipse">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nvGrpSpPr>
              <p:cNvPr id="168" name="Google Shape;168;p7"/>
              <p:cNvGrpSpPr/>
              <p:nvPr/>
            </p:nvGrpSpPr>
            <p:grpSpPr>
              <a:xfrm>
                <a:off x="6645250" y="4802225"/>
                <a:ext cx="2502000" cy="88200"/>
                <a:chOff x="6645250" y="4802225"/>
                <a:chExt cx="2502000" cy="88200"/>
              </a:xfrm>
            </p:grpSpPr>
            <p:cxnSp>
              <p:nvCxnSpPr>
                <p:cNvPr id="169" name="Google Shape;169;p7"/>
                <p:cNvCxnSpPr/>
                <p:nvPr/>
              </p:nvCxnSpPr>
              <p:spPr>
                <a:xfrm>
                  <a:off x="6801550" y="4846325"/>
                  <a:ext cx="2345700" cy="0"/>
                </a:xfrm>
                <a:prstGeom prst="straightConnector1">
                  <a:avLst/>
                </a:prstGeom>
                <a:noFill/>
                <a:ln cap="flat" cmpd="sng" w="9525">
                  <a:solidFill>
                    <a:schemeClr val="lt2"/>
                  </a:solidFill>
                  <a:prstDash val="solid"/>
                  <a:round/>
                  <a:headEnd len="med" w="med" type="none"/>
                  <a:tailEnd len="med" w="med" type="none"/>
                </a:ln>
              </p:spPr>
            </p:cxnSp>
            <p:sp>
              <p:nvSpPr>
                <p:cNvPr id="170" name="Google Shape;170;p7"/>
                <p:cNvSpPr/>
                <p:nvPr/>
              </p:nvSpPr>
              <p:spPr>
                <a:xfrm flipH="1">
                  <a:off x="6645250" y="4802225"/>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nvGrpSpPr>
              <p:cNvPr id="171" name="Google Shape;171;p7"/>
              <p:cNvGrpSpPr/>
              <p:nvPr/>
            </p:nvGrpSpPr>
            <p:grpSpPr>
              <a:xfrm>
                <a:off x="8664500" y="3071250"/>
                <a:ext cx="479400" cy="711475"/>
                <a:chOff x="8664500" y="3071250"/>
                <a:chExt cx="479400" cy="711475"/>
              </a:xfrm>
            </p:grpSpPr>
            <p:cxnSp>
              <p:nvCxnSpPr>
                <p:cNvPr id="172" name="Google Shape;172;p7"/>
                <p:cNvCxnSpPr/>
                <p:nvPr/>
              </p:nvCxnSpPr>
              <p:spPr>
                <a:xfrm>
                  <a:off x="8668600" y="3478225"/>
                  <a:ext cx="262800" cy="262800"/>
                </a:xfrm>
                <a:prstGeom prst="straightConnector1">
                  <a:avLst/>
                </a:prstGeom>
                <a:noFill/>
                <a:ln cap="flat" cmpd="sng" w="9525">
                  <a:solidFill>
                    <a:schemeClr val="lt2"/>
                  </a:solidFill>
                  <a:prstDash val="solid"/>
                  <a:round/>
                  <a:headEnd len="med" w="med" type="none"/>
                  <a:tailEnd len="med" w="med" type="none"/>
                </a:ln>
              </p:spPr>
            </p:cxnSp>
            <p:cxnSp>
              <p:nvCxnSpPr>
                <p:cNvPr id="173" name="Google Shape;173;p7"/>
                <p:cNvCxnSpPr/>
                <p:nvPr/>
              </p:nvCxnSpPr>
              <p:spPr>
                <a:xfrm>
                  <a:off x="8664500" y="3476075"/>
                  <a:ext cx="479400" cy="0"/>
                </a:xfrm>
                <a:prstGeom prst="straightConnector1">
                  <a:avLst/>
                </a:prstGeom>
                <a:noFill/>
                <a:ln cap="flat" cmpd="sng" w="9525">
                  <a:solidFill>
                    <a:schemeClr val="lt2"/>
                  </a:solidFill>
                  <a:prstDash val="solid"/>
                  <a:round/>
                  <a:headEnd len="med" w="med" type="none"/>
                  <a:tailEnd len="med" w="med" type="none"/>
                </a:ln>
              </p:spPr>
            </p:cxnSp>
            <p:sp>
              <p:nvSpPr>
                <p:cNvPr id="174" name="Google Shape;174;p7"/>
                <p:cNvSpPr/>
                <p:nvPr/>
              </p:nvSpPr>
              <p:spPr>
                <a:xfrm>
                  <a:off x="8853975" y="3694525"/>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cxnSp>
              <p:nvCxnSpPr>
                <p:cNvPr id="175" name="Google Shape;175;p7"/>
                <p:cNvCxnSpPr/>
                <p:nvPr/>
              </p:nvCxnSpPr>
              <p:spPr>
                <a:xfrm>
                  <a:off x="8668600" y="3073400"/>
                  <a:ext cx="262800" cy="262800"/>
                </a:xfrm>
                <a:prstGeom prst="straightConnector1">
                  <a:avLst/>
                </a:prstGeom>
                <a:noFill/>
                <a:ln cap="flat" cmpd="sng" w="9525">
                  <a:solidFill>
                    <a:schemeClr val="lt2"/>
                  </a:solidFill>
                  <a:prstDash val="solid"/>
                  <a:round/>
                  <a:headEnd len="med" w="med" type="none"/>
                  <a:tailEnd len="med" w="med" type="none"/>
                </a:ln>
              </p:spPr>
            </p:cxnSp>
            <p:cxnSp>
              <p:nvCxnSpPr>
                <p:cNvPr id="176" name="Google Shape;176;p7"/>
                <p:cNvCxnSpPr/>
                <p:nvPr/>
              </p:nvCxnSpPr>
              <p:spPr>
                <a:xfrm>
                  <a:off x="8664500" y="3071250"/>
                  <a:ext cx="479400" cy="0"/>
                </a:xfrm>
                <a:prstGeom prst="straightConnector1">
                  <a:avLst/>
                </a:prstGeom>
                <a:noFill/>
                <a:ln cap="flat" cmpd="sng" w="9525">
                  <a:solidFill>
                    <a:schemeClr val="lt2"/>
                  </a:solidFill>
                  <a:prstDash val="solid"/>
                  <a:round/>
                  <a:headEnd len="med" w="med" type="none"/>
                  <a:tailEnd len="med" w="med" type="none"/>
                </a:ln>
              </p:spPr>
            </p:cxnSp>
            <p:sp>
              <p:nvSpPr>
                <p:cNvPr id="177" name="Google Shape;177;p7"/>
                <p:cNvSpPr/>
                <p:nvPr/>
              </p:nvSpPr>
              <p:spPr>
                <a:xfrm>
                  <a:off x="8853975" y="3289700"/>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178" name="Shape 178"/>
        <p:cNvGrpSpPr/>
        <p:nvPr/>
      </p:nvGrpSpPr>
      <p:grpSpPr>
        <a:xfrm>
          <a:off x="0" y="0"/>
          <a:ext cx="0" cy="0"/>
          <a:chOff x="0" y="0"/>
          <a:chExt cx="0" cy="0"/>
        </a:xfrm>
      </p:grpSpPr>
      <p:sp>
        <p:nvSpPr>
          <p:cNvPr id="179" name="Google Shape;179;p8"/>
          <p:cNvSpPr/>
          <p:nvPr/>
        </p:nvSpPr>
        <p:spPr>
          <a:xfrm>
            <a:off x="713225" y="526950"/>
            <a:ext cx="7717500" cy="4089600"/>
          </a:xfrm>
          <a:prstGeom prst="snip2DiagRect">
            <a:avLst>
              <a:gd fmla="val 0" name="adj1"/>
              <a:gd fmla="val 13513" name="adj2"/>
            </a:avLst>
          </a:prstGeom>
          <a:solidFill>
            <a:schemeClr val="accent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80000"/>
              </a:lnSpc>
              <a:spcBef>
                <a:spcPts val="0"/>
              </a:spcBef>
              <a:spcAft>
                <a:spcPts val="0"/>
              </a:spcAft>
              <a:buClr>
                <a:srgbClr val="000000"/>
              </a:buClr>
              <a:buSzPts val="1100"/>
              <a:buFont typeface="Arial"/>
              <a:buNone/>
            </a:pPr>
            <a:r>
              <a:rPr lang="en" sz="1500">
                <a:latin typeface="Inter"/>
                <a:ea typeface="Inter"/>
                <a:cs typeface="Inter"/>
                <a:sym typeface="Inter"/>
              </a:rPr>
              <a:t> </a:t>
            </a:r>
            <a:endParaRPr sz="1500">
              <a:latin typeface="Inter"/>
              <a:ea typeface="Inter"/>
              <a:cs typeface="Inter"/>
              <a:sym typeface="Inter"/>
            </a:endParaRPr>
          </a:p>
        </p:txBody>
      </p:sp>
      <p:sp>
        <p:nvSpPr>
          <p:cNvPr id="180" name="Google Shape;180;p8"/>
          <p:cNvSpPr txBox="1"/>
          <p:nvPr>
            <p:ph type="title"/>
          </p:nvPr>
        </p:nvSpPr>
        <p:spPr>
          <a:xfrm>
            <a:off x="1768550" y="1307100"/>
            <a:ext cx="5607000" cy="2529300"/>
          </a:xfrm>
          <a:prstGeom prst="rect">
            <a:avLst/>
          </a:prstGeom>
        </p:spPr>
        <p:txBody>
          <a:bodyPr anchorCtr="0" anchor="ctr" bIns="91425" lIns="91425" spcFirstLastPara="1" rIns="91425" wrap="square" tIns="91425">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pic>
        <p:nvPicPr>
          <p:cNvPr id="181" name="Google Shape;181;p8"/>
          <p:cNvPicPr preferRelativeResize="0"/>
          <p:nvPr/>
        </p:nvPicPr>
        <p:blipFill rotWithShape="1">
          <a:blip r:embed="rId2">
            <a:alphaModFix/>
          </a:blip>
          <a:srcRect b="0" l="0" r="0" t="30079"/>
          <a:stretch/>
        </p:blipFill>
        <p:spPr>
          <a:xfrm>
            <a:off x="265900" y="4"/>
            <a:ext cx="222225" cy="1893674"/>
          </a:xfrm>
          <a:prstGeom prst="rect">
            <a:avLst/>
          </a:prstGeom>
          <a:noFill/>
          <a:ln>
            <a:noFill/>
          </a:ln>
        </p:spPr>
      </p:pic>
      <p:grpSp>
        <p:nvGrpSpPr>
          <p:cNvPr id="182" name="Google Shape;182;p8"/>
          <p:cNvGrpSpPr/>
          <p:nvPr/>
        </p:nvGrpSpPr>
        <p:grpSpPr>
          <a:xfrm>
            <a:off x="0" y="399333"/>
            <a:ext cx="9152300" cy="4731242"/>
            <a:chOff x="0" y="399333"/>
            <a:chExt cx="9152300" cy="4731242"/>
          </a:xfrm>
        </p:grpSpPr>
        <p:grpSp>
          <p:nvGrpSpPr>
            <p:cNvPr id="183" name="Google Shape;183;p8"/>
            <p:cNvGrpSpPr/>
            <p:nvPr/>
          </p:nvGrpSpPr>
          <p:grpSpPr>
            <a:xfrm>
              <a:off x="8080901" y="399333"/>
              <a:ext cx="1071399" cy="4731242"/>
              <a:chOff x="8080901" y="399333"/>
              <a:chExt cx="1071399" cy="4731242"/>
            </a:xfrm>
          </p:grpSpPr>
          <p:grpSp>
            <p:nvGrpSpPr>
              <p:cNvPr id="184" name="Google Shape;184;p8"/>
              <p:cNvGrpSpPr/>
              <p:nvPr/>
            </p:nvGrpSpPr>
            <p:grpSpPr>
              <a:xfrm>
                <a:off x="8080901" y="399333"/>
                <a:ext cx="1071399" cy="544267"/>
                <a:chOff x="8496199" y="1044981"/>
                <a:chExt cx="595950" cy="302740"/>
              </a:xfrm>
            </p:grpSpPr>
            <p:cxnSp>
              <p:nvCxnSpPr>
                <p:cNvPr id="185" name="Google Shape;185;p8"/>
                <p:cNvCxnSpPr/>
                <p:nvPr/>
              </p:nvCxnSpPr>
              <p:spPr>
                <a:xfrm rot="10800000">
                  <a:off x="8830549" y="1347721"/>
                  <a:ext cx="261600" cy="0"/>
                </a:xfrm>
                <a:prstGeom prst="straightConnector1">
                  <a:avLst/>
                </a:prstGeom>
                <a:noFill/>
                <a:ln cap="flat" cmpd="sng" w="9525">
                  <a:solidFill>
                    <a:schemeClr val="lt2"/>
                  </a:solidFill>
                  <a:prstDash val="solid"/>
                  <a:round/>
                  <a:headEnd len="med" w="med" type="none"/>
                  <a:tailEnd len="med" w="med" type="none"/>
                </a:ln>
              </p:spPr>
            </p:cxnSp>
            <p:cxnSp>
              <p:nvCxnSpPr>
                <p:cNvPr id="186" name="Google Shape;186;p8"/>
                <p:cNvCxnSpPr/>
                <p:nvPr/>
              </p:nvCxnSpPr>
              <p:spPr>
                <a:xfrm rot="10800000">
                  <a:off x="8599363" y="1116413"/>
                  <a:ext cx="231300" cy="231300"/>
                </a:xfrm>
                <a:prstGeom prst="straightConnector1">
                  <a:avLst/>
                </a:prstGeom>
                <a:noFill/>
                <a:ln cap="flat" cmpd="sng" w="9525">
                  <a:solidFill>
                    <a:schemeClr val="lt2"/>
                  </a:solidFill>
                  <a:prstDash val="solid"/>
                  <a:round/>
                  <a:headEnd len="med" w="med" type="none"/>
                  <a:tailEnd len="med" w="med" type="none"/>
                </a:ln>
              </p:spPr>
            </p:cxnSp>
            <p:sp>
              <p:nvSpPr>
                <p:cNvPr id="187" name="Google Shape;187;p8"/>
                <p:cNvSpPr/>
                <p:nvPr/>
              </p:nvSpPr>
              <p:spPr>
                <a:xfrm rot="10800000">
                  <a:off x="8496199" y="1044981"/>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cxnSp>
            <p:nvCxnSpPr>
              <p:cNvPr id="188" name="Google Shape;188;p8"/>
              <p:cNvCxnSpPr/>
              <p:nvPr/>
            </p:nvCxnSpPr>
            <p:spPr>
              <a:xfrm rot="10800000">
                <a:off x="8397800" y="2356000"/>
                <a:ext cx="754500" cy="754500"/>
              </a:xfrm>
              <a:prstGeom prst="straightConnector1">
                <a:avLst/>
              </a:prstGeom>
              <a:noFill/>
              <a:ln cap="flat" cmpd="sng" w="9525">
                <a:solidFill>
                  <a:schemeClr val="accent1"/>
                </a:solidFill>
                <a:prstDash val="solid"/>
                <a:round/>
                <a:headEnd len="med" w="med" type="none"/>
                <a:tailEnd len="med" w="med" type="none"/>
              </a:ln>
            </p:spPr>
          </p:cxnSp>
          <p:cxnSp>
            <p:nvCxnSpPr>
              <p:cNvPr id="189" name="Google Shape;189;p8"/>
              <p:cNvCxnSpPr/>
              <p:nvPr/>
            </p:nvCxnSpPr>
            <p:spPr>
              <a:xfrm>
                <a:off x="8907750" y="3902975"/>
                <a:ext cx="0" cy="1227600"/>
              </a:xfrm>
              <a:prstGeom prst="straightConnector1">
                <a:avLst/>
              </a:prstGeom>
              <a:noFill/>
              <a:ln cap="flat" cmpd="sng" w="9525">
                <a:solidFill>
                  <a:schemeClr val="lt2"/>
                </a:solidFill>
                <a:prstDash val="solid"/>
                <a:round/>
                <a:headEnd len="med" w="med" type="none"/>
                <a:tailEnd len="med" w="med" type="none"/>
              </a:ln>
            </p:spPr>
          </p:cxnSp>
          <p:cxnSp>
            <p:nvCxnSpPr>
              <p:cNvPr id="190" name="Google Shape;190;p8"/>
              <p:cNvCxnSpPr/>
              <p:nvPr/>
            </p:nvCxnSpPr>
            <p:spPr>
              <a:xfrm rot="10800000">
                <a:off x="8412750" y="3411850"/>
                <a:ext cx="495000" cy="495000"/>
              </a:xfrm>
              <a:prstGeom prst="straightConnector1">
                <a:avLst/>
              </a:prstGeom>
              <a:noFill/>
              <a:ln cap="flat" cmpd="sng" w="9525">
                <a:solidFill>
                  <a:schemeClr val="lt2"/>
                </a:solidFill>
                <a:prstDash val="solid"/>
                <a:round/>
                <a:headEnd len="med" w="med" type="none"/>
                <a:tailEnd len="med" w="med" type="none"/>
              </a:ln>
            </p:spPr>
          </p:cxnSp>
        </p:grpSp>
        <p:grpSp>
          <p:nvGrpSpPr>
            <p:cNvPr id="191" name="Google Shape;191;p8"/>
            <p:cNvGrpSpPr/>
            <p:nvPr/>
          </p:nvGrpSpPr>
          <p:grpSpPr>
            <a:xfrm>
              <a:off x="0" y="4069163"/>
              <a:ext cx="622038" cy="900775"/>
              <a:chOff x="0" y="4069163"/>
              <a:chExt cx="622038" cy="900775"/>
            </a:xfrm>
          </p:grpSpPr>
          <p:cxnSp>
            <p:nvCxnSpPr>
              <p:cNvPr id="192" name="Google Shape;192;p8"/>
              <p:cNvCxnSpPr/>
              <p:nvPr/>
            </p:nvCxnSpPr>
            <p:spPr>
              <a:xfrm flipH="1">
                <a:off x="308475" y="4611963"/>
                <a:ext cx="311100" cy="291600"/>
              </a:xfrm>
              <a:prstGeom prst="straightConnector1">
                <a:avLst/>
              </a:prstGeom>
              <a:noFill/>
              <a:ln cap="flat" cmpd="sng" w="9525">
                <a:solidFill>
                  <a:schemeClr val="lt2"/>
                </a:solidFill>
                <a:prstDash val="solid"/>
                <a:round/>
                <a:headEnd len="med" w="med" type="none"/>
                <a:tailEnd len="med" w="med" type="none"/>
              </a:ln>
            </p:spPr>
          </p:cxnSp>
          <p:cxnSp>
            <p:nvCxnSpPr>
              <p:cNvPr id="193" name="Google Shape;193;p8"/>
              <p:cNvCxnSpPr/>
              <p:nvPr/>
            </p:nvCxnSpPr>
            <p:spPr>
              <a:xfrm rot="10800000">
                <a:off x="0" y="4611963"/>
                <a:ext cx="618600" cy="0"/>
              </a:xfrm>
              <a:prstGeom prst="straightConnector1">
                <a:avLst/>
              </a:prstGeom>
              <a:noFill/>
              <a:ln cap="flat" cmpd="sng" w="9525">
                <a:solidFill>
                  <a:schemeClr val="lt2"/>
                </a:solidFill>
                <a:prstDash val="solid"/>
                <a:round/>
                <a:headEnd len="med" w="med" type="none"/>
                <a:tailEnd len="med" w="med" type="none"/>
              </a:ln>
            </p:spPr>
          </p:cxnSp>
          <p:sp>
            <p:nvSpPr>
              <p:cNvPr id="194" name="Google Shape;194;p8"/>
              <p:cNvSpPr/>
              <p:nvPr/>
            </p:nvSpPr>
            <p:spPr>
              <a:xfrm flipH="1">
                <a:off x="199625" y="4881738"/>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cxnSp>
            <p:nvCxnSpPr>
              <p:cNvPr id="195" name="Google Shape;195;p8"/>
              <p:cNvCxnSpPr/>
              <p:nvPr/>
            </p:nvCxnSpPr>
            <p:spPr>
              <a:xfrm>
                <a:off x="4450" y="4472225"/>
                <a:ext cx="312600" cy="0"/>
              </a:xfrm>
              <a:prstGeom prst="straightConnector1">
                <a:avLst/>
              </a:prstGeom>
              <a:noFill/>
              <a:ln cap="flat" cmpd="sng" w="9525">
                <a:solidFill>
                  <a:schemeClr val="lt2"/>
                </a:solidFill>
                <a:prstDash val="solid"/>
                <a:round/>
                <a:headEnd len="med" w="med" type="none"/>
                <a:tailEnd len="med" w="med" type="none"/>
              </a:ln>
            </p:spPr>
          </p:cxnSp>
          <p:cxnSp>
            <p:nvCxnSpPr>
              <p:cNvPr id="196" name="Google Shape;196;p8"/>
              <p:cNvCxnSpPr/>
              <p:nvPr/>
            </p:nvCxnSpPr>
            <p:spPr>
              <a:xfrm flipH="1" rot="10800000">
                <a:off x="316813" y="4257563"/>
                <a:ext cx="214800" cy="214800"/>
              </a:xfrm>
              <a:prstGeom prst="straightConnector1">
                <a:avLst/>
              </a:prstGeom>
              <a:noFill/>
              <a:ln cap="flat" cmpd="sng" w="9525">
                <a:solidFill>
                  <a:schemeClr val="lt2"/>
                </a:solidFill>
                <a:prstDash val="solid"/>
                <a:round/>
                <a:headEnd len="med" w="med" type="none"/>
                <a:tailEnd len="med" w="med" type="none"/>
              </a:ln>
            </p:spPr>
          </p:cxnSp>
          <p:sp>
            <p:nvSpPr>
              <p:cNvPr id="197" name="Google Shape;197;p8"/>
              <p:cNvSpPr/>
              <p:nvPr/>
            </p:nvSpPr>
            <p:spPr>
              <a:xfrm flipH="1" rot="10800000">
                <a:off x="465738" y="4226663"/>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cxnSp>
            <p:nvCxnSpPr>
              <p:cNvPr id="198" name="Google Shape;198;p8"/>
              <p:cNvCxnSpPr/>
              <p:nvPr/>
            </p:nvCxnSpPr>
            <p:spPr>
              <a:xfrm>
                <a:off x="4450" y="4314725"/>
                <a:ext cx="127800" cy="0"/>
              </a:xfrm>
              <a:prstGeom prst="straightConnector1">
                <a:avLst/>
              </a:prstGeom>
              <a:noFill/>
              <a:ln cap="flat" cmpd="sng" w="9525">
                <a:solidFill>
                  <a:schemeClr val="accent1"/>
                </a:solidFill>
                <a:prstDash val="solid"/>
                <a:round/>
                <a:headEnd len="med" w="med" type="none"/>
                <a:tailEnd len="med" w="med" type="none"/>
              </a:ln>
            </p:spPr>
          </p:cxnSp>
          <p:cxnSp>
            <p:nvCxnSpPr>
              <p:cNvPr id="199" name="Google Shape;199;p8"/>
              <p:cNvCxnSpPr/>
              <p:nvPr/>
            </p:nvCxnSpPr>
            <p:spPr>
              <a:xfrm flipH="1" rot="10800000">
                <a:off x="127938" y="4100063"/>
                <a:ext cx="214800" cy="214800"/>
              </a:xfrm>
              <a:prstGeom prst="straightConnector1">
                <a:avLst/>
              </a:prstGeom>
              <a:noFill/>
              <a:ln cap="flat" cmpd="sng" w="9525">
                <a:solidFill>
                  <a:schemeClr val="accent1"/>
                </a:solidFill>
                <a:prstDash val="solid"/>
                <a:round/>
                <a:headEnd len="med" w="med" type="none"/>
                <a:tailEnd len="med" w="med" type="none"/>
              </a:ln>
            </p:spPr>
          </p:cxnSp>
          <p:sp>
            <p:nvSpPr>
              <p:cNvPr id="200" name="Google Shape;200;p8"/>
              <p:cNvSpPr/>
              <p:nvPr/>
            </p:nvSpPr>
            <p:spPr>
              <a:xfrm flipH="1" rot="10800000">
                <a:off x="261588" y="4069163"/>
                <a:ext cx="156300" cy="88200"/>
              </a:xfrm>
              <a:prstGeom prst="ellipse">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201" name="Shape 201"/>
        <p:cNvGrpSpPr/>
        <p:nvPr/>
      </p:nvGrpSpPr>
      <p:grpSpPr>
        <a:xfrm>
          <a:off x="0" y="0"/>
          <a:ext cx="0" cy="0"/>
          <a:chOff x="0" y="0"/>
          <a:chExt cx="0" cy="0"/>
        </a:xfrm>
      </p:grpSpPr>
      <p:grpSp>
        <p:nvGrpSpPr>
          <p:cNvPr id="202" name="Google Shape;202;p9"/>
          <p:cNvGrpSpPr/>
          <p:nvPr/>
        </p:nvGrpSpPr>
        <p:grpSpPr>
          <a:xfrm>
            <a:off x="1100" y="0"/>
            <a:ext cx="9202188" cy="5169750"/>
            <a:chOff x="1100" y="0"/>
            <a:chExt cx="9202188" cy="5169750"/>
          </a:xfrm>
        </p:grpSpPr>
        <p:grpSp>
          <p:nvGrpSpPr>
            <p:cNvPr id="203" name="Google Shape;203;p9"/>
            <p:cNvGrpSpPr/>
            <p:nvPr/>
          </p:nvGrpSpPr>
          <p:grpSpPr>
            <a:xfrm>
              <a:off x="8540725" y="3247675"/>
              <a:ext cx="318900" cy="1897575"/>
              <a:chOff x="8540725" y="3247675"/>
              <a:chExt cx="318900" cy="1897575"/>
            </a:xfrm>
          </p:grpSpPr>
          <p:cxnSp>
            <p:nvCxnSpPr>
              <p:cNvPr id="204" name="Google Shape;204;p9"/>
              <p:cNvCxnSpPr/>
              <p:nvPr/>
            </p:nvCxnSpPr>
            <p:spPr>
              <a:xfrm rot="10800000">
                <a:off x="8859550" y="3563350"/>
                <a:ext cx="0" cy="1581900"/>
              </a:xfrm>
              <a:prstGeom prst="straightConnector1">
                <a:avLst/>
              </a:prstGeom>
              <a:noFill/>
              <a:ln cap="flat" cmpd="sng" w="9525">
                <a:solidFill>
                  <a:schemeClr val="lt2"/>
                </a:solidFill>
                <a:prstDash val="solid"/>
                <a:round/>
                <a:headEnd len="med" w="med" type="none"/>
                <a:tailEnd len="med" w="med" type="none"/>
              </a:ln>
            </p:spPr>
          </p:cxnSp>
          <p:cxnSp>
            <p:nvCxnSpPr>
              <p:cNvPr id="205" name="Google Shape;205;p9"/>
              <p:cNvCxnSpPr/>
              <p:nvPr/>
            </p:nvCxnSpPr>
            <p:spPr>
              <a:xfrm>
                <a:off x="8540725" y="3247675"/>
                <a:ext cx="318900" cy="318900"/>
              </a:xfrm>
              <a:prstGeom prst="straightConnector1">
                <a:avLst/>
              </a:prstGeom>
              <a:noFill/>
              <a:ln cap="flat" cmpd="sng" w="9525">
                <a:solidFill>
                  <a:schemeClr val="lt2"/>
                </a:solidFill>
                <a:prstDash val="solid"/>
                <a:round/>
                <a:headEnd len="med" w="med" type="none"/>
                <a:tailEnd len="med" w="med" type="none"/>
              </a:ln>
            </p:spPr>
          </p:cxnSp>
        </p:grpSp>
        <p:grpSp>
          <p:nvGrpSpPr>
            <p:cNvPr id="206" name="Google Shape;206;p9"/>
            <p:cNvGrpSpPr/>
            <p:nvPr/>
          </p:nvGrpSpPr>
          <p:grpSpPr>
            <a:xfrm>
              <a:off x="1100" y="3694550"/>
              <a:ext cx="1178700" cy="909450"/>
              <a:chOff x="1100" y="3694550"/>
              <a:chExt cx="1178700" cy="909450"/>
            </a:xfrm>
          </p:grpSpPr>
          <p:cxnSp>
            <p:nvCxnSpPr>
              <p:cNvPr id="207" name="Google Shape;207;p9"/>
              <p:cNvCxnSpPr/>
              <p:nvPr/>
            </p:nvCxnSpPr>
            <p:spPr>
              <a:xfrm>
                <a:off x="308300" y="3766400"/>
                <a:ext cx="871500" cy="837600"/>
              </a:xfrm>
              <a:prstGeom prst="straightConnector1">
                <a:avLst/>
              </a:prstGeom>
              <a:noFill/>
              <a:ln cap="flat" cmpd="sng" w="9525">
                <a:solidFill>
                  <a:schemeClr val="lt2"/>
                </a:solidFill>
                <a:prstDash val="solid"/>
                <a:round/>
                <a:headEnd len="med" w="med" type="none"/>
                <a:tailEnd len="med" w="med" type="none"/>
              </a:ln>
            </p:spPr>
          </p:cxnSp>
          <p:cxnSp>
            <p:nvCxnSpPr>
              <p:cNvPr id="208" name="Google Shape;208;p9"/>
              <p:cNvCxnSpPr/>
              <p:nvPr/>
            </p:nvCxnSpPr>
            <p:spPr>
              <a:xfrm rot="10800000">
                <a:off x="1100" y="4604000"/>
                <a:ext cx="1178700" cy="0"/>
              </a:xfrm>
              <a:prstGeom prst="straightConnector1">
                <a:avLst/>
              </a:prstGeom>
              <a:noFill/>
              <a:ln cap="flat" cmpd="sng" w="9525">
                <a:solidFill>
                  <a:schemeClr val="lt2"/>
                </a:solidFill>
                <a:prstDash val="solid"/>
                <a:round/>
                <a:headEnd len="med" w="med" type="none"/>
                <a:tailEnd len="med" w="med" type="none"/>
              </a:ln>
            </p:spPr>
          </p:cxnSp>
          <p:sp>
            <p:nvSpPr>
              <p:cNvPr id="209" name="Google Shape;209;p9"/>
              <p:cNvSpPr/>
              <p:nvPr/>
            </p:nvSpPr>
            <p:spPr>
              <a:xfrm>
                <a:off x="208050" y="3694550"/>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nvGrpSpPr>
            <p:cNvPr id="210" name="Google Shape;210;p9"/>
            <p:cNvGrpSpPr/>
            <p:nvPr/>
          </p:nvGrpSpPr>
          <p:grpSpPr>
            <a:xfrm>
              <a:off x="1700725" y="0"/>
              <a:ext cx="951525" cy="876750"/>
              <a:chOff x="1700725" y="0"/>
              <a:chExt cx="951525" cy="876750"/>
            </a:xfrm>
          </p:grpSpPr>
          <p:cxnSp>
            <p:nvCxnSpPr>
              <p:cNvPr id="211" name="Google Shape;211;p9"/>
              <p:cNvCxnSpPr/>
              <p:nvPr/>
            </p:nvCxnSpPr>
            <p:spPr>
              <a:xfrm flipH="1">
                <a:off x="1780750" y="0"/>
                <a:ext cx="871500" cy="837600"/>
              </a:xfrm>
              <a:prstGeom prst="straightConnector1">
                <a:avLst/>
              </a:prstGeom>
              <a:noFill/>
              <a:ln cap="flat" cmpd="sng" w="9525">
                <a:solidFill>
                  <a:schemeClr val="accent1"/>
                </a:solidFill>
                <a:prstDash val="solid"/>
                <a:round/>
                <a:headEnd len="med" w="med" type="none"/>
                <a:tailEnd len="med" w="med" type="none"/>
              </a:ln>
            </p:spPr>
          </p:cxnSp>
          <p:sp>
            <p:nvSpPr>
              <p:cNvPr id="212" name="Google Shape;212;p9"/>
              <p:cNvSpPr/>
              <p:nvPr/>
            </p:nvSpPr>
            <p:spPr>
              <a:xfrm flipH="1">
                <a:off x="1700725" y="788550"/>
                <a:ext cx="156300" cy="88200"/>
              </a:xfrm>
              <a:prstGeom prst="ellipse">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nvGrpSpPr>
            <p:cNvPr id="213" name="Google Shape;213;p9"/>
            <p:cNvGrpSpPr/>
            <p:nvPr/>
          </p:nvGrpSpPr>
          <p:grpSpPr>
            <a:xfrm>
              <a:off x="2867888" y="0"/>
              <a:ext cx="3824913" cy="989050"/>
              <a:chOff x="2867888" y="0"/>
              <a:chExt cx="3824913" cy="989050"/>
            </a:xfrm>
          </p:grpSpPr>
          <p:cxnSp>
            <p:nvCxnSpPr>
              <p:cNvPr id="214" name="Google Shape;214;p9"/>
              <p:cNvCxnSpPr/>
              <p:nvPr/>
            </p:nvCxnSpPr>
            <p:spPr>
              <a:xfrm flipH="1">
                <a:off x="2867900" y="0"/>
                <a:ext cx="571200" cy="561300"/>
              </a:xfrm>
              <a:prstGeom prst="straightConnector1">
                <a:avLst/>
              </a:prstGeom>
              <a:noFill/>
              <a:ln cap="flat" cmpd="sng" w="9525">
                <a:solidFill>
                  <a:schemeClr val="lt2"/>
                </a:solidFill>
                <a:prstDash val="solid"/>
                <a:round/>
                <a:headEnd len="med" w="med" type="none"/>
                <a:tailEnd len="med" w="med" type="none"/>
              </a:ln>
            </p:spPr>
          </p:cxnSp>
          <p:cxnSp>
            <p:nvCxnSpPr>
              <p:cNvPr id="215" name="Google Shape;215;p9"/>
              <p:cNvCxnSpPr/>
              <p:nvPr/>
            </p:nvCxnSpPr>
            <p:spPr>
              <a:xfrm>
                <a:off x="2867888" y="561300"/>
                <a:ext cx="3358800" cy="0"/>
              </a:xfrm>
              <a:prstGeom prst="straightConnector1">
                <a:avLst/>
              </a:prstGeom>
              <a:noFill/>
              <a:ln cap="flat" cmpd="sng" w="9525">
                <a:solidFill>
                  <a:schemeClr val="lt2"/>
                </a:solidFill>
                <a:prstDash val="solid"/>
                <a:round/>
                <a:headEnd len="med" w="med" type="none"/>
                <a:tailEnd len="med" w="med" type="none"/>
              </a:ln>
            </p:spPr>
          </p:cxnSp>
          <p:cxnSp>
            <p:nvCxnSpPr>
              <p:cNvPr id="216" name="Google Shape;216;p9"/>
              <p:cNvCxnSpPr/>
              <p:nvPr/>
            </p:nvCxnSpPr>
            <p:spPr>
              <a:xfrm>
                <a:off x="6226700" y="561300"/>
                <a:ext cx="402900" cy="402900"/>
              </a:xfrm>
              <a:prstGeom prst="straightConnector1">
                <a:avLst/>
              </a:prstGeom>
              <a:noFill/>
              <a:ln cap="flat" cmpd="sng" w="9525">
                <a:solidFill>
                  <a:schemeClr val="lt2"/>
                </a:solidFill>
                <a:prstDash val="solid"/>
                <a:round/>
                <a:headEnd len="med" w="med" type="none"/>
                <a:tailEnd len="med" w="med" type="none"/>
              </a:ln>
            </p:spPr>
          </p:cxnSp>
          <p:sp>
            <p:nvSpPr>
              <p:cNvPr id="217" name="Google Shape;217;p9"/>
              <p:cNvSpPr/>
              <p:nvPr/>
            </p:nvSpPr>
            <p:spPr>
              <a:xfrm>
                <a:off x="6536500" y="900850"/>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nvGrpSpPr>
            <p:cNvPr id="218" name="Google Shape;218;p9"/>
            <p:cNvGrpSpPr/>
            <p:nvPr/>
          </p:nvGrpSpPr>
          <p:grpSpPr>
            <a:xfrm>
              <a:off x="1385988" y="4166325"/>
              <a:ext cx="4110613" cy="1003425"/>
              <a:chOff x="1385988" y="4166325"/>
              <a:chExt cx="4110613" cy="1003425"/>
            </a:xfrm>
          </p:grpSpPr>
          <p:cxnSp>
            <p:nvCxnSpPr>
              <p:cNvPr id="219" name="Google Shape;219;p9"/>
              <p:cNvCxnSpPr/>
              <p:nvPr/>
            </p:nvCxnSpPr>
            <p:spPr>
              <a:xfrm>
                <a:off x="1386000" y="4608450"/>
                <a:ext cx="571200" cy="561300"/>
              </a:xfrm>
              <a:prstGeom prst="straightConnector1">
                <a:avLst/>
              </a:prstGeom>
              <a:noFill/>
              <a:ln cap="flat" cmpd="sng" w="9525">
                <a:solidFill>
                  <a:schemeClr val="lt2"/>
                </a:solidFill>
                <a:prstDash val="solid"/>
                <a:round/>
                <a:headEnd len="med" w="med" type="none"/>
                <a:tailEnd len="med" w="med" type="none"/>
              </a:ln>
            </p:spPr>
          </p:cxnSp>
          <p:cxnSp>
            <p:nvCxnSpPr>
              <p:cNvPr id="220" name="Google Shape;220;p9"/>
              <p:cNvCxnSpPr/>
              <p:nvPr/>
            </p:nvCxnSpPr>
            <p:spPr>
              <a:xfrm>
                <a:off x="1385988" y="4608450"/>
                <a:ext cx="3628500" cy="0"/>
              </a:xfrm>
              <a:prstGeom prst="straightConnector1">
                <a:avLst/>
              </a:prstGeom>
              <a:noFill/>
              <a:ln cap="flat" cmpd="sng" w="9525">
                <a:solidFill>
                  <a:schemeClr val="lt2"/>
                </a:solidFill>
                <a:prstDash val="solid"/>
                <a:round/>
                <a:headEnd len="med" w="med" type="none"/>
                <a:tailEnd len="med" w="med" type="none"/>
              </a:ln>
            </p:spPr>
          </p:cxnSp>
          <p:cxnSp>
            <p:nvCxnSpPr>
              <p:cNvPr id="221" name="Google Shape;221;p9"/>
              <p:cNvCxnSpPr/>
              <p:nvPr/>
            </p:nvCxnSpPr>
            <p:spPr>
              <a:xfrm flipH="1" rot="10800000">
                <a:off x="5014500" y="4205550"/>
                <a:ext cx="402900" cy="402900"/>
              </a:xfrm>
              <a:prstGeom prst="straightConnector1">
                <a:avLst/>
              </a:prstGeom>
              <a:noFill/>
              <a:ln cap="flat" cmpd="sng" w="9525">
                <a:solidFill>
                  <a:schemeClr val="lt2"/>
                </a:solidFill>
                <a:prstDash val="solid"/>
                <a:round/>
                <a:headEnd len="med" w="med" type="none"/>
                <a:tailEnd len="med" w="med" type="none"/>
              </a:ln>
            </p:spPr>
          </p:cxnSp>
          <p:sp>
            <p:nvSpPr>
              <p:cNvPr id="222" name="Google Shape;222;p9"/>
              <p:cNvSpPr/>
              <p:nvPr/>
            </p:nvSpPr>
            <p:spPr>
              <a:xfrm>
                <a:off x="5340300" y="4166325"/>
                <a:ext cx="156300" cy="88200"/>
              </a:xfrm>
              <a:prstGeom prst="ellipse">
                <a:avLst/>
              </a:prstGeom>
              <a:solidFill>
                <a:schemeClr val="dk2"/>
              </a:solidFill>
              <a:ln cap="flat" cmpd="sng" w="9525">
                <a:solidFill>
                  <a:schemeClr val="lt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nvGrpSpPr>
            <p:cNvPr id="223" name="Google Shape;223;p9"/>
            <p:cNvGrpSpPr/>
            <p:nvPr/>
          </p:nvGrpSpPr>
          <p:grpSpPr>
            <a:xfrm>
              <a:off x="6380200" y="4608450"/>
              <a:ext cx="2823088" cy="235625"/>
              <a:chOff x="6380200" y="4608450"/>
              <a:chExt cx="2823088" cy="235625"/>
            </a:xfrm>
          </p:grpSpPr>
          <p:cxnSp>
            <p:nvCxnSpPr>
              <p:cNvPr id="224" name="Google Shape;224;p9"/>
              <p:cNvCxnSpPr/>
              <p:nvPr/>
            </p:nvCxnSpPr>
            <p:spPr>
              <a:xfrm>
                <a:off x="6629588" y="4608450"/>
                <a:ext cx="2573700" cy="0"/>
              </a:xfrm>
              <a:prstGeom prst="straightConnector1">
                <a:avLst/>
              </a:prstGeom>
              <a:noFill/>
              <a:ln cap="flat" cmpd="sng" w="9525">
                <a:solidFill>
                  <a:schemeClr val="accent1"/>
                </a:solidFill>
                <a:prstDash val="solid"/>
                <a:round/>
                <a:headEnd len="med" w="med" type="none"/>
                <a:tailEnd len="med" w="med" type="none"/>
              </a:ln>
            </p:spPr>
          </p:cxnSp>
          <p:cxnSp>
            <p:nvCxnSpPr>
              <p:cNvPr id="225" name="Google Shape;225;p9"/>
              <p:cNvCxnSpPr/>
              <p:nvPr/>
            </p:nvCxnSpPr>
            <p:spPr>
              <a:xfrm flipH="1" rot="10800000">
                <a:off x="6449300" y="4608450"/>
                <a:ext cx="180300" cy="180300"/>
              </a:xfrm>
              <a:prstGeom prst="straightConnector1">
                <a:avLst/>
              </a:prstGeom>
              <a:noFill/>
              <a:ln cap="flat" cmpd="sng" w="9525">
                <a:solidFill>
                  <a:schemeClr val="accent1"/>
                </a:solidFill>
                <a:prstDash val="solid"/>
                <a:round/>
                <a:headEnd len="med" w="med" type="none"/>
                <a:tailEnd len="med" w="med" type="none"/>
              </a:ln>
            </p:spPr>
          </p:cxnSp>
          <p:sp>
            <p:nvSpPr>
              <p:cNvPr id="226" name="Google Shape;226;p9"/>
              <p:cNvSpPr/>
              <p:nvPr/>
            </p:nvSpPr>
            <p:spPr>
              <a:xfrm>
                <a:off x="6380200" y="4755875"/>
                <a:ext cx="156300" cy="88200"/>
              </a:xfrm>
              <a:prstGeom prst="ellipse">
                <a:avLst/>
              </a:prstGeom>
              <a:solidFill>
                <a:schemeClr val="dk2"/>
              </a:solidFill>
              <a:ln cap="flat" cmpd="sng" w="9525">
                <a:solidFill>
                  <a:schemeClr val="accen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Inter"/>
                  <a:ea typeface="Inter"/>
                  <a:cs typeface="Inter"/>
                  <a:sym typeface="Inter"/>
                </a:endParaRPr>
              </a:p>
            </p:txBody>
          </p:sp>
        </p:grpSp>
      </p:grpSp>
      <p:pic>
        <p:nvPicPr>
          <p:cNvPr id="227" name="Google Shape;227;p9"/>
          <p:cNvPicPr preferRelativeResize="0"/>
          <p:nvPr/>
        </p:nvPicPr>
        <p:blipFill rotWithShape="1">
          <a:blip r:embed="rId2">
            <a:alphaModFix/>
          </a:blip>
          <a:srcRect b="0" l="0" r="0" t="55253"/>
          <a:stretch/>
        </p:blipFill>
        <p:spPr>
          <a:xfrm>
            <a:off x="247950" y="0"/>
            <a:ext cx="222225" cy="1211851"/>
          </a:xfrm>
          <a:prstGeom prst="rect">
            <a:avLst/>
          </a:prstGeom>
          <a:noFill/>
          <a:ln>
            <a:noFill/>
          </a:ln>
        </p:spPr>
      </p:pic>
      <p:sp>
        <p:nvSpPr>
          <p:cNvPr id="228" name="Google Shape;228;p9"/>
          <p:cNvSpPr txBox="1"/>
          <p:nvPr>
            <p:ph type="title"/>
          </p:nvPr>
        </p:nvSpPr>
        <p:spPr>
          <a:xfrm>
            <a:off x="1560450" y="1627950"/>
            <a:ext cx="6023100" cy="13152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None/>
              <a:defRPr sz="96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
        <p:nvSpPr>
          <p:cNvPr id="229" name="Google Shape;229;p9"/>
          <p:cNvSpPr txBox="1"/>
          <p:nvPr>
            <p:ph idx="1" type="subTitle"/>
          </p:nvPr>
        </p:nvSpPr>
        <p:spPr>
          <a:xfrm>
            <a:off x="1560450" y="3012400"/>
            <a:ext cx="6023100" cy="675900"/>
          </a:xfrm>
          <a:prstGeom prst="rect">
            <a:avLst/>
          </a:prstGeom>
        </p:spPr>
        <p:txBody>
          <a:bodyPr anchorCtr="0" anchor="t" bIns="91425" lIns="91425" spcFirstLastPara="1" rIns="91425" wrap="square" tIns="91425">
            <a:noAutofit/>
          </a:bodyPr>
          <a:lstStyle>
            <a:lvl1pPr lvl="0" rtl="0" algn="ctr">
              <a:lnSpc>
                <a:spcPct val="100000"/>
              </a:lnSpc>
              <a:spcBef>
                <a:spcPts val="0"/>
              </a:spcBef>
              <a:spcAft>
                <a:spcPts val="0"/>
              </a:spcAft>
              <a:buSzPts val="1200"/>
              <a:buNone/>
              <a:defRPr sz="1600"/>
            </a:lvl1pPr>
            <a:lvl2pPr lvl="1" rtl="0" algn="ctr">
              <a:lnSpc>
                <a:spcPct val="100000"/>
              </a:lnSpc>
              <a:spcBef>
                <a:spcPts val="0"/>
              </a:spcBef>
              <a:spcAft>
                <a:spcPts val="0"/>
              </a:spcAft>
              <a:buSzPts val="1200"/>
              <a:buNone/>
              <a:defRPr/>
            </a:lvl2pPr>
            <a:lvl3pPr lvl="2" rtl="0" algn="ctr">
              <a:lnSpc>
                <a:spcPct val="100000"/>
              </a:lnSpc>
              <a:spcBef>
                <a:spcPts val="0"/>
              </a:spcBef>
              <a:spcAft>
                <a:spcPts val="0"/>
              </a:spcAft>
              <a:buSzPts val="1200"/>
              <a:buNone/>
              <a:defRPr/>
            </a:lvl3pPr>
            <a:lvl4pPr lvl="3" rtl="0" algn="ctr">
              <a:lnSpc>
                <a:spcPct val="100000"/>
              </a:lnSpc>
              <a:spcBef>
                <a:spcPts val="0"/>
              </a:spcBef>
              <a:spcAft>
                <a:spcPts val="0"/>
              </a:spcAft>
              <a:buSzPts val="1200"/>
              <a:buNone/>
              <a:defRPr/>
            </a:lvl4pPr>
            <a:lvl5pPr lvl="4" rtl="0" algn="ctr">
              <a:lnSpc>
                <a:spcPct val="100000"/>
              </a:lnSpc>
              <a:spcBef>
                <a:spcPts val="0"/>
              </a:spcBef>
              <a:spcAft>
                <a:spcPts val="0"/>
              </a:spcAft>
              <a:buSzPts val="1200"/>
              <a:buNone/>
              <a:defRPr/>
            </a:lvl5pPr>
            <a:lvl6pPr lvl="5" rtl="0" algn="ctr">
              <a:lnSpc>
                <a:spcPct val="100000"/>
              </a:lnSpc>
              <a:spcBef>
                <a:spcPts val="0"/>
              </a:spcBef>
              <a:spcAft>
                <a:spcPts val="0"/>
              </a:spcAft>
              <a:buSzPts val="1200"/>
              <a:buNone/>
              <a:defRPr/>
            </a:lvl6pPr>
            <a:lvl7pPr lvl="6" rtl="0" algn="ctr">
              <a:lnSpc>
                <a:spcPct val="100000"/>
              </a:lnSpc>
              <a:spcBef>
                <a:spcPts val="0"/>
              </a:spcBef>
              <a:spcAft>
                <a:spcPts val="0"/>
              </a:spcAft>
              <a:buSzPts val="1200"/>
              <a:buNone/>
              <a:defRPr/>
            </a:lvl7pPr>
            <a:lvl8pPr lvl="7" rtl="0" algn="ctr">
              <a:lnSpc>
                <a:spcPct val="100000"/>
              </a:lnSpc>
              <a:spcBef>
                <a:spcPts val="0"/>
              </a:spcBef>
              <a:spcAft>
                <a:spcPts val="0"/>
              </a:spcAft>
              <a:buSzPts val="1200"/>
              <a:buNone/>
              <a:defRPr/>
            </a:lvl8pPr>
            <a:lvl9pPr lvl="8" rtl="0" algn="ctr">
              <a:lnSpc>
                <a:spcPct val="100000"/>
              </a:lnSpc>
              <a:spcBef>
                <a:spcPts val="0"/>
              </a:spcBef>
              <a:spcAft>
                <a:spcPts val="0"/>
              </a:spcAft>
              <a:buSzPts val="12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30" name="Shape 230"/>
        <p:cNvGrpSpPr/>
        <p:nvPr/>
      </p:nvGrpSpPr>
      <p:grpSpPr>
        <a:xfrm>
          <a:off x="0" y="0"/>
          <a:ext cx="0" cy="0"/>
          <a:chOff x="0" y="0"/>
          <a:chExt cx="0" cy="0"/>
        </a:xfrm>
      </p:grpSpPr>
      <p:sp>
        <p:nvSpPr>
          <p:cNvPr id="231" name="Google Shape;231;p10"/>
          <p:cNvSpPr/>
          <p:nvPr>
            <p:ph idx="2" type="pic"/>
          </p:nvPr>
        </p:nvSpPr>
        <p:spPr>
          <a:xfrm>
            <a:off x="0" y="0"/>
            <a:ext cx="9144000" cy="5143500"/>
          </a:xfrm>
          <a:prstGeom prst="rect">
            <a:avLst/>
          </a:prstGeom>
          <a:noFill/>
          <a:ln>
            <a:noFill/>
          </a:ln>
        </p:spPr>
      </p:sp>
      <p:sp>
        <p:nvSpPr>
          <p:cNvPr id="232" name="Google Shape;232;p10"/>
          <p:cNvSpPr txBox="1"/>
          <p:nvPr>
            <p:ph type="title"/>
          </p:nvPr>
        </p:nvSpPr>
        <p:spPr>
          <a:xfrm>
            <a:off x="1216225" y="4014450"/>
            <a:ext cx="6711600" cy="572700"/>
          </a:xfrm>
          <a:prstGeom prst="rect">
            <a:avLst/>
          </a:prstGeom>
          <a:noFill/>
        </p:spPr>
        <p:txBody>
          <a:bodyPr anchorCtr="0" anchor="t" bIns="91425" lIns="91425" spcFirstLastPara="1" rIns="91425" wrap="square" tIns="91425">
            <a:noAutofit/>
          </a:bodyPr>
          <a:lstStyle>
            <a:lvl1pPr lvl="0" rtl="0" algn="ctr">
              <a:spcBef>
                <a:spcPts val="0"/>
              </a:spcBef>
              <a:spcAft>
                <a:spcPts val="0"/>
              </a:spcAft>
              <a:buSzPts val="3000"/>
              <a:buFont typeface="Kanit SemiBold"/>
              <a:buNone/>
              <a:defRPr sz="2400"/>
            </a:lvl1pPr>
            <a:lvl2pPr lvl="1" rtl="0" algn="ctr">
              <a:spcBef>
                <a:spcPts val="0"/>
              </a:spcBef>
              <a:spcAft>
                <a:spcPts val="0"/>
              </a:spcAft>
              <a:buSzPts val="3500"/>
              <a:buNone/>
              <a:defRPr/>
            </a:lvl2pPr>
            <a:lvl3pPr lvl="2" rtl="0" algn="ctr">
              <a:spcBef>
                <a:spcPts val="0"/>
              </a:spcBef>
              <a:spcAft>
                <a:spcPts val="0"/>
              </a:spcAft>
              <a:buSzPts val="3500"/>
              <a:buNone/>
              <a:defRPr/>
            </a:lvl3pPr>
            <a:lvl4pPr lvl="3" rtl="0" algn="ctr">
              <a:spcBef>
                <a:spcPts val="0"/>
              </a:spcBef>
              <a:spcAft>
                <a:spcPts val="0"/>
              </a:spcAft>
              <a:buSzPts val="3500"/>
              <a:buNone/>
              <a:defRPr/>
            </a:lvl4pPr>
            <a:lvl5pPr lvl="4" rtl="0" algn="ctr">
              <a:spcBef>
                <a:spcPts val="0"/>
              </a:spcBef>
              <a:spcAft>
                <a:spcPts val="0"/>
              </a:spcAft>
              <a:buSzPts val="3500"/>
              <a:buNone/>
              <a:defRPr/>
            </a:lvl5pPr>
            <a:lvl6pPr lvl="5" rtl="0" algn="ctr">
              <a:spcBef>
                <a:spcPts val="0"/>
              </a:spcBef>
              <a:spcAft>
                <a:spcPts val="0"/>
              </a:spcAft>
              <a:buSzPts val="3500"/>
              <a:buNone/>
              <a:defRPr/>
            </a:lvl6pPr>
            <a:lvl7pPr lvl="6" rtl="0" algn="ctr">
              <a:spcBef>
                <a:spcPts val="0"/>
              </a:spcBef>
              <a:spcAft>
                <a:spcPts val="0"/>
              </a:spcAft>
              <a:buSzPts val="3500"/>
              <a:buNone/>
              <a:defRPr/>
            </a:lvl7pPr>
            <a:lvl8pPr lvl="7" rtl="0" algn="ctr">
              <a:spcBef>
                <a:spcPts val="0"/>
              </a:spcBef>
              <a:spcAft>
                <a:spcPts val="0"/>
              </a:spcAft>
              <a:buSzPts val="3500"/>
              <a:buNone/>
              <a:defRPr/>
            </a:lvl8pPr>
            <a:lvl9pPr lvl="8" rtl="0" algn="ctr">
              <a:spcBef>
                <a:spcPts val="0"/>
              </a:spcBef>
              <a:spcAft>
                <a:spcPts val="0"/>
              </a:spcAft>
              <a:buSzPts val="35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theme" Target="../theme/theme2.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2"/>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lt2"/>
              </a:buClr>
              <a:buSzPts val="3000"/>
              <a:buFont typeface="Kanit"/>
              <a:buNone/>
              <a:defRPr sz="3000">
                <a:solidFill>
                  <a:schemeClr val="lt2"/>
                </a:solidFill>
                <a:latin typeface="Kanit"/>
                <a:ea typeface="Kanit"/>
                <a:cs typeface="Kanit"/>
                <a:sym typeface="Kanit"/>
              </a:defRPr>
            </a:lvl1pPr>
            <a:lvl2pPr lvl="1" rtl="0">
              <a:spcBef>
                <a:spcPts val="0"/>
              </a:spcBef>
              <a:spcAft>
                <a:spcPts val="0"/>
              </a:spcAft>
              <a:buClr>
                <a:schemeClr val="lt2"/>
              </a:buClr>
              <a:buSzPts val="3500"/>
              <a:buFont typeface="Kanit"/>
              <a:buNone/>
              <a:defRPr sz="3500">
                <a:solidFill>
                  <a:schemeClr val="lt2"/>
                </a:solidFill>
                <a:latin typeface="Kanit"/>
                <a:ea typeface="Kanit"/>
                <a:cs typeface="Kanit"/>
                <a:sym typeface="Kanit"/>
              </a:defRPr>
            </a:lvl2pPr>
            <a:lvl3pPr lvl="2" rtl="0">
              <a:spcBef>
                <a:spcPts val="0"/>
              </a:spcBef>
              <a:spcAft>
                <a:spcPts val="0"/>
              </a:spcAft>
              <a:buClr>
                <a:schemeClr val="lt2"/>
              </a:buClr>
              <a:buSzPts val="3500"/>
              <a:buFont typeface="Kanit"/>
              <a:buNone/>
              <a:defRPr sz="3500">
                <a:solidFill>
                  <a:schemeClr val="lt2"/>
                </a:solidFill>
                <a:latin typeface="Kanit"/>
                <a:ea typeface="Kanit"/>
                <a:cs typeface="Kanit"/>
                <a:sym typeface="Kanit"/>
              </a:defRPr>
            </a:lvl3pPr>
            <a:lvl4pPr lvl="3" rtl="0">
              <a:spcBef>
                <a:spcPts val="0"/>
              </a:spcBef>
              <a:spcAft>
                <a:spcPts val="0"/>
              </a:spcAft>
              <a:buClr>
                <a:schemeClr val="lt2"/>
              </a:buClr>
              <a:buSzPts val="3500"/>
              <a:buFont typeface="Kanit"/>
              <a:buNone/>
              <a:defRPr sz="3500">
                <a:solidFill>
                  <a:schemeClr val="lt2"/>
                </a:solidFill>
                <a:latin typeface="Kanit"/>
                <a:ea typeface="Kanit"/>
                <a:cs typeface="Kanit"/>
                <a:sym typeface="Kanit"/>
              </a:defRPr>
            </a:lvl4pPr>
            <a:lvl5pPr lvl="4" rtl="0">
              <a:spcBef>
                <a:spcPts val="0"/>
              </a:spcBef>
              <a:spcAft>
                <a:spcPts val="0"/>
              </a:spcAft>
              <a:buClr>
                <a:schemeClr val="lt2"/>
              </a:buClr>
              <a:buSzPts val="3500"/>
              <a:buFont typeface="Kanit"/>
              <a:buNone/>
              <a:defRPr sz="3500">
                <a:solidFill>
                  <a:schemeClr val="lt2"/>
                </a:solidFill>
                <a:latin typeface="Kanit"/>
                <a:ea typeface="Kanit"/>
                <a:cs typeface="Kanit"/>
                <a:sym typeface="Kanit"/>
              </a:defRPr>
            </a:lvl5pPr>
            <a:lvl6pPr lvl="5" rtl="0">
              <a:spcBef>
                <a:spcPts val="0"/>
              </a:spcBef>
              <a:spcAft>
                <a:spcPts val="0"/>
              </a:spcAft>
              <a:buClr>
                <a:schemeClr val="lt2"/>
              </a:buClr>
              <a:buSzPts val="3500"/>
              <a:buFont typeface="Kanit"/>
              <a:buNone/>
              <a:defRPr sz="3500">
                <a:solidFill>
                  <a:schemeClr val="lt2"/>
                </a:solidFill>
                <a:latin typeface="Kanit"/>
                <a:ea typeface="Kanit"/>
                <a:cs typeface="Kanit"/>
                <a:sym typeface="Kanit"/>
              </a:defRPr>
            </a:lvl6pPr>
            <a:lvl7pPr lvl="6" rtl="0">
              <a:spcBef>
                <a:spcPts val="0"/>
              </a:spcBef>
              <a:spcAft>
                <a:spcPts val="0"/>
              </a:spcAft>
              <a:buClr>
                <a:schemeClr val="lt2"/>
              </a:buClr>
              <a:buSzPts val="3500"/>
              <a:buFont typeface="Kanit"/>
              <a:buNone/>
              <a:defRPr sz="3500">
                <a:solidFill>
                  <a:schemeClr val="lt2"/>
                </a:solidFill>
                <a:latin typeface="Kanit"/>
                <a:ea typeface="Kanit"/>
                <a:cs typeface="Kanit"/>
                <a:sym typeface="Kanit"/>
              </a:defRPr>
            </a:lvl7pPr>
            <a:lvl8pPr lvl="7" rtl="0">
              <a:spcBef>
                <a:spcPts val="0"/>
              </a:spcBef>
              <a:spcAft>
                <a:spcPts val="0"/>
              </a:spcAft>
              <a:buClr>
                <a:schemeClr val="lt2"/>
              </a:buClr>
              <a:buSzPts val="3500"/>
              <a:buFont typeface="Kanit"/>
              <a:buNone/>
              <a:defRPr sz="3500">
                <a:solidFill>
                  <a:schemeClr val="lt2"/>
                </a:solidFill>
                <a:latin typeface="Kanit"/>
                <a:ea typeface="Kanit"/>
                <a:cs typeface="Kanit"/>
                <a:sym typeface="Kanit"/>
              </a:defRPr>
            </a:lvl8pPr>
            <a:lvl9pPr lvl="8" rtl="0">
              <a:spcBef>
                <a:spcPts val="0"/>
              </a:spcBef>
              <a:spcAft>
                <a:spcPts val="0"/>
              </a:spcAft>
              <a:buClr>
                <a:schemeClr val="lt2"/>
              </a:buClr>
              <a:buSzPts val="3500"/>
              <a:buFont typeface="Kanit"/>
              <a:buNone/>
              <a:defRPr sz="3500">
                <a:solidFill>
                  <a:schemeClr val="lt2"/>
                </a:solidFill>
                <a:latin typeface="Kanit"/>
                <a:ea typeface="Kanit"/>
                <a:cs typeface="Kanit"/>
                <a:sym typeface="Kanit"/>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04800" lvl="0" marL="457200">
              <a:lnSpc>
                <a:spcPct val="100000"/>
              </a:lnSpc>
              <a:spcBef>
                <a:spcPts val="0"/>
              </a:spcBef>
              <a:spcAft>
                <a:spcPts val="0"/>
              </a:spcAft>
              <a:buClr>
                <a:schemeClr val="lt2"/>
              </a:buClr>
              <a:buSzPts val="1200"/>
              <a:buFont typeface="Inter"/>
              <a:buChar char="●"/>
              <a:defRPr sz="1200">
                <a:solidFill>
                  <a:schemeClr val="lt2"/>
                </a:solidFill>
                <a:latin typeface="Inter"/>
                <a:ea typeface="Inter"/>
                <a:cs typeface="Inter"/>
                <a:sym typeface="Inter"/>
              </a:defRPr>
            </a:lvl1pPr>
            <a:lvl2pPr indent="-304800" lvl="1" marL="914400">
              <a:lnSpc>
                <a:spcPct val="100000"/>
              </a:lnSpc>
              <a:spcBef>
                <a:spcPts val="0"/>
              </a:spcBef>
              <a:spcAft>
                <a:spcPts val="0"/>
              </a:spcAft>
              <a:buClr>
                <a:schemeClr val="lt2"/>
              </a:buClr>
              <a:buSzPts val="1200"/>
              <a:buFont typeface="Inter"/>
              <a:buChar char="○"/>
              <a:defRPr sz="1200">
                <a:solidFill>
                  <a:schemeClr val="lt2"/>
                </a:solidFill>
                <a:latin typeface="Inter"/>
                <a:ea typeface="Inter"/>
                <a:cs typeface="Inter"/>
                <a:sym typeface="Inter"/>
              </a:defRPr>
            </a:lvl2pPr>
            <a:lvl3pPr indent="-304800" lvl="2" marL="1371600">
              <a:lnSpc>
                <a:spcPct val="100000"/>
              </a:lnSpc>
              <a:spcBef>
                <a:spcPts val="0"/>
              </a:spcBef>
              <a:spcAft>
                <a:spcPts val="0"/>
              </a:spcAft>
              <a:buClr>
                <a:schemeClr val="lt2"/>
              </a:buClr>
              <a:buSzPts val="1200"/>
              <a:buFont typeface="Inter"/>
              <a:buChar char="■"/>
              <a:defRPr sz="1200">
                <a:solidFill>
                  <a:schemeClr val="lt2"/>
                </a:solidFill>
                <a:latin typeface="Inter"/>
                <a:ea typeface="Inter"/>
                <a:cs typeface="Inter"/>
                <a:sym typeface="Inter"/>
              </a:defRPr>
            </a:lvl3pPr>
            <a:lvl4pPr indent="-304800" lvl="3" marL="1828800">
              <a:lnSpc>
                <a:spcPct val="100000"/>
              </a:lnSpc>
              <a:spcBef>
                <a:spcPts val="0"/>
              </a:spcBef>
              <a:spcAft>
                <a:spcPts val="0"/>
              </a:spcAft>
              <a:buClr>
                <a:schemeClr val="lt2"/>
              </a:buClr>
              <a:buSzPts val="1200"/>
              <a:buFont typeface="Inter"/>
              <a:buChar char="●"/>
              <a:defRPr sz="1200">
                <a:solidFill>
                  <a:schemeClr val="lt2"/>
                </a:solidFill>
                <a:latin typeface="Inter"/>
                <a:ea typeface="Inter"/>
                <a:cs typeface="Inter"/>
                <a:sym typeface="Inter"/>
              </a:defRPr>
            </a:lvl4pPr>
            <a:lvl5pPr indent="-304800" lvl="4" marL="2286000">
              <a:lnSpc>
                <a:spcPct val="100000"/>
              </a:lnSpc>
              <a:spcBef>
                <a:spcPts val="0"/>
              </a:spcBef>
              <a:spcAft>
                <a:spcPts val="0"/>
              </a:spcAft>
              <a:buClr>
                <a:schemeClr val="lt2"/>
              </a:buClr>
              <a:buSzPts val="1200"/>
              <a:buFont typeface="Inter"/>
              <a:buChar char="○"/>
              <a:defRPr sz="1200">
                <a:solidFill>
                  <a:schemeClr val="lt2"/>
                </a:solidFill>
                <a:latin typeface="Inter"/>
                <a:ea typeface="Inter"/>
                <a:cs typeface="Inter"/>
                <a:sym typeface="Inter"/>
              </a:defRPr>
            </a:lvl5pPr>
            <a:lvl6pPr indent="-304800" lvl="5" marL="2743200">
              <a:lnSpc>
                <a:spcPct val="100000"/>
              </a:lnSpc>
              <a:spcBef>
                <a:spcPts val="0"/>
              </a:spcBef>
              <a:spcAft>
                <a:spcPts val="0"/>
              </a:spcAft>
              <a:buClr>
                <a:schemeClr val="lt2"/>
              </a:buClr>
              <a:buSzPts val="1200"/>
              <a:buFont typeface="Inter"/>
              <a:buChar char="■"/>
              <a:defRPr sz="1200">
                <a:solidFill>
                  <a:schemeClr val="lt2"/>
                </a:solidFill>
                <a:latin typeface="Inter"/>
                <a:ea typeface="Inter"/>
                <a:cs typeface="Inter"/>
                <a:sym typeface="Inter"/>
              </a:defRPr>
            </a:lvl6pPr>
            <a:lvl7pPr indent="-304800" lvl="6" marL="3200400">
              <a:lnSpc>
                <a:spcPct val="100000"/>
              </a:lnSpc>
              <a:spcBef>
                <a:spcPts val="0"/>
              </a:spcBef>
              <a:spcAft>
                <a:spcPts val="0"/>
              </a:spcAft>
              <a:buClr>
                <a:schemeClr val="lt2"/>
              </a:buClr>
              <a:buSzPts val="1200"/>
              <a:buFont typeface="Inter"/>
              <a:buChar char="●"/>
              <a:defRPr sz="1200">
                <a:solidFill>
                  <a:schemeClr val="lt2"/>
                </a:solidFill>
                <a:latin typeface="Inter"/>
                <a:ea typeface="Inter"/>
                <a:cs typeface="Inter"/>
                <a:sym typeface="Inter"/>
              </a:defRPr>
            </a:lvl7pPr>
            <a:lvl8pPr indent="-304800" lvl="7" marL="3657600">
              <a:lnSpc>
                <a:spcPct val="100000"/>
              </a:lnSpc>
              <a:spcBef>
                <a:spcPts val="0"/>
              </a:spcBef>
              <a:spcAft>
                <a:spcPts val="0"/>
              </a:spcAft>
              <a:buClr>
                <a:schemeClr val="lt2"/>
              </a:buClr>
              <a:buSzPts val="1200"/>
              <a:buFont typeface="Inter"/>
              <a:buChar char="○"/>
              <a:defRPr sz="1200">
                <a:solidFill>
                  <a:schemeClr val="lt2"/>
                </a:solidFill>
                <a:latin typeface="Inter"/>
                <a:ea typeface="Inter"/>
                <a:cs typeface="Inter"/>
                <a:sym typeface="Inter"/>
              </a:defRPr>
            </a:lvl8pPr>
            <a:lvl9pPr indent="-304800" lvl="8" marL="4114800">
              <a:lnSpc>
                <a:spcPct val="100000"/>
              </a:lnSpc>
              <a:spcBef>
                <a:spcPts val="0"/>
              </a:spcBef>
              <a:spcAft>
                <a:spcPts val="0"/>
              </a:spcAft>
              <a:buClr>
                <a:schemeClr val="lt2"/>
              </a:buClr>
              <a:buSzPts val="1200"/>
              <a:buFont typeface="Inter"/>
              <a:buChar char="■"/>
              <a:defRPr sz="1200">
                <a:solidFill>
                  <a:schemeClr val="lt2"/>
                </a:solidFill>
                <a:latin typeface="Inter"/>
                <a:ea typeface="Inter"/>
                <a:cs typeface="Inter"/>
                <a:sym typeface="Inter"/>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7.png"/><Relationship Id="rId4" Type="http://schemas.openxmlformats.org/officeDocument/2006/relationships/image" Target="../media/image5.png"/><Relationship Id="rId5"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hyperlink" Target="https://www.youtube.com/watch?v=urBvhmfV1Fs"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hyperlink" Target="https://openai.com" TargetMode="External"/><Relationship Id="rId4" Type="http://schemas.openxmlformats.org/officeDocument/2006/relationships/hyperlink" Target="https://arxiv.org" TargetMode="External"/><Relationship Id="rId5" Type="http://schemas.openxmlformats.org/officeDocument/2006/relationships/hyperlink" Target="https://huggingface.co"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8" name="Shape 938"/>
        <p:cNvGrpSpPr/>
        <p:nvPr/>
      </p:nvGrpSpPr>
      <p:grpSpPr>
        <a:xfrm>
          <a:off x="0" y="0"/>
          <a:ext cx="0" cy="0"/>
          <a:chOff x="0" y="0"/>
          <a:chExt cx="0" cy="0"/>
        </a:xfrm>
      </p:grpSpPr>
      <p:sp>
        <p:nvSpPr>
          <p:cNvPr id="939" name="Google Shape;939;p32"/>
          <p:cNvSpPr txBox="1"/>
          <p:nvPr>
            <p:ph type="ctrTitle"/>
          </p:nvPr>
        </p:nvSpPr>
        <p:spPr>
          <a:xfrm>
            <a:off x="1171350" y="1075100"/>
            <a:ext cx="6788100" cy="1836000"/>
          </a:xfrm>
          <a:prstGeom prst="rect">
            <a:avLst/>
          </a:prstGeom>
        </p:spPr>
        <p:txBody>
          <a:bodyPr anchorCtr="0" anchor="b" bIns="91425" lIns="91425" spcFirstLastPara="1" rIns="91425" wrap="square" tIns="91425">
            <a:noAutofit/>
          </a:bodyPr>
          <a:lstStyle/>
          <a:p>
            <a:pPr indent="0" lvl="0" marL="457200" rtl="0" algn="ctr">
              <a:lnSpc>
                <a:spcPct val="115000"/>
              </a:lnSpc>
              <a:spcBef>
                <a:spcPts val="1200"/>
              </a:spcBef>
              <a:spcAft>
                <a:spcPts val="1200"/>
              </a:spcAft>
              <a:buNone/>
            </a:pPr>
            <a:r>
              <a:rPr lang="en" sz="4400">
                <a:solidFill>
                  <a:schemeClr val="lt1"/>
                </a:solidFill>
                <a:latin typeface="Calibri"/>
                <a:ea typeface="Calibri"/>
                <a:cs typeface="Calibri"/>
                <a:sym typeface="Calibri"/>
              </a:rPr>
              <a:t>Data Science for Agentic AI</a:t>
            </a:r>
            <a:endParaRPr sz="3600">
              <a:solidFill>
                <a:schemeClr val="lt1"/>
              </a:solidFill>
            </a:endParaRPr>
          </a:p>
        </p:txBody>
      </p:sp>
      <p:sp>
        <p:nvSpPr>
          <p:cNvPr id="940" name="Google Shape;940;p32"/>
          <p:cNvSpPr txBox="1"/>
          <p:nvPr>
            <p:ph idx="1" type="subTitle"/>
          </p:nvPr>
        </p:nvSpPr>
        <p:spPr>
          <a:xfrm>
            <a:off x="3130350" y="3578325"/>
            <a:ext cx="2883300" cy="764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Jade, Alfredo, Monique, Morgan, Emmanuel</a:t>
            </a:r>
            <a:endParaRPr/>
          </a:p>
          <a:p>
            <a:pPr indent="0" lvl="0" marL="0" rtl="0" algn="ctr">
              <a:spcBef>
                <a:spcPts val="0"/>
              </a:spcBef>
              <a:spcAft>
                <a:spcPts val="0"/>
              </a:spcAft>
              <a:buNone/>
            </a:pPr>
            <a:r>
              <a:rPr lang="en"/>
              <a:t>10-July-2025</a:t>
            </a:r>
            <a:endParaRPr/>
          </a:p>
        </p:txBody>
      </p:sp>
      <p:pic>
        <p:nvPicPr>
          <p:cNvPr id="941" name="Google Shape;941;p32"/>
          <p:cNvPicPr preferRelativeResize="0"/>
          <p:nvPr/>
        </p:nvPicPr>
        <p:blipFill>
          <a:blip r:embed="rId3">
            <a:alphaModFix/>
          </a:blip>
          <a:stretch>
            <a:fillRect/>
          </a:stretch>
        </p:blipFill>
        <p:spPr>
          <a:xfrm>
            <a:off x="7959450" y="493000"/>
            <a:ext cx="942650" cy="1315300"/>
          </a:xfrm>
          <a:prstGeom prst="rect">
            <a:avLst/>
          </a:prstGeom>
          <a:noFill/>
          <a:ln>
            <a:noFill/>
          </a:ln>
        </p:spPr>
      </p:pic>
      <p:pic>
        <p:nvPicPr>
          <p:cNvPr id="942" name="Google Shape;942;p32"/>
          <p:cNvPicPr preferRelativeResize="0"/>
          <p:nvPr/>
        </p:nvPicPr>
        <p:blipFill>
          <a:blip r:embed="rId4">
            <a:alphaModFix/>
          </a:blip>
          <a:stretch>
            <a:fillRect/>
          </a:stretch>
        </p:blipFill>
        <p:spPr>
          <a:xfrm>
            <a:off x="713237" y="1535700"/>
            <a:ext cx="661452" cy="914799"/>
          </a:xfrm>
          <a:prstGeom prst="rect">
            <a:avLst/>
          </a:prstGeom>
          <a:noFill/>
          <a:ln>
            <a:noFill/>
          </a:ln>
        </p:spPr>
      </p:pic>
      <p:pic>
        <p:nvPicPr>
          <p:cNvPr id="943" name="Google Shape;943;p32"/>
          <p:cNvPicPr preferRelativeResize="0"/>
          <p:nvPr/>
        </p:nvPicPr>
        <p:blipFill rotWithShape="1">
          <a:blip r:embed="rId5">
            <a:alphaModFix/>
          </a:blip>
          <a:srcRect b="0" l="0" r="0" t="0"/>
          <a:stretch/>
        </p:blipFill>
        <p:spPr>
          <a:xfrm>
            <a:off x="7316050" y="2569500"/>
            <a:ext cx="2419275" cy="2494751"/>
          </a:xfrm>
          <a:prstGeom prst="rect">
            <a:avLst/>
          </a:prstGeom>
          <a:noFill/>
          <a:ln>
            <a:noFill/>
          </a:ln>
        </p:spPr>
      </p:pic>
      <p:cxnSp>
        <p:nvCxnSpPr>
          <p:cNvPr id="944" name="Google Shape;944;p32"/>
          <p:cNvCxnSpPr/>
          <p:nvPr/>
        </p:nvCxnSpPr>
        <p:spPr>
          <a:xfrm>
            <a:off x="1844700" y="3358263"/>
            <a:ext cx="5454600" cy="0"/>
          </a:xfrm>
          <a:prstGeom prst="straightConnector1">
            <a:avLst/>
          </a:prstGeom>
          <a:noFill/>
          <a:ln cap="flat" cmpd="sng" w="9525">
            <a:solidFill>
              <a:schemeClr val="accent1"/>
            </a:solidFill>
            <a:prstDash val="solid"/>
            <a:round/>
            <a:headEnd len="med" w="med" type="oval"/>
            <a:tailEnd len="med" w="med" type="oval"/>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6" name="Shape 996"/>
        <p:cNvGrpSpPr/>
        <p:nvPr/>
      </p:nvGrpSpPr>
      <p:grpSpPr>
        <a:xfrm>
          <a:off x="0" y="0"/>
          <a:ext cx="0" cy="0"/>
          <a:chOff x="0" y="0"/>
          <a:chExt cx="0" cy="0"/>
        </a:xfrm>
      </p:grpSpPr>
      <p:sp>
        <p:nvSpPr>
          <p:cNvPr id="997" name="Google Shape;997;p41"/>
          <p:cNvSpPr txBox="1"/>
          <p:nvPr>
            <p:ph type="title"/>
          </p:nvPr>
        </p:nvSpPr>
        <p:spPr>
          <a:xfrm>
            <a:off x="720000" y="4364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400">
                <a:solidFill>
                  <a:schemeClr val="lt1"/>
                </a:solidFill>
                <a:latin typeface="Calibri"/>
                <a:ea typeface="Calibri"/>
                <a:cs typeface="Calibri"/>
                <a:sym typeface="Calibri"/>
              </a:rPr>
              <a:t>DEMO</a:t>
            </a:r>
            <a:endParaRPr>
              <a:solidFill>
                <a:schemeClr val="lt1"/>
              </a:solidFill>
            </a:endParaRPr>
          </a:p>
        </p:txBody>
      </p:sp>
      <p:sp>
        <p:nvSpPr>
          <p:cNvPr id="998" name="Google Shape;998;p41"/>
          <p:cNvSpPr txBox="1"/>
          <p:nvPr/>
        </p:nvSpPr>
        <p:spPr>
          <a:xfrm>
            <a:off x="882900" y="1300425"/>
            <a:ext cx="7541100" cy="2893800"/>
          </a:xfrm>
          <a:prstGeom prst="rect">
            <a:avLst/>
          </a:prstGeom>
          <a:noFill/>
          <a:ln>
            <a:noFill/>
          </a:ln>
        </p:spPr>
        <p:txBody>
          <a:bodyPr anchorCtr="0" anchor="t" bIns="91425" lIns="91425" spcFirstLastPara="1" rIns="91425" wrap="square" tIns="91425">
            <a:noAutofit/>
          </a:bodyPr>
          <a:lstStyle/>
          <a:p>
            <a:pPr indent="-342900" lvl="0" marL="457200" rtl="0" algn="ctr">
              <a:spcBef>
                <a:spcPts val="0"/>
              </a:spcBef>
              <a:spcAft>
                <a:spcPts val="0"/>
              </a:spcAft>
              <a:buClr>
                <a:schemeClr val="lt1"/>
              </a:buClr>
              <a:buSzPts val="1800"/>
              <a:buChar char="●"/>
            </a:pPr>
            <a:r>
              <a:rPr lang="en" sz="1800" u="sng">
                <a:solidFill>
                  <a:schemeClr val="lt1"/>
                </a:solidFill>
                <a:hlinkClick r:id="rId3">
                  <a:extLst>
                    <a:ext uri="{A12FA001-AC4F-418D-AE19-62706E023703}">
                      <ahyp:hlinkClr val="tx"/>
                    </a:ext>
                  </a:extLst>
                </a:hlinkClick>
              </a:rPr>
              <a:t>HCLTech and MIT ‘NANDA’ Decentralizing Agentic AI</a:t>
            </a:r>
            <a:endParaRPr sz="1800">
              <a:solidFill>
                <a:schemeClr val="lt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2" name="Shape 1002"/>
        <p:cNvGrpSpPr/>
        <p:nvPr/>
      </p:nvGrpSpPr>
      <p:grpSpPr>
        <a:xfrm>
          <a:off x="0" y="0"/>
          <a:ext cx="0" cy="0"/>
          <a:chOff x="0" y="0"/>
          <a:chExt cx="0" cy="0"/>
        </a:xfrm>
      </p:grpSpPr>
      <p:sp>
        <p:nvSpPr>
          <p:cNvPr id="1003" name="Google Shape;1003;p42"/>
          <p:cNvSpPr txBox="1"/>
          <p:nvPr>
            <p:ph type="title"/>
          </p:nvPr>
        </p:nvSpPr>
        <p:spPr>
          <a:xfrm>
            <a:off x="720000" y="4364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400">
                <a:solidFill>
                  <a:schemeClr val="lt1"/>
                </a:solidFill>
                <a:latin typeface="Calibri"/>
                <a:ea typeface="Calibri"/>
                <a:cs typeface="Calibri"/>
                <a:sym typeface="Calibri"/>
              </a:rPr>
              <a:t>Summary</a:t>
            </a:r>
            <a:endParaRPr>
              <a:solidFill>
                <a:schemeClr val="lt1"/>
              </a:solidFill>
            </a:endParaRPr>
          </a:p>
        </p:txBody>
      </p:sp>
      <p:sp>
        <p:nvSpPr>
          <p:cNvPr id="1004" name="Google Shape;1004;p42"/>
          <p:cNvSpPr txBox="1"/>
          <p:nvPr/>
        </p:nvSpPr>
        <p:spPr>
          <a:xfrm>
            <a:off x="882900" y="1300425"/>
            <a:ext cx="7541100" cy="2893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lt1"/>
                </a:solidFill>
              </a:rPr>
              <a:t>Agentic AI enhances traditional AI systems by enabling autonomous reasoning, decision-making, and action through real-time data processing and memory integration. Built on foundations like LLMs, machine learning, and deep learning, these agents interact with tools, adapt to feedback, and operate across diverse domains such as healthcare, finance, and beyond. Their effectiveness depends on high-quality, ethical data and scalable, explainable architectures. As these systems evolve, they promise more collaborative, intelligent, and responsible AI ecosystems.</a:t>
            </a:r>
            <a:endParaRPr sz="1800">
              <a:solidFill>
                <a:schemeClr val="lt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8" name="Shape 1008"/>
        <p:cNvGrpSpPr/>
        <p:nvPr/>
      </p:nvGrpSpPr>
      <p:grpSpPr>
        <a:xfrm>
          <a:off x="0" y="0"/>
          <a:ext cx="0" cy="0"/>
          <a:chOff x="0" y="0"/>
          <a:chExt cx="0" cy="0"/>
        </a:xfrm>
      </p:grpSpPr>
      <p:sp>
        <p:nvSpPr>
          <p:cNvPr id="1009" name="Google Shape;1009;p4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400">
                <a:solidFill>
                  <a:schemeClr val="lt1"/>
                </a:solidFill>
                <a:latin typeface="Calibri"/>
                <a:ea typeface="Calibri"/>
                <a:cs typeface="Calibri"/>
                <a:sym typeface="Calibri"/>
              </a:rPr>
              <a:t>References</a:t>
            </a:r>
            <a:endParaRPr>
              <a:solidFill>
                <a:schemeClr val="lt1"/>
              </a:solidFill>
            </a:endParaRPr>
          </a:p>
        </p:txBody>
      </p:sp>
      <p:sp>
        <p:nvSpPr>
          <p:cNvPr id="1010" name="Google Shape;1010;p43"/>
          <p:cNvSpPr txBox="1"/>
          <p:nvPr/>
        </p:nvSpPr>
        <p:spPr>
          <a:xfrm>
            <a:off x="720000" y="1485525"/>
            <a:ext cx="8279100" cy="3082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800"/>
              </a:spcBef>
              <a:spcAft>
                <a:spcPts val="0"/>
              </a:spcAft>
              <a:buClr>
                <a:schemeClr val="dk1"/>
              </a:buClr>
              <a:buSzPts val="1100"/>
              <a:buFont typeface="Arial"/>
              <a:buNone/>
            </a:pPr>
            <a:r>
              <a:rPr lang="en" sz="2200">
                <a:solidFill>
                  <a:schemeClr val="lt1"/>
                </a:solidFill>
              </a:rPr>
              <a:t>• 	OpenAI, Google DeepMind, &amp; Microsoft Research. (2023–2025). Research publications and advancements in artificial intelligence. Retrieved from </a:t>
            </a:r>
            <a:r>
              <a:rPr lang="en" sz="2200" u="sng">
                <a:solidFill>
                  <a:schemeClr val="hlink"/>
                </a:solidFill>
                <a:hlinkClick r:id="rId3"/>
              </a:rPr>
              <a:t>https://openai.com</a:t>
            </a:r>
            <a:r>
              <a:rPr lang="en" sz="2200">
                <a:solidFill>
                  <a:schemeClr val="lt1"/>
                </a:solidFill>
              </a:rPr>
              <a:t> </a:t>
            </a:r>
            <a:endParaRPr sz="2200">
              <a:solidFill>
                <a:schemeClr val="lt1"/>
              </a:solidFill>
            </a:endParaRPr>
          </a:p>
          <a:p>
            <a:pPr indent="0" lvl="0" marL="0" rtl="0" algn="l">
              <a:lnSpc>
                <a:spcPct val="115000"/>
              </a:lnSpc>
              <a:spcBef>
                <a:spcPts val="800"/>
              </a:spcBef>
              <a:spcAft>
                <a:spcPts val="0"/>
              </a:spcAft>
              <a:buClr>
                <a:schemeClr val="dk1"/>
              </a:buClr>
              <a:buSzPts val="1100"/>
              <a:buFont typeface="Arial"/>
              <a:buNone/>
            </a:pPr>
            <a:r>
              <a:rPr lang="en" sz="2200">
                <a:solidFill>
                  <a:schemeClr val="lt1"/>
                </a:solidFill>
              </a:rPr>
              <a:t>• 	arXiv. (n.d.). Open-access archive for scholarly articles in AI and related fields. Retrieved from </a:t>
            </a:r>
            <a:r>
              <a:rPr lang="en" sz="2200" u="sng">
                <a:solidFill>
                  <a:schemeClr val="hlink"/>
                </a:solidFill>
                <a:hlinkClick r:id="rId4"/>
              </a:rPr>
              <a:t>https://arxiv.org</a:t>
            </a:r>
            <a:r>
              <a:rPr lang="en" sz="2200">
                <a:solidFill>
                  <a:schemeClr val="lt1"/>
                </a:solidFill>
              </a:rPr>
              <a:t> </a:t>
            </a:r>
            <a:endParaRPr sz="2200">
              <a:solidFill>
                <a:schemeClr val="lt1"/>
              </a:solidFill>
            </a:endParaRPr>
          </a:p>
          <a:p>
            <a:pPr indent="0" lvl="0" marL="0" rtl="0" algn="l">
              <a:lnSpc>
                <a:spcPct val="115000"/>
              </a:lnSpc>
              <a:spcBef>
                <a:spcPts val="800"/>
              </a:spcBef>
              <a:spcAft>
                <a:spcPts val="0"/>
              </a:spcAft>
              <a:buClr>
                <a:schemeClr val="dk1"/>
              </a:buClr>
              <a:buSzPts val="1100"/>
              <a:buFont typeface="Arial"/>
              <a:buNone/>
            </a:pPr>
            <a:r>
              <a:rPr lang="en" sz="2200">
                <a:solidFill>
                  <a:schemeClr val="lt1"/>
                </a:solidFill>
              </a:rPr>
              <a:t>• 	Hugging Face. (n.d.). Open-source machine learning tools and model hub. Retrieved from </a:t>
            </a:r>
            <a:r>
              <a:rPr lang="en" sz="2200" u="sng">
                <a:solidFill>
                  <a:schemeClr val="hlink"/>
                </a:solidFill>
                <a:hlinkClick r:id="rId5"/>
              </a:rPr>
              <a:t>https://huggingface.co</a:t>
            </a:r>
            <a:r>
              <a:rPr lang="en" sz="2200">
                <a:solidFill>
                  <a:schemeClr val="lt1"/>
                </a:solidFill>
              </a:rPr>
              <a:t> </a:t>
            </a:r>
            <a:endParaRPr sz="2200">
              <a:solidFill>
                <a:schemeClr val="lt1"/>
              </a:solidFill>
            </a:endParaRPr>
          </a:p>
          <a:p>
            <a:pPr indent="0" lvl="0" marL="0" rtl="0" algn="l">
              <a:spcBef>
                <a:spcPts val="0"/>
              </a:spcBef>
              <a:spcAft>
                <a:spcPts val="0"/>
              </a:spcAft>
              <a:buNone/>
            </a:pPr>
            <a:r>
              <a:t/>
            </a:r>
            <a:endParaRPr sz="600">
              <a:solidFill>
                <a:schemeClr val="lt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8" name="Shape 948"/>
        <p:cNvGrpSpPr/>
        <p:nvPr/>
      </p:nvGrpSpPr>
      <p:grpSpPr>
        <a:xfrm>
          <a:off x="0" y="0"/>
          <a:ext cx="0" cy="0"/>
          <a:chOff x="0" y="0"/>
          <a:chExt cx="0" cy="0"/>
        </a:xfrm>
      </p:grpSpPr>
      <p:sp>
        <p:nvSpPr>
          <p:cNvPr id="949" name="Google Shape;949;p33"/>
          <p:cNvSpPr txBox="1"/>
          <p:nvPr>
            <p:ph type="title"/>
          </p:nvPr>
        </p:nvSpPr>
        <p:spPr>
          <a:xfrm>
            <a:off x="791575" y="51987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4400">
                <a:solidFill>
                  <a:schemeClr val="lt1"/>
                </a:solidFill>
                <a:latin typeface="Calibri"/>
                <a:ea typeface="Calibri"/>
                <a:cs typeface="Calibri"/>
                <a:sym typeface="Calibri"/>
              </a:rPr>
              <a:t>What is Agentic AI?</a:t>
            </a:r>
            <a:endParaRPr sz="3300">
              <a:solidFill>
                <a:schemeClr val="lt1"/>
              </a:solidFill>
            </a:endParaRPr>
          </a:p>
        </p:txBody>
      </p:sp>
      <p:sp>
        <p:nvSpPr>
          <p:cNvPr id="950" name="Google Shape;950;p33"/>
          <p:cNvSpPr txBox="1"/>
          <p:nvPr>
            <p:ph idx="2" type="subTitle"/>
          </p:nvPr>
        </p:nvSpPr>
        <p:spPr>
          <a:xfrm>
            <a:off x="791575" y="1503450"/>
            <a:ext cx="7420500" cy="25683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1800">
                <a:solidFill>
                  <a:schemeClr val="lt1"/>
                </a:solidFill>
                <a:latin typeface="Arial"/>
                <a:ea typeface="Arial"/>
                <a:cs typeface="Arial"/>
                <a:sym typeface="Arial"/>
              </a:rPr>
              <a:t>AI systems that can think, plan, and act autonomously</a:t>
            </a:r>
            <a:endParaRPr sz="1800">
              <a:solidFill>
                <a:schemeClr val="lt1"/>
              </a:solidFill>
              <a:latin typeface="Arial"/>
              <a:ea typeface="Arial"/>
              <a:cs typeface="Arial"/>
              <a:sym typeface="Arial"/>
            </a:endParaRPr>
          </a:p>
          <a:p>
            <a:pPr indent="0" lvl="0" marL="0" rtl="0" algn="l">
              <a:spcBef>
                <a:spcPts val="0"/>
              </a:spcBef>
              <a:spcAft>
                <a:spcPts val="0"/>
              </a:spcAft>
              <a:buNone/>
            </a:pPr>
            <a:r>
              <a:rPr lang="en" sz="1800">
                <a:solidFill>
                  <a:schemeClr val="lt1"/>
                </a:solidFill>
                <a:latin typeface="Arial"/>
                <a:ea typeface="Arial"/>
                <a:cs typeface="Arial"/>
                <a:sym typeface="Arial"/>
              </a:rPr>
              <a:t>Built on top of large language models (LLMs) and other advanced architectures</a:t>
            </a:r>
            <a:endParaRPr sz="1800">
              <a:solidFill>
                <a:schemeClr val="lt1"/>
              </a:solidFill>
              <a:latin typeface="Arial"/>
              <a:ea typeface="Arial"/>
              <a:cs typeface="Arial"/>
              <a:sym typeface="Arial"/>
            </a:endParaRPr>
          </a:p>
          <a:p>
            <a:pPr indent="0" lvl="0" marL="0" rtl="0" algn="l">
              <a:spcBef>
                <a:spcPts val="0"/>
              </a:spcBef>
              <a:spcAft>
                <a:spcPts val="0"/>
              </a:spcAft>
              <a:buNone/>
            </a:pPr>
            <a:r>
              <a:rPr lang="en" sz="1800">
                <a:solidFill>
                  <a:schemeClr val="lt1"/>
                </a:solidFill>
                <a:latin typeface="Arial"/>
                <a:ea typeface="Arial"/>
                <a:cs typeface="Arial"/>
                <a:sym typeface="Arial"/>
              </a:rPr>
              <a:t>Integrates memory, tool use, and decision-making for dynamic behavior</a:t>
            </a:r>
            <a:endParaRPr sz="1800">
              <a:solidFill>
                <a:schemeClr val="lt1"/>
              </a:solidFill>
              <a:latin typeface="Arial"/>
              <a:ea typeface="Arial"/>
              <a:cs typeface="Arial"/>
              <a:sym typeface="Arial"/>
            </a:endParaRPr>
          </a:p>
          <a:p>
            <a:pPr indent="0" lvl="0" marL="0" rtl="0" algn="l">
              <a:spcBef>
                <a:spcPts val="0"/>
              </a:spcBef>
              <a:spcAft>
                <a:spcPts val="0"/>
              </a:spcAft>
              <a:buNone/>
            </a:pPr>
            <a:r>
              <a:t/>
            </a:r>
            <a:endParaRPr sz="1800">
              <a:solidFill>
                <a:schemeClr val="lt1"/>
              </a:solidFill>
              <a:latin typeface="Arial"/>
              <a:ea typeface="Arial"/>
              <a:cs typeface="Arial"/>
              <a:sym typeface="Arial"/>
            </a:endParaRPr>
          </a:p>
          <a:p>
            <a:pPr indent="0" lvl="0" marL="0" rtl="0" algn="l">
              <a:spcBef>
                <a:spcPts val="0"/>
              </a:spcBef>
              <a:spcAft>
                <a:spcPts val="0"/>
              </a:spcAft>
              <a:buNone/>
            </a:pPr>
            <a:r>
              <a:rPr lang="en" sz="1800">
                <a:solidFill>
                  <a:schemeClr val="lt1"/>
                </a:solidFill>
                <a:latin typeface="Arial"/>
                <a:ea typeface="Arial"/>
                <a:cs typeface="Arial"/>
                <a:sym typeface="Arial"/>
              </a:rPr>
              <a:t>Examples include:</a:t>
            </a:r>
            <a:endParaRPr sz="1800">
              <a:solidFill>
                <a:schemeClr val="lt1"/>
              </a:solidFill>
              <a:latin typeface="Arial"/>
              <a:ea typeface="Arial"/>
              <a:cs typeface="Arial"/>
              <a:sym typeface="Arial"/>
            </a:endParaRPr>
          </a:p>
          <a:p>
            <a:pPr indent="-342900" lvl="0" marL="457200" rtl="0" algn="l">
              <a:spcBef>
                <a:spcPts val="0"/>
              </a:spcBef>
              <a:spcAft>
                <a:spcPts val="0"/>
              </a:spcAft>
              <a:buClr>
                <a:schemeClr val="lt1"/>
              </a:buClr>
              <a:buSzPts val="1800"/>
              <a:buFont typeface="Arial"/>
              <a:buChar char="●"/>
            </a:pPr>
            <a:r>
              <a:rPr lang="en" sz="1800">
                <a:solidFill>
                  <a:schemeClr val="lt1"/>
                </a:solidFill>
                <a:latin typeface="Arial"/>
                <a:ea typeface="Arial"/>
                <a:cs typeface="Arial"/>
                <a:sym typeface="Arial"/>
              </a:rPr>
              <a:t>AI personal assistants</a:t>
            </a:r>
            <a:endParaRPr sz="1800">
              <a:solidFill>
                <a:schemeClr val="lt1"/>
              </a:solidFill>
              <a:latin typeface="Arial"/>
              <a:ea typeface="Arial"/>
              <a:cs typeface="Arial"/>
              <a:sym typeface="Arial"/>
            </a:endParaRPr>
          </a:p>
          <a:p>
            <a:pPr indent="-342900" lvl="0" marL="457200" rtl="0" algn="l">
              <a:spcBef>
                <a:spcPts val="0"/>
              </a:spcBef>
              <a:spcAft>
                <a:spcPts val="0"/>
              </a:spcAft>
              <a:buClr>
                <a:schemeClr val="lt1"/>
              </a:buClr>
              <a:buSzPts val="1800"/>
              <a:buFont typeface="Arial"/>
              <a:buChar char="●"/>
            </a:pPr>
            <a:r>
              <a:rPr lang="en" sz="1800">
                <a:solidFill>
                  <a:schemeClr val="lt1"/>
                </a:solidFill>
                <a:latin typeface="Arial"/>
                <a:ea typeface="Arial"/>
                <a:cs typeface="Arial"/>
                <a:sym typeface="Arial"/>
              </a:rPr>
              <a:t>Automated trading agents</a:t>
            </a:r>
            <a:endParaRPr sz="1800">
              <a:solidFill>
                <a:schemeClr val="lt1"/>
              </a:solidFill>
              <a:latin typeface="Arial"/>
              <a:ea typeface="Arial"/>
              <a:cs typeface="Arial"/>
              <a:sym typeface="Arial"/>
            </a:endParaRPr>
          </a:p>
          <a:p>
            <a:pPr indent="-342900" lvl="0" marL="457200" rtl="0" algn="l">
              <a:spcBef>
                <a:spcPts val="0"/>
              </a:spcBef>
              <a:spcAft>
                <a:spcPts val="0"/>
              </a:spcAft>
              <a:buClr>
                <a:schemeClr val="lt1"/>
              </a:buClr>
              <a:buSzPts val="1800"/>
              <a:buFont typeface="Arial"/>
              <a:buChar char="●"/>
            </a:pPr>
            <a:r>
              <a:rPr lang="en" sz="1800">
                <a:solidFill>
                  <a:schemeClr val="lt1"/>
                </a:solidFill>
                <a:latin typeface="Arial"/>
                <a:ea typeface="Arial"/>
                <a:cs typeface="Arial"/>
                <a:sym typeface="Arial"/>
              </a:rPr>
              <a:t>Autonomous robotic systems</a:t>
            </a:r>
            <a:endParaRPr sz="1800">
              <a:solidFill>
                <a:schemeClr val="lt1"/>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4" name="Shape 954"/>
        <p:cNvGrpSpPr/>
        <p:nvPr/>
      </p:nvGrpSpPr>
      <p:grpSpPr>
        <a:xfrm>
          <a:off x="0" y="0"/>
          <a:ext cx="0" cy="0"/>
          <a:chOff x="0" y="0"/>
          <a:chExt cx="0" cy="0"/>
        </a:xfrm>
      </p:grpSpPr>
      <p:sp>
        <p:nvSpPr>
          <p:cNvPr id="955" name="Google Shape;955;p34"/>
          <p:cNvSpPr txBox="1"/>
          <p:nvPr>
            <p:ph type="title"/>
          </p:nvPr>
        </p:nvSpPr>
        <p:spPr>
          <a:xfrm>
            <a:off x="817925" y="692875"/>
            <a:ext cx="8099400" cy="720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4400">
                <a:solidFill>
                  <a:schemeClr val="lt1"/>
                </a:solidFill>
                <a:latin typeface="Calibri"/>
                <a:ea typeface="Calibri"/>
                <a:cs typeface="Calibri"/>
                <a:sym typeface="Calibri"/>
              </a:rPr>
              <a:t>Role of Data Science in Agentic AI</a:t>
            </a:r>
            <a:endParaRPr sz="3200">
              <a:solidFill>
                <a:schemeClr val="lt1"/>
              </a:solidFill>
            </a:endParaRPr>
          </a:p>
        </p:txBody>
      </p:sp>
      <p:sp>
        <p:nvSpPr>
          <p:cNvPr id="956" name="Google Shape;956;p34"/>
          <p:cNvSpPr txBox="1"/>
          <p:nvPr>
            <p:ph idx="1" type="subTitle"/>
          </p:nvPr>
        </p:nvSpPr>
        <p:spPr>
          <a:xfrm>
            <a:off x="1047700" y="1693875"/>
            <a:ext cx="7515900" cy="2924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chemeClr val="lt1"/>
              </a:buClr>
              <a:buSzPts val="1800"/>
              <a:buFont typeface="Arial"/>
              <a:buChar char="●"/>
            </a:pPr>
            <a:r>
              <a:rPr lang="en" sz="1800">
                <a:solidFill>
                  <a:schemeClr val="lt1"/>
                </a:solidFill>
                <a:latin typeface="Arial"/>
                <a:ea typeface="Arial"/>
                <a:cs typeface="Arial"/>
                <a:sym typeface="Arial"/>
              </a:rPr>
              <a:t>Processes and interprets real-time, contextual data</a:t>
            </a:r>
            <a:endParaRPr sz="1800">
              <a:solidFill>
                <a:schemeClr val="lt1"/>
              </a:solidFill>
              <a:latin typeface="Arial"/>
              <a:ea typeface="Arial"/>
              <a:cs typeface="Arial"/>
              <a:sym typeface="Arial"/>
            </a:endParaRPr>
          </a:p>
          <a:p>
            <a:pPr indent="-342900" lvl="0" marL="457200" rtl="0" algn="l">
              <a:spcBef>
                <a:spcPts val="0"/>
              </a:spcBef>
              <a:spcAft>
                <a:spcPts val="0"/>
              </a:spcAft>
              <a:buClr>
                <a:schemeClr val="lt1"/>
              </a:buClr>
              <a:buSzPts val="1800"/>
              <a:buFont typeface="Arial"/>
              <a:buChar char="●"/>
            </a:pPr>
            <a:r>
              <a:rPr lang="en" sz="1800">
                <a:solidFill>
                  <a:schemeClr val="lt1"/>
                </a:solidFill>
                <a:latin typeface="Arial"/>
                <a:ea typeface="Arial"/>
                <a:cs typeface="Arial"/>
                <a:sym typeface="Arial"/>
              </a:rPr>
              <a:t>Enables continuous loops of learning and decision-making</a:t>
            </a:r>
            <a:endParaRPr sz="1800">
              <a:solidFill>
                <a:schemeClr val="lt1"/>
              </a:solidFill>
              <a:latin typeface="Arial"/>
              <a:ea typeface="Arial"/>
              <a:cs typeface="Arial"/>
              <a:sym typeface="Arial"/>
            </a:endParaRPr>
          </a:p>
          <a:p>
            <a:pPr indent="-342900" lvl="0" marL="457200" rtl="0" algn="l">
              <a:spcBef>
                <a:spcPts val="0"/>
              </a:spcBef>
              <a:spcAft>
                <a:spcPts val="0"/>
              </a:spcAft>
              <a:buClr>
                <a:schemeClr val="lt1"/>
              </a:buClr>
              <a:buSzPts val="1800"/>
              <a:buFont typeface="Arial"/>
              <a:buChar char="●"/>
            </a:pPr>
            <a:r>
              <a:rPr lang="en" sz="1800">
                <a:solidFill>
                  <a:schemeClr val="lt1"/>
                </a:solidFill>
                <a:latin typeface="Arial"/>
                <a:ea typeface="Arial"/>
                <a:cs typeface="Arial"/>
                <a:sym typeface="Arial"/>
              </a:rPr>
              <a:t>Incorporates feedback from human interaction and environmental input</a:t>
            </a:r>
            <a:endParaRPr sz="1800">
              <a:solidFill>
                <a:schemeClr val="lt1"/>
              </a:solidFill>
              <a:latin typeface="Arial"/>
              <a:ea typeface="Arial"/>
              <a:cs typeface="Arial"/>
              <a:sym typeface="Arial"/>
            </a:endParaRPr>
          </a:p>
          <a:p>
            <a:pPr indent="-342900" lvl="0" marL="457200" rtl="0" algn="l">
              <a:spcBef>
                <a:spcPts val="0"/>
              </a:spcBef>
              <a:spcAft>
                <a:spcPts val="0"/>
              </a:spcAft>
              <a:buClr>
                <a:schemeClr val="lt1"/>
              </a:buClr>
              <a:buSzPts val="1800"/>
              <a:buFont typeface="Arial"/>
              <a:buChar char="●"/>
            </a:pPr>
            <a:r>
              <a:rPr lang="en" sz="1800">
                <a:solidFill>
                  <a:schemeClr val="lt1"/>
                </a:solidFill>
                <a:latin typeface="Arial"/>
                <a:ea typeface="Arial"/>
                <a:cs typeface="Arial"/>
                <a:sym typeface="Arial"/>
              </a:rPr>
              <a:t>Ensures data quality, responsible AI use, and performance monitoring</a:t>
            </a:r>
            <a:endParaRPr sz="1800">
              <a:solidFill>
                <a:schemeClr val="lt1"/>
              </a:solidFill>
              <a:latin typeface="Arial"/>
              <a:ea typeface="Arial"/>
              <a:cs typeface="Arial"/>
              <a:sym typeface="Arial"/>
            </a:endParaRPr>
          </a:p>
          <a:p>
            <a:pPr indent="0" lvl="0" marL="0" rtl="0" algn="l">
              <a:spcBef>
                <a:spcPts val="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0" name="Shape 960"/>
        <p:cNvGrpSpPr/>
        <p:nvPr/>
      </p:nvGrpSpPr>
      <p:grpSpPr>
        <a:xfrm>
          <a:off x="0" y="0"/>
          <a:ext cx="0" cy="0"/>
          <a:chOff x="0" y="0"/>
          <a:chExt cx="0" cy="0"/>
        </a:xfrm>
      </p:grpSpPr>
      <p:sp>
        <p:nvSpPr>
          <p:cNvPr id="961" name="Google Shape;961;p35"/>
          <p:cNvSpPr txBox="1"/>
          <p:nvPr>
            <p:ph type="title"/>
          </p:nvPr>
        </p:nvSpPr>
        <p:spPr>
          <a:xfrm>
            <a:off x="300550" y="130125"/>
            <a:ext cx="8843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400">
                <a:solidFill>
                  <a:schemeClr val="lt1"/>
                </a:solidFill>
                <a:latin typeface="Calibri"/>
                <a:ea typeface="Calibri"/>
                <a:cs typeface="Calibri"/>
                <a:sym typeface="Calibri"/>
              </a:rPr>
              <a:t>Key Components of Agentic Systems</a:t>
            </a:r>
            <a:endParaRPr sz="3600">
              <a:solidFill>
                <a:schemeClr val="lt1"/>
              </a:solidFill>
            </a:endParaRPr>
          </a:p>
        </p:txBody>
      </p:sp>
      <p:sp>
        <p:nvSpPr>
          <p:cNvPr id="962" name="Google Shape;962;p35"/>
          <p:cNvSpPr txBox="1"/>
          <p:nvPr>
            <p:ph idx="1" type="body"/>
          </p:nvPr>
        </p:nvSpPr>
        <p:spPr>
          <a:xfrm>
            <a:off x="875850" y="1250225"/>
            <a:ext cx="7316100" cy="3323400"/>
          </a:xfrm>
          <a:prstGeom prst="rect">
            <a:avLst/>
          </a:prstGeom>
        </p:spPr>
        <p:txBody>
          <a:bodyPr anchorCtr="0" anchor="ctr" bIns="91425" lIns="91425" spcFirstLastPara="1" rIns="91425" wrap="square" tIns="91425">
            <a:noAutofit/>
          </a:bodyPr>
          <a:lstStyle/>
          <a:p>
            <a:pPr indent="-342900" lvl="0" marL="457200" rtl="0" algn="l">
              <a:spcBef>
                <a:spcPts val="1000"/>
              </a:spcBef>
              <a:spcAft>
                <a:spcPts val="0"/>
              </a:spcAft>
              <a:buClr>
                <a:schemeClr val="lt1"/>
              </a:buClr>
              <a:buSzPts val="1800"/>
              <a:buFont typeface="Arial"/>
              <a:buChar char="●"/>
            </a:pPr>
            <a:r>
              <a:rPr lang="en" sz="1800">
                <a:solidFill>
                  <a:schemeClr val="lt1"/>
                </a:solidFill>
                <a:latin typeface="Arial"/>
                <a:ea typeface="Arial"/>
                <a:cs typeface="Arial"/>
                <a:sym typeface="Arial"/>
              </a:rPr>
              <a:t>Data Pipelines: Robust data ingestion and validation processes</a:t>
            </a:r>
            <a:endParaRPr sz="1800">
              <a:solidFill>
                <a:schemeClr val="lt1"/>
              </a:solidFill>
              <a:latin typeface="Arial"/>
              <a:ea typeface="Arial"/>
              <a:cs typeface="Arial"/>
              <a:sym typeface="Arial"/>
            </a:endParaRPr>
          </a:p>
          <a:p>
            <a:pPr indent="-342900" lvl="0" marL="457200" rtl="0" algn="l">
              <a:spcBef>
                <a:spcPts val="0"/>
              </a:spcBef>
              <a:spcAft>
                <a:spcPts val="0"/>
              </a:spcAft>
              <a:buClr>
                <a:schemeClr val="lt1"/>
              </a:buClr>
              <a:buSzPts val="1800"/>
              <a:buFont typeface="Arial"/>
              <a:buChar char="●"/>
            </a:pPr>
            <a:r>
              <a:rPr lang="en" sz="1800">
                <a:solidFill>
                  <a:schemeClr val="lt1"/>
                </a:solidFill>
                <a:latin typeface="Arial"/>
                <a:ea typeface="Arial"/>
                <a:cs typeface="Arial"/>
                <a:sym typeface="Arial"/>
              </a:rPr>
              <a:t>Memory &amp; State Management: Maintains long-term context across interactions</a:t>
            </a:r>
            <a:endParaRPr sz="1800">
              <a:solidFill>
                <a:schemeClr val="lt1"/>
              </a:solidFill>
              <a:latin typeface="Arial"/>
              <a:ea typeface="Arial"/>
              <a:cs typeface="Arial"/>
              <a:sym typeface="Arial"/>
            </a:endParaRPr>
          </a:p>
          <a:p>
            <a:pPr indent="-342900" lvl="0" marL="457200" rtl="0" algn="l">
              <a:spcBef>
                <a:spcPts val="0"/>
              </a:spcBef>
              <a:spcAft>
                <a:spcPts val="0"/>
              </a:spcAft>
              <a:buClr>
                <a:schemeClr val="lt1"/>
              </a:buClr>
              <a:buSzPts val="1800"/>
              <a:buFont typeface="Arial"/>
              <a:buChar char="●"/>
            </a:pPr>
            <a:r>
              <a:rPr lang="en" sz="1800">
                <a:solidFill>
                  <a:schemeClr val="lt1"/>
                </a:solidFill>
                <a:latin typeface="Arial"/>
                <a:ea typeface="Arial"/>
                <a:cs typeface="Arial"/>
                <a:sym typeface="Arial"/>
              </a:rPr>
              <a:t>Logic &amp; Chain-of-Thought Techniques: Enables structured reasoning and decision-making</a:t>
            </a:r>
            <a:endParaRPr sz="1800">
              <a:solidFill>
                <a:schemeClr val="lt1"/>
              </a:solidFill>
              <a:latin typeface="Arial"/>
              <a:ea typeface="Arial"/>
              <a:cs typeface="Arial"/>
              <a:sym typeface="Arial"/>
            </a:endParaRPr>
          </a:p>
          <a:p>
            <a:pPr indent="-342900" lvl="0" marL="457200" rtl="0" algn="l">
              <a:spcBef>
                <a:spcPts val="0"/>
              </a:spcBef>
              <a:spcAft>
                <a:spcPts val="0"/>
              </a:spcAft>
              <a:buClr>
                <a:schemeClr val="lt1"/>
              </a:buClr>
              <a:buSzPts val="1800"/>
              <a:buFont typeface="Arial"/>
              <a:buChar char="●"/>
            </a:pPr>
            <a:r>
              <a:rPr lang="en" sz="1800">
                <a:solidFill>
                  <a:schemeClr val="lt1"/>
                </a:solidFill>
                <a:latin typeface="Arial"/>
                <a:ea typeface="Arial"/>
                <a:cs typeface="Arial"/>
                <a:sym typeface="Arial"/>
              </a:rPr>
              <a:t>Tool Usage: Integrates APIs, external engines, and web tools to take real-world actions</a:t>
            </a:r>
            <a:endParaRPr sz="1800">
              <a:solidFill>
                <a:schemeClr val="lt1"/>
              </a:solidFill>
              <a:latin typeface="Arial"/>
              <a:ea typeface="Arial"/>
              <a:cs typeface="Arial"/>
              <a:sym typeface="Arial"/>
            </a:endParaRPr>
          </a:p>
          <a:p>
            <a:pPr indent="0" lvl="0" marL="0" rtl="0" algn="l">
              <a:spcBef>
                <a:spcPts val="100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6" name="Shape 966"/>
        <p:cNvGrpSpPr/>
        <p:nvPr/>
      </p:nvGrpSpPr>
      <p:grpSpPr>
        <a:xfrm>
          <a:off x="0" y="0"/>
          <a:ext cx="0" cy="0"/>
          <a:chOff x="0" y="0"/>
          <a:chExt cx="0" cy="0"/>
        </a:xfrm>
      </p:grpSpPr>
      <p:sp>
        <p:nvSpPr>
          <p:cNvPr id="967" name="Google Shape;967;p36"/>
          <p:cNvSpPr txBox="1"/>
          <p:nvPr>
            <p:ph type="title"/>
          </p:nvPr>
        </p:nvSpPr>
        <p:spPr>
          <a:xfrm>
            <a:off x="720000" y="301850"/>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3700">
                <a:solidFill>
                  <a:schemeClr val="lt1"/>
                </a:solidFill>
                <a:latin typeface="Calibri"/>
                <a:ea typeface="Calibri"/>
                <a:cs typeface="Calibri"/>
                <a:sym typeface="Calibri"/>
              </a:rPr>
              <a:t>Data Lifecycle in Agentic AI</a:t>
            </a:r>
            <a:endParaRPr sz="3700">
              <a:solidFill>
                <a:schemeClr val="lt1"/>
              </a:solidFill>
            </a:endParaRPr>
          </a:p>
        </p:txBody>
      </p:sp>
      <p:sp>
        <p:nvSpPr>
          <p:cNvPr id="968" name="Google Shape;968;p36"/>
          <p:cNvSpPr txBox="1"/>
          <p:nvPr>
            <p:ph idx="1" type="body"/>
          </p:nvPr>
        </p:nvSpPr>
        <p:spPr>
          <a:xfrm>
            <a:off x="479100" y="1190825"/>
            <a:ext cx="8737800" cy="3323400"/>
          </a:xfrm>
          <a:prstGeom prst="rect">
            <a:avLst/>
          </a:prstGeom>
        </p:spPr>
        <p:txBody>
          <a:bodyPr anchorCtr="0" anchor="ctr" bIns="91425" lIns="91425" spcFirstLastPara="1" rIns="91425" wrap="square" tIns="91425">
            <a:noAutofit/>
          </a:bodyPr>
          <a:lstStyle/>
          <a:p>
            <a:pPr indent="-342900" lvl="0" marL="457200" rtl="0" algn="l">
              <a:spcBef>
                <a:spcPts val="1000"/>
              </a:spcBef>
              <a:spcAft>
                <a:spcPts val="0"/>
              </a:spcAft>
              <a:buClr>
                <a:schemeClr val="lt1"/>
              </a:buClr>
              <a:buSzPts val="1800"/>
              <a:buFont typeface="Arial"/>
              <a:buAutoNum type="arabicPeriod"/>
            </a:pPr>
            <a:r>
              <a:rPr lang="en" sz="1800">
                <a:solidFill>
                  <a:schemeClr val="lt1"/>
                </a:solidFill>
                <a:latin typeface="Arial"/>
                <a:ea typeface="Arial"/>
                <a:cs typeface="Arial"/>
                <a:sym typeface="Arial"/>
              </a:rPr>
              <a:t>Ingestion: Captures real-time, multimodal data (text, images, audio, etc.)</a:t>
            </a:r>
            <a:endParaRPr sz="1800">
              <a:solidFill>
                <a:schemeClr val="lt1"/>
              </a:solidFill>
              <a:latin typeface="Arial"/>
              <a:ea typeface="Arial"/>
              <a:cs typeface="Arial"/>
              <a:sym typeface="Arial"/>
            </a:endParaRPr>
          </a:p>
          <a:p>
            <a:pPr indent="-342900" lvl="0" marL="457200" rtl="0" algn="l">
              <a:spcBef>
                <a:spcPts val="0"/>
              </a:spcBef>
              <a:spcAft>
                <a:spcPts val="0"/>
              </a:spcAft>
              <a:buClr>
                <a:schemeClr val="lt1"/>
              </a:buClr>
              <a:buSzPts val="1800"/>
              <a:buFont typeface="Arial"/>
              <a:buAutoNum type="arabicPeriod"/>
            </a:pPr>
            <a:r>
              <a:rPr lang="en" sz="1800">
                <a:solidFill>
                  <a:schemeClr val="lt1"/>
                </a:solidFill>
                <a:latin typeface="Arial"/>
                <a:ea typeface="Arial"/>
                <a:cs typeface="Arial"/>
                <a:sym typeface="Arial"/>
              </a:rPr>
              <a:t>Preprocessing: Standardizes inputs through filtering, normalization, and tokenization</a:t>
            </a:r>
            <a:endParaRPr sz="1800">
              <a:solidFill>
                <a:schemeClr val="lt1"/>
              </a:solidFill>
              <a:latin typeface="Arial"/>
              <a:ea typeface="Arial"/>
              <a:cs typeface="Arial"/>
              <a:sym typeface="Arial"/>
            </a:endParaRPr>
          </a:p>
          <a:p>
            <a:pPr indent="-342900" lvl="0" marL="457200" rtl="0" algn="l">
              <a:spcBef>
                <a:spcPts val="0"/>
              </a:spcBef>
              <a:spcAft>
                <a:spcPts val="0"/>
              </a:spcAft>
              <a:buClr>
                <a:schemeClr val="lt1"/>
              </a:buClr>
              <a:buSzPts val="1800"/>
              <a:buFont typeface="Arial"/>
              <a:buAutoNum type="arabicPeriod"/>
            </a:pPr>
            <a:r>
              <a:rPr lang="en" sz="1800">
                <a:solidFill>
                  <a:schemeClr val="lt1"/>
                </a:solidFill>
                <a:latin typeface="Arial"/>
                <a:ea typeface="Arial"/>
                <a:cs typeface="Arial"/>
                <a:sym typeface="Arial"/>
              </a:rPr>
              <a:t>Reasoning: Performs dynamic inference and selects appropriate tools or actions</a:t>
            </a:r>
            <a:endParaRPr sz="1800">
              <a:solidFill>
                <a:schemeClr val="lt1"/>
              </a:solidFill>
              <a:latin typeface="Arial"/>
              <a:ea typeface="Arial"/>
              <a:cs typeface="Arial"/>
              <a:sym typeface="Arial"/>
            </a:endParaRPr>
          </a:p>
          <a:p>
            <a:pPr indent="-342900" lvl="0" marL="457200" rtl="0" algn="l">
              <a:spcBef>
                <a:spcPts val="0"/>
              </a:spcBef>
              <a:spcAft>
                <a:spcPts val="0"/>
              </a:spcAft>
              <a:buClr>
                <a:schemeClr val="lt1"/>
              </a:buClr>
              <a:buSzPts val="1800"/>
              <a:buFont typeface="Arial"/>
              <a:buAutoNum type="arabicPeriod"/>
            </a:pPr>
            <a:r>
              <a:rPr lang="en" sz="1800">
                <a:solidFill>
                  <a:schemeClr val="lt1"/>
                </a:solidFill>
                <a:latin typeface="Arial"/>
                <a:ea typeface="Arial"/>
                <a:cs typeface="Arial"/>
                <a:sym typeface="Arial"/>
              </a:rPr>
              <a:t>Adaptation: Updates models, memory, or strategies based on outcomes and feedback</a:t>
            </a:r>
            <a:endParaRPr sz="1800">
              <a:solidFill>
                <a:schemeClr val="lt1"/>
              </a:solidFill>
              <a:latin typeface="Arial"/>
              <a:ea typeface="Arial"/>
              <a:cs typeface="Arial"/>
              <a:sym typeface="Arial"/>
            </a:endParaRPr>
          </a:p>
          <a:p>
            <a:pPr indent="-342900" lvl="0" marL="457200" rtl="0" algn="l">
              <a:spcBef>
                <a:spcPts val="0"/>
              </a:spcBef>
              <a:spcAft>
                <a:spcPts val="0"/>
              </a:spcAft>
              <a:buClr>
                <a:schemeClr val="lt1"/>
              </a:buClr>
              <a:buSzPts val="1800"/>
              <a:buFont typeface="Arial"/>
              <a:buAutoNum type="arabicPeriod"/>
            </a:pPr>
            <a:r>
              <a:rPr lang="en" sz="1800">
                <a:solidFill>
                  <a:schemeClr val="lt1"/>
                </a:solidFill>
                <a:latin typeface="Arial"/>
                <a:ea typeface="Arial"/>
                <a:cs typeface="Arial"/>
                <a:sym typeface="Arial"/>
              </a:rPr>
              <a:t>Evaluation: Assesses performance using real-world metrics and ethical considerations</a:t>
            </a:r>
            <a:endParaRPr sz="1800">
              <a:solidFill>
                <a:schemeClr val="lt1"/>
              </a:solidFill>
              <a:latin typeface="Arial"/>
              <a:ea typeface="Arial"/>
              <a:cs typeface="Arial"/>
              <a:sym typeface="Arial"/>
            </a:endParaRPr>
          </a:p>
          <a:p>
            <a:pPr indent="0" lvl="0" marL="457200" rtl="0" algn="l">
              <a:spcBef>
                <a:spcPts val="1000"/>
              </a:spcBef>
              <a:spcAft>
                <a:spcPts val="0"/>
              </a:spcAft>
              <a:buNone/>
            </a:pPr>
            <a:r>
              <a:t/>
            </a:r>
            <a:endParaRPr sz="1800">
              <a:solidFill>
                <a:schemeClr val="lt1"/>
              </a:solidFill>
              <a:latin typeface="Arial"/>
              <a:ea typeface="Arial"/>
              <a:cs typeface="Arial"/>
              <a:sym typeface="Arial"/>
            </a:endParaRPr>
          </a:p>
          <a:p>
            <a:pPr indent="0" lvl="0" marL="457200" rtl="0" algn="l">
              <a:spcBef>
                <a:spcPts val="1000"/>
              </a:spcBef>
              <a:spcAft>
                <a:spcPts val="0"/>
              </a:spcAft>
              <a:buNone/>
            </a:pPr>
            <a:r>
              <a:t/>
            </a:r>
            <a:endParaRPr sz="1800">
              <a:solidFill>
                <a:schemeClr val="lt1"/>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2" name="Shape 972"/>
        <p:cNvGrpSpPr/>
        <p:nvPr/>
      </p:nvGrpSpPr>
      <p:grpSpPr>
        <a:xfrm>
          <a:off x="0" y="0"/>
          <a:ext cx="0" cy="0"/>
          <a:chOff x="0" y="0"/>
          <a:chExt cx="0" cy="0"/>
        </a:xfrm>
      </p:grpSpPr>
      <p:sp>
        <p:nvSpPr>
          <p:cNvPr id="973" name="Google Shape;973;p37"/>
          <p:cNvSpPr txBox="1"/>
          <p:nvPr>
            <p:ph type="title"/>
          </p:nvPr>
        </p:nvSpPr>
        <p:spPr>
          <a:xfrm>
            <a:off x="171600" y="453600"/>
            <a:ext cx="89724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400">
                <a:solidFill>
                  <a:schemeClr val="lt1"/>
                </a:solidFill>
                <a:latin typeface="Calibri"/>
                <a:ea typeface="Calibri"/>
                <a:cs typeface="Calibri"/>
                <a:sym typeface="Calibri"/>
              </a:rPr>
              <a:t>Case Study – Agentic AI in Healthcare</a:t>
            </a:r>
            <a:endParaRPr>
              <a:solidFill>
                <a:schemeClr val="lt1"/>
              </a:solidFill>
            </a:endParaRPr>
          </a:p>
        </p:txBody>
      </p:sp>
      <p:sp>
        <p:nvSpPr>
          <p:cNvPr id="974" name="Google Shape;974;p37"/>
          <p:cNvSpPr txBox="1"/>
          <p:nvPr/>
        </p:nvSpPr>
        <p:spPr>
          <a:xfrm>
            <a:off x="713225" y="1180850"/>
            <a:ext cx="7717500" cy="3147300"/>
          </a:xfrm>
          <a:prstGeom prst="rect">
            <a:avLst/>
          </a:prstGeom>
          <a:noFill/>
          <a:ln>
            <a:noFill/>
          </a:ln>
        </p:spPr>
        <p:txBody>
          <a:bodyPr anchorCtr="0" anchor="t" bIns="91425" lIns="91425" spcFirstLastPara="1" rIns="91425" wrap="square" tIns="91425">
            <a:noAutofit/>
          </a:bodyPr>
          <a:lstStyle/>
          <a:p>
            <a:pPr indent="-317500" lvl="0" marL="457200" rtl="0" algn="l">
              <a:spcBef>
                <a:spcPts val="0"/>
              </a:spcBef>
              <a:spcAft>
                <a:spcPts val="0"/>
              </a:spcAft>
              <a:buClr>
                <a:schemeClr val="lt1"/>
              </a:buClr>
              <a:buSzPts val="1400"/>
              <a:buChar char="●"/>
            </a:pPr>
            <a:r>
              <a:rPr lang="en">
                <a:solidFill>
                  <a:schemeClr val="lt1"/>
                </a:solidFill>
              </a:rPr>
              <a:t>System Overview:</a:t>
            </a:r>
            <a:endParaRPr>
              <a:solidFill>
                <a:schemeClr val="lt1"/>
              </a:solidFill>
            </a:endParaRPr>
          </a:p>
          <a:p>
            <a:pPr indent="457200" lvl="0" marL="0" rtl="0" algn="l">
              <a:spcBef>
                <a:spcPts val="1000"/>
              </a:spcBef>
              <a:spcAft>
                <a:spcPts val="0"/>
              </a:spcAft>
              <a:buNone/>
            </a:pPr>
            <a:r>
              <a:rPr lang="en" sz="1200">
                <a:solidFill>
                  <a:schemeClr val="lt1"/>
                </a:solidFill>
              </a:rPr>
              <a:t>A smart care manager agent that supports patient monitoring, coordination, and decision-making.</a:t>
            </a:r>
            <a:endParaRPr sz="1200">
              <a:solidFill>
                <a:schemeClr val="lt1"/>
              </a:solidFill>
            </a:endParaRPr>
          </a:p>
          <a:p>
            <a:pPr indent="-317500" lvl="0" marL="457200" rtl="0" algn="l">
              <a:spcBef>
                <a:spcPts val="1000"/>
              </a:spcBef>
              <a:spcAft>
                <a:spcPts val="0"/>
              </a:spcAft>
              <a:buClr>
                <a:schemeClr val="lt1"/>
              </a:buClr>
              <a:buSzPts val="1400"/>
              <a:buChar char="●"/>
            </a:pPr>
            <a:r>
              <a:rPr lang="en">
                <a:solidFill>
                  <a:schemeClr val="lt1"/>
                </a:solidFill>
              </a:rPr>
              <a:t>Standard Machine Learning:</a:t>
            </a:r>
            <a:endParaRPr>
              <a:solidFill>
                <a:schemeClr val="lt1"/>
              </a:solidFill>
            </a:endParaRPr>
          </a:p>
          <a:p>
            <a:pPr indent="0" lvl="0" marL="457200" rtl="0" algn="l">
              <a:spcBef>
                <a:spcPts val="1000"/>
              </a:spcBef>
              <a:spcAft>
                <a:spcPts val="0"/>
              </a:spcAft>
              <a:buNone/>
            </a:pPr>
            <a:r>
              <a:rPr lang="en" sz="1200">
                <a:solidFill>
                  <a:schemeClr val="lt1"/>
                </a:solidFill>
              </a:rPr>
              <a:t>Predicts clinical risks such as hospital readmission or adverse events.</a:t>
            </a:r>
            <a:endParaRPr sz="1200">
              <a:solidFill>
                <a:schemeClr val="lt1"/>
              </a:solidFill>
            </a:endParaRPr>
          </a:p>
          <a:p>
            <a:pPr indent="-317500" lvl="0" marL="457200" rtl="0" algn="l">
              <a:spcBef>
                <a:spcPts val="1000"/>
              </a:spcBef>
              <a:spcAft>
                <a:spcPts val="0"/>
              </a:spcAft>
              <a:buClr>
                <a:schemeClr val="lt1"/>
              </a:buClr>
              <a:buSzPts val="1400"/>
              <a:buChar char="●"/>
            </a:pPr>
            <a:r>
              <a:rPr lang="en">
                <a:solidFill>
                  <a:schemeClr val="lt1"/>
                </a:solidFill>
              </a:rPr>
              <a:t>Deep Learning:</a:t>
            </a:r>
            <a:endParaRPr>
              <a:solidFill>
                <a:schemeClr val="lt1"/>
              </a:solidFill>
            </a:endParaRPr>
          </a:p>
          <a:p>
            <a:pPr indent="0" lvl="0" marL="457200" rtl="0" algn="l">
              <a:spcBef>
                <a:spcPts val="1000"/>
              </a:spcBef>
              <a:spcAft>
                <a:spcPts val="0"/>
              </a:spcAft>
              <a:buNone/>
            </a:pPr>
            <a:r>
              <a:rPr lang="en" sz="1200">
                <a:solidFill>
                  <a:schemeClr val="lt1"/>
                </a:solidFill>
              </a:rPr>
              <a:t>Analyzes medical imaging (e.g., X-rays, MRIs) for diagnostics and anomaly detection.</a:t>
            </a:r>
            <a:endParaRPr sz="1200">
              <a:solidFill>
                <a:schemeClr val="lt1"/>
              </a:solidFill>
            </a:endParaRPr>
          </a:p>
          <a:p>
            <a:pPr indent="-317500" lvl="0" marL="457200" rtl="0" algn="l">
              <a:spcBef>
                <a:spcPts val="1000"/>
              </a:spcBef>
              <a:spcAft>
                <a:spcPts val="0"/>
              </a:spcAft>
              <a:buClr>
                <a:schemeClr val="lt1"/>
              </a:buClr>
              <a:buSzPts val="1400"/>
              <a:buChar char="●"/>
            </a:pPr>
            <a:r>
              <a:rPr lang="en">
                <a:solidFill>
                  <a:schemeClr val="lt1"/>
                </a:solidFill>
              </a:rPr>
              <a:t>Large Language Models (LLMs):</a:t>
            </a:r>
            <a:endParaRPr>
              <a:solidFill>
                <a:schemeClr val="lt1"/>
              </a:solidFill>
            </a:endParaRPr>
          </a:p>
          <a:p>
            <a:pPr indent="0" lvl="0" marL="457200" rtl="0" algn="l">
              <a:spcBef>
                <a:spcPts val="1000"/>
              </a:spcBef>
              <a:spcAft>
                <a:spcPts val="0"/>
              </a:spcAft>
              <a:buNone/>
            </a:pPr>
            <a:r>
              <a:rPr lang="en" sz="1200">
                <a:solidFill>
                  <a:schemeClr val="lt1"/>
                </a:solidFill>
              </a:rPr>
              <a:t>Extracts insights from clinical notes, guidelines, and unstructured medical text.</a:t>
            </a:r>
            <a:endParaRPr sz="1200">
              <a:solidFill>
                <a:schemeClr val="lt1"/>
              </a:solidFill>
            </a:endParaRPr>
          </a:p>
          <a:p>
            <a:pPr indent="-317500" lvl="0" marL="457200" rtl="0" algn="l">
              <a:spcBef>
                <a:spcPts val="1000"/>
              </a:spcBef>
              <a:spcAft>
                <a:spcPts val="0"/>
              </a:spcAft>
              <a:buClr>
                <a:schemeClr val="lt1"/>
              </a:buClr>
              <a:buSzPts val="1400"/>
              <a:buChar char="●"/>
            </a:pPr>
            <a:r>
              <a:rPr lang="en">
                <a:solidFill>
                  <a:schemeClr val="lt1"/>
                </a:solidFill>
              </a:rPr>
              <a:t>Agentic Layer:</a:t>
            </a:r>
            <a:endParaRPr>
              <a:solidFill>
                <a:schemeClr val="lt1"/>
              </a:solidFill>
            </a:endParaRPr>
          </a:p>
          <a:p>
            <a:pPr indent="0" lvl="0" marL="457200" rtl="0" algn="l">
              <a:spcBef>
                <a:spcPts val="1000"/>
              </a:spcBef>
              <a:spcAft>
                <a:spcPts val="0"/>
              </a:spcAft>
              <a:buNone/>
            </a:pPr>
            <a:r>
              <a:rPr lang="en" sz="1200">
                <a:solidFill>
                  <a:schemeClr val="lt1"/>
                </a:solidFill>
              </a:rPr>
              <a:t>Automates patient follow-up, care coordination, and interaction with healthcare tools and systems.</a:t>
            </a:r>
            <a:endParaRPr sz="1200">
              <a:solidFill>
                <a:schemeClr val="lt1"/>
              </a:solidFill>
            </a:endParaRPr>
          </a:p>
          <a:p>
            <a:pPr indent="0" lvl="0" marL="457200" rtl="0" algn="l">
              <a:spcBef>
                <a:spcPts val="1000"/>
              </a:spcBef>
              <a:spcAft>
                <a:spcPts val="0"/>
              </a:spcAft>
              <a:buNone/>
            </a:pPr>
            <a:r>
              <a:t/>
            </a:r>
            <a:endParaRPr>
              <a:solidFill>
                <a:schemeClr val="lt1"/>
              </a:solidFill>
            </a:endParaRPr>
          </a:p>
          <a:p>
            <a:pPr indent="0" lvl="0" marL="457200" rtl="0" algn="l">
              <a:spcBef>
                <a:spcPts val="1000"/>
              </a:spcBef>
              <a:spcAft>
                <a:spcPts val="0"/>
              </a:spcAft>
              <a:buNone/>
            </a:pPr>
            <a:r>
              <a:t/>
            </a:r>
            <a:endParaRPr>
              <a:solidFill>
                <a:schemeClr val="lt1"/>
              </a:solidFill>
            </a:endParaRPr>
          </a:p>
          <a:p>
            <a:pPr indent="0" lvl="0" marL="457200" rtl="0" algn="l">
              <a:spcBef>
                <a:spcPts val="1000"/>
              </a:spcBef>
              <a:spcAft>
                <a:spcPts val="1000"/>
              </a:spcAft>
              <a:buNone/>
            </a:pPr>
            <a:r>
              <a:t/>
            </a:r>
            <a:endParaRPr>
              <a:solidFill>
                <a:schemeClr val="lt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8" name="Shape 978"/>
        <p:cNvGrpSpPr/>
        <p:nvPr/>
      </p:nvGrpSpPr>
      <p:grpSpPr>
        <a:xfrm>
          <a:off x="0" y="0"/>
          <a:ext cx="0" cy="0"/>
          <a:chOff x="0" y="0"/>
          <a:chExt cx="0" cy="0"/>
        </a:xfrm>
      </p:grpSpPr>
      <p:sp>
        <p:nvSpPr>
          <p:cNvPr id="979" name="Google Shape;979;p38"/>
          <p:cNvSpPr txBox="1"/>
          <p:nvPr>
            <p:ph type="title"/>
          </p:nvPr>
        </p:nvSpPr>
        <p:spPr>
          <a:xfrm>
            <a:off x="720000" y="445025"/>
            <a:ext cx="83391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400">
                <a:solidFill>
                  <a:schemeClr val="lt1"/>
                </a:solidFill>
                <a:latin typeface="Calibri"/>
                <a:ea typeface="Calibri"/>
                <a:cs typeface="Calibri"/>
                <a:sym typeface="Calibri"/>
              </a:rPr>
              <a:t>Case Study – Agentic AI in Finance</a:t>
            </a:r>
            <a:endParaRPr sz="100">
              <a:solidFill>
                <a:schemeClr val="lt1"/>
              </a:solidFill>
            </a:endParaRPr>
          </a:p>
        </p:txBody>
      </p:sp>
      <p:sp>
        <p:nvSpPr>
          <p:cNvPr id="980" name="Google Shape;980;p38"/>
          <p:cNvSpPr txBox="1"/>
          <p:nvPr/>
        </p:nvSpPr>
        <p:spPr>
          <a:xfrm>
            <a:off x="1111175" y="1188125"/>
            <a:ext cx="6572400" cy="35586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0"/>
              </a:spcBef>
              <a:spcAft>
                <a:spcPts val="0"/>
              </a:spcAft>
              <a:buClr>
                <a:schemeClr val="lt1"/>
              </a:buClr>
              <a:buSzPts val="1400"/>
              <a:buChar char="●"/>
            </a:pPr>
            <a:r>
              <a:rPr lang="en">
                <a:solidFill>
                  <a:schemeClr val="lt1"/>
                </a:solidFill>
              </a:rPr>
              <a:t>System Overview:</a:t>
            </a:r>
            <a:endParaRPr>
              <a:solidFill>
                <a:schemeClr val="lt1"/>
              </a:solidFill>
            </a:endParaRPr>
          </a:p>
          <a:p>
            <a:pPr indent="0" lvl="0" marL="457200" rtl="0" algn="l">
              <a:lnSpc>
                <a:spcPct val="115000"/>
              </a:lnSpc>
              <a:spcBef>
                <a:spcPts val="0"/>
              </a:spcBef>
              <a:spcAft>
                <a:spcPts val="0"/>
              </a:spcAft>
              <a:buNone/>
            </a:pPr>
            <a:r>
              <a:rPr lang="en">
                <a:solidFill>
                  <a:schemeClr val="lt1"/>
                </a:solidFill>
              </a:rPr>
              <a:t>An independent platform for investment and trading with minimal human oversight.</a:t>
            </a:r>
            <a:endParaRPr>
              <a:solidFill>
                <a:schemeClr val="lt1"/>
              </a:solidFill>
            </a:endParaRPr>
          </a:p>
          <a:p>
            <a:pPr indent="-317500" lvl="0" marL="457200" rtl="0" algn="l">
              <a:lnSpc>
                <a:spcPct val="115000"/>
              </a:lnSpc>
              <a:spcBef>
                <a:spcPts val="0"/>
              </a:spcBef>
              <a:spcAft>
                <a:spcPts val="0"/>
              </a:spcAft>
              <a:buClr>
                <a:schemeClr val="lt1"/>
              </a:buClr>
              <a:buSzPts val="1400"/>
              <a:buChar char="●"/>
            </a:pPr>
            <a:r>
              <a:rPr lang="en">
                <a:solidFill>
                  <a:schemeClr val="lt1"/>
                </a:solidFill>
              </a:rPr>
              <a:t>Traditional Machine Learning:</a:t>
            </a:r>
            <a:endParaRPr>
              <a:solidFill>
                <a:schemeClr val="lt1"/>
              </a:solidFill>
            </a:endParaRPr>
          </a:p>
          <a:p>
            <a:pPr indent="0" lvl="0" marL="457200" rtl="0" algn="l">
              <a:lnSpc>
                <a:spcPct val="115000"/>
              </a:lnSpc>
              <a:spcBef>
                <a:spcPts val="0"/>
              </a:spcBef>
              <a:spcAft>
                <a:spcPts val="0"/>
              </a:spcAft>
              <a:buNone/>
            </a:pPr>
            <a:r>
              <a:rPr lang="en">
                <a:solidFill>
                  <a:schemeClr val="lt1"/>
                </a:solidFill>
              </a:rPr>
              <a:t>Forecasts market trends using historical data and statistical models.</a:t>
            </a:r>
            <a:endParaRPr>
              <a:solidFill>
                <a:schemeClr val="lt1"/>
              </a:solidFill>
            </a:endParaRPr>
          </a:p>
          <a:p>
            <a:pPr indent="-317500" lvl="0" marL="457200" rtl="0" algn="l">
              <a:lnSpc>
                <a:spcPct val="115000"/>
              </a:lnSpc>
              <a:spcBef>
                <a:spcPts val="0"/>
              </a:spcBef>
              <a:spcAft>
                <a:spcPts val="0"/>
              </a:spcAft>
              <a:buClr>
                <a:schemeClr val="lt1"/>
              </a:buClr>
              <a:buSzPts val="1400"/>
              <a:buChar char="●"/>
            </a:pPr>
            <a:r>
              <a:rPr lang="en">
                <a:solidFill>
                  <a:schemeClr val="lt1"/>
                </a:solidFill>
              </a:rPr>
              <a:t>Large Language Models (LLMs):</a:t>
            </a:r>
            <a:endParaRPr>
              <a:solidFill>
                <a:schemeClr val="lt1"/>
              </a:solidFill>
            </a:endParaRPr>
          </a:p>
          <a:p>
            <a:pPr indent="0" lvl="0" marL="457200" rtl="0" algn="l">
              <a:lnSpc>
                <a:spcPct val="115000"/>
              </a:lnSpc>
              <a:spcBef>
                <a:spcPts val="0"/>
              </a:spcBef>
              <a:spcAft>
                <a:spcPts val="0"/>
              </a:spcAft>
              <a:buNone/>
            </a:pPr>
            <a:r>
              <a:rPr lang="en">
                <a:solidFill>
                  <a:schemeClr val="lt1"/>
                </a:solidFill>
              </a:rPr>
              <a:t>Interprets financial reports, accounting data, and real-time news sentiment.</a:t>
            </a:r>
            <a:endParaRPr>
              <a:solidFill>
                <a:schemeClr val="lt1"/>
              </a:solidFill>
            </a:endParaRPr>
          </a:p>
          <a:p>
            <a:pPr indent="-317500" lvl="0" marL="457200" rtl="0" algn="l">
              <a:lnSpc>
                <a:spcPct val="115000"/>
              </a:lnSpc>
              <a:spcBef>
                <a:spcPts val="0"/>
              </a:spcBef>
              <a:spcAft>
                <a:spcPts val="0"/>
              </a:spcAft>
              <a:buClr>
                <a:schemeClr val="lt1"/>
              </a:buClr>
              <a:buSzPts val="1400"/>
              <a:buChar char="●"/>
            </a:pPr>
            <a:r>
              <a:rPr lang="en">
                <a:solidFill>
                  <a:schemeClr val="lt1"/>
                </a:solidFill>
              </a:rPr>
              <a:t>Agentic Reasoning:</a:t>
            </a:r>
            <a:endParaRPr>
              <a:solidFill>
                <a:schemeClr val="lt1"/>
              </a:solidFill>
            </a:endParaRPr>
          </a:p>
          <a:p>
            <a:pPr indent="0" lvl="0" marL="457200" rtl="0" algn="l">
              <a:lnSpc>
                <a:spcPct val="115000"/>
              </a:lnSpc>
              <a:spcBef>
                <a:spcPts val="0"/>
              </a:spcBef>
              <a:spcAft>
                <a:spcPts val="0"/>
              </a:spcAft>
              <a:buNone/>
            </a:pPr>
            <a:r>
              <a:rPr lang="en">
                <a:solidFill>
                  <a:schemeClr val="lt1"/>
                </a:solidFill>
              </a:rPr>
              <a:t>Executes data- and event-driven trading strategies aimed at maximizing profit.</a:t>
            </a:r>
            <a:endParaRPr>
              <a:solidFill>
                <a:schemeClr val="lt1"/>
              </a:solidFill>
            </a:endParaRPr>
          </a:p>
          <a:p>
            <a:pPr indent="-317500" lvl="0" marL="457200" rtl="0" algn="l">
              <a:lnSpc>
                <a:spcPct val="115000"/>
              </a:lnSpc>
              <a:spcBef>
                <a:spcPts val="0"/>
              </a:spcBef>
              <a:spcAft>
                <a:spcPts val="0"/>
              </a:spcAft>
              <a:buClr>
                <a:schemeClr val="lt1"/>
              </a:buClr>
              <a:buSzPts val="1400"/>
              <a:buChar char="●"/>
            </a:pPr>
            <a:r>
              <a:rPr lang="en">
                <a:solidFill>
                  <a:schemeClr val="lt1"/>
                </a:solidFill>
              </a:rPr>
              <a:t>Autonomous Decision-Making:</a:t>
            </a:r>
            <a:endParaRPr>
              <a:solidFill>
                <a:schemeClr val="lt1"/>
              </a:solidFill>
            </a:endParaRPr>
          </a:p>
          <a:p>
            <a:pPr indent="0" lvl="0" marL="457200" rtl="0" algn="l">
              <a:lnSpc>
                <a:spcPct val="115000"/>
              </a:lnSpc>
              <a:spcBef>
                <a:spcPts val="0"/>
              </a:spcBef>
              <a:spcAft>
                <a:spcPts val="0"/>
              </a:spcAft>
              <a:buNone/>
            </a:pPr>
            <a:r>
              <a:rPr lang="en">
                <a:solidFill>
                  <a:schemeClr val="lt1"/>
                </a:solidFill>
              </a:rPr>
              <a:t>Makes real-time trading decisions with limited human intervention.</a:t>
            </a:r>
            <a:endParaRPr>
              <a:solidFill>
                <a:schemeClr val="lt1"/>
              </a:solidFill>
            </a:endParaRPr>
          </a:p>
          <a:p>
            <a:pPr indent="0" lvl="0" marL="0" rtl="0" algn="l">
              <a:spcBef>
                <a:spcPts val="0"/>
              </a:spcBef>
              <a:spcAft>
                <a:spcPts val="0"/>
              </a:spcAft>
              <a:buNone/>
            </a:pPr>
            <a:r>
              <a:t/>
            </a:r>
            <a:endParaRPr>
              <a:solidFill>
                <a:schemeClr val="lt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4" name="Shape 984"/>
        <p:cNvGrpSpPr/>
        <p:nvPr/>
      </p:nvGrpSpPr>
      <p:grpSpPr>
        <a:xfrm>
          <a:off x="0" y="0"/>
          <a:ext cx="0" cy="0"/>
          <a:chOff x="0" y="0"/>
          <a:chExt cx="0" cy="0"/>
        </a:xfrm>
      </p:grpSpPr>
      <p:sp>
        <p:nvSpPr>
          <p:cNvPr id="985" name="Google Shape;985;p3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400">
                <a:solidFill>
                  <a:schemeClr val="lt1"/>
                </a:solidFill>
                <a:latin typeface="Calibri"/>
                <a:ea typeface="Calibri"/>
                <a:cs typeface="Calibri"/>
                <a:sym typeface="Calibri"/>
              </a:rPr>
              <a:t>Challenges and Considerations</a:t>
            </a:r>
            <a:endParaRPr>
              <a:solidFill>
                <a:schemeClr val="lt1"/>
              </a:solidFill>
            </a:endParaRPr>
          </a:p>
        </p:txBody>
      </p:sp>
      <p:sp>
        <p:nvSpPr>
          <p:cNvPr id="986" name="Google Shape;986;p39"/>
          <p:cNvSpPr txBox="1"/>
          <p:nvPr/>
        </p:nvSpPr>
        <p:spPr>
          <a:xfrm>
            <a:off x="594450" y="1368075"/>
            <a:ext cx="7955100" cy="32028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lt1"/>
              </a:buClr>
              <a:buSzPts val="1500"/>
              <a:buChar char="●"/>
            </a:pPr>
            <a:r>
              <a:rPr lang="en" sz="1500">
                <a:solidFill>
                  <a:schemeClr val="lt1"/>
                </a:solidFill>
              </a:rPr>
              <a:t>Data Privacy &amp; Compliance</a:t>
            </a:r>
            <a:endParaRPr sz="1500">
              <a:solidFill>
                <a:schemeClr val="lt1"/>
              </a:solidFill>
            </a:endParaRPr>
          </a:p>
          <a:p>
            <a:pPr indent="457200" lvl="0" marL="0" rtl="0" algn="l">
              <a:spcBef>
                <a:spcPts val="0"/>
              </a:spcBef>
              <a:spcAft>
                <a:spcPts val="0"/>
              </a:spcAft>
              <a:buNone/>
            </a:pPr>
            <a:r>
              <a:rPr lang="en" sz="1500">
                <a:solidFill>
                  <a:schemeClr val="lt1"/>
                </a:solidFill>
              </a:rPr>
              <a:t>Adherence to regulations like HIPAA, GDPR, and other data protection standards.</a:t>
            </a:r>
            <a:endParaRPr sz="1500">
              <a:solidFill>
                <a:schemeClr val="lt1"/>
              </a:solidFill>
            </a:endParaRPr>
          </a:p>
          <a:p>
            <a:pPr indent="-323850" lvl="0" marL="457200" rtl="0" algn="l">
              <a:spcBef>
                <a:spcPts val="0"/>
              </a:spcBef>
              <a:spcAft>
                <a:spcPts val="0"/>
              </a:spcAft>
              <a:buClr>
                <a:schemeClr val="lt1"/>
              </a:buClr>
              <a:buSzPts val="1500"/>
              <a:buChar char="●"/>
            </a:pPr>
            <a:r>
              <a:rPr lang="en" sz="1500">
                <a:solidFill>
                  <a:schemeClr val="lt1"/>
                </a:solidFill>
              </a:rPr>
              <a:t>Contextual Accuracy</a:t>
            </a:r>
            <a:endParaRPr sz="1500">
              <a:solidFill>
                <a:schemeClr val="lt1"/>
              </a:solidFill>
            </a:endParaRPr>
          </a:p>
          <a:p>
            <a:pPr indent="0" lvl="0" marL="457200" rtl="0" algn="l">
              <a:spcBef>
                <a:spcPts val="0"/>
              </a:spcBef>
              <a:spcAft>
                <a:spcPts val="0"/>
              </a:spcAft>
              <a:buNone/>
            </a:pPr>
            <a:r>
              <a:rPr lang="en" sz="1500">
                <a:solidFill>
                  <a:schemeClr val="lt1"/>
                </a:solidFill>
              </a:rPr>
              <a:t>Ensuring real-time correctness and validity of AI-generated outputs in dynamic environments.</a:t>
            </a:r>
            <a:endParaRPr sz="1500">
              <a:solidFill>
                <a:schemeClr val="lt1"/>
              </a:solidFill>
            </a:endParaRPr>
          </a:p>
          <a:p>
            <a:pPr indent="-323850" lvl="0" marL="457200" rtl="0" algn="l">
              <a:spcBef>
                <a:spcPts val="0"/>
              </a:spcBef>
              <a:spcAft>
                <a:spcPts val="0"/>
              </a:spcAft>
              <a:buClr>
                <a:schemeClr val="lt1"/>
              </a:buClr>
              <a:buSzPts val="1500"/>
              <a:buChar char="●"/>
            </a:pPr>
            <a:r>
              <a:rPr lang="en" sz="1500">
                <a:solidFill>
                  <a:schemeClr val="lt1"/>
                </a:solidFill>
              </a:rPr>
              <a:t>Ethical Alignment</a:t>
            </a:r>
            <a:endParaRPr sz="1500">
              <a:solidFill>
                <a:schemeClr val="lt1"/>
              </a:solidFill>
            </a:endParaRPr>
          </a:p>
          <a:p>
            <a:pPr indent="0" lvl="0" marL="457200" rtl="0" algn="l">
              <a:spcBef>
                <a:spcPts val="0"/>
              </a:spcBef>
              <a:spcAft>
                <a:spcPts val="0"/>
              </a:spcAft>
              <a:buNone/>
            </a:pPr>
            <a:r>
              <a:rPr lang="en" sz="1500">
                <a:solidFill>
                  <a:schemeClr val="lt1"/>
                </a:solidFill>
              </a:rPr>
              <a:t>Embedding AI alignment principles and supporting ethical decision-making in autonomous agents.</a:t>
            </a:r>
            <a:endParaRPr sz="1500">
              <a:solidFill>
                <a:schemeClr val="lt1"/>
              </a:solidFill>
            </a:endParaRPr>
          </a:p>
          <a:p>
            <a:pPr indent="-323850" lvl="0" marL="457200" rtl="0" algn="l">
              <a:spcBef>
                <a:spcPts val="0"/>
              </a:spcBef>
              <a:spcAft>
                <a:spcPts val="0"/>
              </a:spcAft>
              <a:buClr>
                <a:schemeClr val="lt1"/>
              </a:buClr>
              <a:buSzPts val="1500"/>
              <a:buChar char="●"/>
            </a:pPr>
            <a:r>
              <a:rPr lang="en" sz="1500">
                <a:solidFill>
                  <a:schemeClr val="lt1"/>
                </a:solidFill>
              </a:rPr>
              <a:t>Managing Hallucinations</a:t>
            </a:r>
            <a:endParaRPr sz="1500">
              <a:solidFill>
                <a:schemeClr val="lt1"/>
              </a:solidFill>
            </a:endParaRPr>
          </a:p>
          <a:p>
            <a:pPr indent="0" lvl="0" marL="457200" rtl="0" algn="l">
              <a:spcBef>
                <a:spcPts val="0"/>
              </a:spcBef>
              <a:spcAft>
                <a:spcPts val="0"/>
              </a:spcAft>
              <a:buNone/>
            </a:pPr>
            <a:r>
              <a:rPr lang="en" sz="1500">
                <a:solidFill>
                  <a:schemeClr val="lt1"/>
                </a:solidFill>
              </a:rPr>
              <a:t>Detecting and mitigating inaccurate or fabricated outputs from large language models (LLMs).</a:t>
            </a:r>
            <a:endParaRPr sz="1500">
              <a:solidFill>
                <a:schemeClr val="lt1"/>
              </a:solidFill>
            </a:endParaRPr>
          </a:p>
          <a:p>
            <a:pPr indent="-323850" lvl="0" marL="457200" rtl="0" algn="l">
              <a:spcBef>
                <a:spcPts val="0"/>
              </a:spcBef>
              <a:spcAft>
                <a:spcPts val="0"/>
              </a:spcAft>
              <a:buClr>
                <a:schemeClr val="lt1"/>
              </a:buClr>
              <a:buSzPts val="1500"/>
              <a:buChar char="●"/>
            </a:pPr>
            <a:r>
              <a:rPr lang="en" sz="1500">
                <a:solidFill>
                  <a:schemeClr val="lt1"/>
                </a:solidFill>
              </a:rPr>
              <a:t>Scalability &amp; Resource Constraints</a:t>
            </a:r>
            <a:endParaRPr sz="1500">
              <a:solidFill>
                <a:schemeClr val="lt1"/>
              </a:solidFill>
            </a:endParaRPr>
          </a:p>
          <a:p>
            <a:pPr indent="457200" lvl="0" marL="0" rtl="0" algn="l">
              <a:spcBef>
                <a:spcPts val="0"/>
              </a:spcBef>
              <a:spcAft>
                <a:spcPts val="0"/>
              </a:spcAft>
              <a:buNone/>
            </a:pPr>
            <a:r>
              <a:rPr lang="en" sz="1500">
                <a:solidFill>
                  <a:schemeClr val="lt1"/>
                </a:solidFill>
              </a:rPr>
              <a:t>Balancing performance with computational efficiency and infrastructure limitations.</a:t>
            </a:r>
            <a:endParaRPr sz="1500">
              <a:solidFill>
                <a:schemeClr val="lt1"/>
              </a:solidFill>
            </a:endParaRPr>
          </a:p>
          <a:p>
            <a:pPr indent="0" lvl="0" marL="0" rtl="0" algn="l">
              <a:spcBef>
                <a:spcPts val="0"/>
              </a:spcBef>
              <a:spcAft>
                <a:spcPts val="0"/>
              </a:spcAft>
              <a:buNone/>
            </a:pPr>
            <a:r>
              <a:t/>
            </a:r>
            <a:endParaRPr sz="1500">
              <a:solidFill>
                <a:schemeClr val="lt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0" name="Shape 990"/>
        <p:cNvGrpSpPr/>
        <p:nvPr/>
      </p:nvGrpSpPr>
      <p:grpSpPr>
        <a:xfrm>
          <a:off x="0" y="0"/>
          <a:ext cx="0" cy="0"/>
          <a:chOff x="0" y="0"/>
          <a:chExt cx="0" cy="0"/>
        </a:xfrm>
      </p:grpSpPr>
      <p:sp>
        <p:nvSpPr>
          <p:cNvPr id="991" name="Google Shape;991;p4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sz="4400">
                <a:solidFill>
                  <a:schemeClr val="lt1"/>
                </a:solidFill>
                <a:latin typeface="Calibri"/>
                <a:ea typeface="Calibri"/>
                <a:cs typeface="Calibri"/>
                <a:sym typeface="Calibri"/>
              </a:rPr>
              <a:t>Emerging Trends</a:t>
            </a:r>
            <a:endParaRPr>
              <a:solidFill>
                <a:schemeClr val="lt1"/>
              </a:solidFill>
            </a:endParaRPr>
          </a:p>
        </p:txBody>
      </p:sp>
      <p:sp>
        <p:nvSpPr>
          <p:cNvPr id="992" name="Google Shape;992;p40"/>
          <p:cNvSpPr txBox="1"/>
          <p:nvPr/>
        </p:nvSpPr>
        <p:spPr>
          <a:xfrm>
            <a:off x="902550" y="1368075"/>
            <a:ext cx="7338900" cy="32028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Clr>
                <a:schemeClr val="lt1"/>
              </a:buClr>
              <a:buSzPts val="1500"/>
              <a:buChar char="●"/>
            </a:pPr>
            <a:r>
              <a:rPr lang="en" sz="1500">
                <a:solidFill>
                  <a:schemeClr val="lt1"/>
                </a:solidFill>
              </a:rPr>
              <a:t>Multi-Agent Ecosystems</a:t>
            </a:r>
            <a:endParaRPr sz="1500">
              <a:solidFill>
                <a:schemeClr val="lt1"/>
              </a:solidFill>
            </a:endParaRPr>
          </a:p>
          <a:p>
            <a:pPr indent="0" lvl="0" marL="457200" rtl="0" algn="l">
              <a:spcBef>
                <a:spcPts val="0"/>
              </a:spcBef>
              <a:spcAft>
                <a:spcPts val="0"/>
              </a:spcAft>
              <a:buNone/>
            </a:pPr>
            <a:r>
              <a:rPr lang="en" sz="1300">
                <a:solidFill>
                  <a:schemeClr val="lt1"/>
                </a:solidFill>
              </a:rPr>
              <a:t>Agents collaborate, share knowledge, and coordinate tasks across complex environments.</a:t>
            </a:r>
            <a:endParaRPr sz="1300">
              <a:solidFill>
                <a:schemeClr val="lt1"/>
              </a:solidFill>
            </a:endParaRPr>
          </a:p>
          <a:p>
            <a:pPr indent="-323850" lvl="0" marL="457200" rtl="0" algn="l">
              <a:spcBef>
                <a:spcPts val="0"/>
              </a:spcBef>
              <a:spcAft>
                <a:spcPts val="0"/>
              </a:spcAft>
              <a:buClr>
                <a:schemeClr val="lt1"/>
              </a:buClr>
              <a:buSzPts val="1500"/>
              <a:buChar char="●"/>
            </a:pPr>
            <a:r>
              <a:rPr lang="en" sz="1500">
                <a:solidFill>
                  <a:schemeClr val="lt1"/>
                </a:solidFill>
              </a:rPr>
              <a:t>Memory-Enhanced LLMs</a:t>
            </a:r>
            <a:endParaRPr sz="1500">
              <a:solidFill>
                <a:schemeClr val="lt1"/>
              </a:solidFill>
            </a:endParaRPr>
          </a:p>
          <a:p>
            <a:pPr indent="0" lvl="0" marL="457200" rtl="0" algn="l">
              <a:spcBef>
                <a:spcPts val="0"/>
              </a:spcBef>
              <a:spcAft>
                <a:spcPts val="0"/>
              </a:spcAft>
              <a:buNone/>
            </a:pPr>
            <a:r>
              <a:rPr lang="en" sz="1300">
                <a:solidFill>
                  <a:schemeClr val="lt1"/>
                </a:solidFill>
              </a:rPr>
              <a:t>Language models with persistent memory for improved contextual understanding and continuity.</a:t>
            </a:r>
            <a:endParaRPr sz="1300">
              <a:solidFill>
                <a:schemeClr val="lt1"/>
              </a:solidFill>
            </a:endParaRPr>
          </a:p>
          <a:p>
            <a:pPr indent="-323850" lvl="0" marL="457200" rtl="0" algn="l">
              <a:spcBef>
                <a:spcPts val="0"/>
              </a:spcBef>
              <a:spcAft>
                <a:spcPts val="0"/>
              </a:spcAft>
              <a:buClr>
                <a:schemeClr val="lt1"/>
              </a:buClr>
              <a:buSzPts val="1500"/>
              <a:buChar char="●"/>
            </a:pPr>
            <a:r>
              <a:rPr lang="en" sz="1500">
                <a:solidFill>
                  <a:schemeClr val="lt1"/>
                </a:solidFill>
              </a:rPr>
              <a:t>Toolformer &amp; API-Compatible Agents</a:t>
            </a:r>
            <a:endParaRPr sz="1500">
              <a:solidFill>
                <a:schemeClr val="lt1"/>
              </a:solidFill>
            </a:endParaRPr>
          </a:p>
          <a:p>
            <a:pPr indent="0" lvl="0" marL="457200" rtl="0" algn="l">
              <a:spcBef>
                <a:spcPts val="0"/>
              </a:spcBef>
              <a:spcAft>
                <a:spcPts val="0"/>
              </a:spcAft>
              <a:buNone/>
            </a:pPr>
            <a:r>
              <a:rPr lang="en" sz="1300">
                <a:solidFill>
                  <a:schemeClr val="lt1"/>
                </a:solidFill>
              </a:rPr>
              <a:t>Agents that autonomously decide when and how to use external tools, APIs, and services.</a:t>
            </a:r>
            <a:endParaRPr sz="1300">
              <a:solidFill>
                <a:schemeClr val="lt1"/>
              </a:solidFill>
            </a:endParaRPr>
          </a:p>
          <a:p>
            <a:pPr indent="-323850" lvl="0" marL="457200" rtl="0" algn="l">
              <a:spcBef>
                <a:spcPts val="0"/>
              </a:spcBef>
              <a:spcAft>
                <a:spcPts val="0"/>
              </a:spcAft>
              <a:buClr>
                <a:schemeClr val="lt1"/>
              </a:buClr>
              <a:buSzPts val="1500"/>
              <a:buChar char="●"/>
            </a:pPr>
            <a:r>
              <a:rPr lang="en" sz="1500">
                <a:solidFill>
                  <a:schemeClr val="lt1"/>
                </a:solidFill>
              </a:rPr>
              <a:t>Human-AI Collaboration &amp; Explainability</a:t>
            </a:r>
            <a:endParaRPr sz="1500">
              <a:solidFill>
                <a:schemeClr val="lt1"/>
              </a:solidFill>
            </a:endParaRPr>
          </a:p>
          <a:p>
            <a:pPr indent="0" lvl="0" marL="457200" rtl="0" algn="l">
              <a:spcBef>
                <a:spcPts val="0"/>
              </a:spcBef>
              <a:spcAft>
                <a:spcPts val="0"/>
              </a:spcAft>
              <a:buNone/>
            </a:pPr>
            <a:r>
              <a:rPr lang="en" sz="1300">
                <a:solidFill>
                  <a:schemeClr val="lt1"/>
                </a:solidFill>
              </a:rPr>
              <a:t>Transparent decision-making that fosters trust and enables effective human-AI teamwork.</a:t>
            </a:r>
            <a:endParaRPr sz="1300">
              <a:solidFill>
                <a:schemeClr val="lt1"/>
              </a:solidFill>
            </a:endParaRPr>
          </a:p>
          <a:p>
            <a:pPr indent="-323850" lvl="0" marL="457200" rtl="0" algn="l">
              <a:spcBef>
                <a:spcPts val="0"/>
              </a:spcBef>
              <a:spcAft>
                <a:spcPts val="0"/>
              </a:spcAft>
              <a:buClr>
                <a:schemeClr val="lt1"/>
              </a:buClr>
              <a:buSzPts val="1500"/>
              <a:buChar char="●"/>
            </a:pPr>
            <a:r>
              <a:rPr lang="en" sz="1500">
                <a:solidFill>
                  <a:schemeClr val="lt1"/>
                </a:solidFill>
              </a:rPr>
              <a:t>RLHF &amp; Continuous Learning Loops</a:t>
            </a:r>
            <a:endParaRPr sz="1500">
              <a:solidFill>
                <a:schemeClr val="lt1"/>
              </a:solidFill>
            </a:endParaRPr>
          </a:p>
          <a:p>
            <a:pPr indent="0" lvl="0" marL="457200" rtl="0" algn="l">
              <a:spcBef>
                <a:spcPts val="0"/>
              </a:spcBef>
              <a:spcAft>
                <a:spcPts val="0"/>
              </a:spcAft>
              <a:buNone/>
            </a:pPr>
            <a:r>
              <a:rPr lang="en" sz="1300">
                <a:solidFill>
                  <a:schemeClr val="lt1"/>
                </a:solidFill>
              </a:rPr>
              <a:t>Reinforcement Learning from Human Feedback (RLHF) and adaptive feedback cycles for ongoing improvement.</a:t>
            </a:r>
            <a:endParaRPr sz="1300">
              <a:solidFill>
                <a:schemeClr val="lt1"/>
              </a:solidFill>
            </a:endParaRPr>
          </a:p>
          <a:p>
            <a:pPr indent="0" lvl="0" marL="0" rtl="0" algn="l">
              <a:spcBef>
                <a:spcPts val="0"/>
              </a:spcBef>
              <a:spcAft>
                <a:spcPts val="0"/>
              </a:spcAft>
              <a:buNone/>
            </a:pPr>
            <a:r>
              <a:t/>
            </a:r>
            <a:endParaRPr sz="1500">
              <a:solidFill>
                <a:schemeClr val="lt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rtificial Intelligence in Finance Theme for Business by Slidego">
  <a:themeElements>
    <a:clrScheme name="Simple Light">
      <a:dk1>
        <a:srgbClr val="000000"/>
      </a:dk1>
      <a:lt1>
        <a:srgbClr val="FFFFFF"/>
      </a:lt1>
      <a:dk2>
        <a:srgbClr val="232121"/>
      </a:dk2>
      <a:lt2>
        <a:srgbClr val="F8F8F8"/>
      </a:lt2>
      <a:accent1>
        <a:srgbClr val="C92727"/>
      </a:accent1>
      <a:accent2>
        <a:srgbClr val="AA1D1D"/>
      </a:accent2>
      <a:accent3>
        <a:srgbClr val="C62828"/>
      </a:accent3>
      <a:accent4>
        <a:srgbClr val="E23D3D"/>
      </a:accent4>
      <a:accent5>
        <a:srgbClr val="EF5656"/>
      </a:accent5>
      <a:accent6>
        <a:srgbClr val="F76D6D"/>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