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60" r:id="rId3"/>
    <p:sldId id="263" r:id="rId4"/>
    <p:sldId id="298" r:id="rId5"/>
    <p:sldId id="258" r:id="rId6"/>
    <p:sldId id="264" r:id="rId7"/>
    <p:sldId id="262" r:id="rId8"/>
    <p:sldId id="296" r:id="rId9"/>
    <p:sldId id="300" r:id="rId10"/>
    <p:sldId id="301" r:id="rId11"/>
    <p:sldId id="266" r:id="rId12"/>
    <p:sldId id="297" r:id="rId13"/>
    <p:sldId id="277" r:id="rId14"/>
  </p:sldIdLst>
  <p:sldSz cx="9144000" cy="5143500" type="screen16x9"/>
  <p:notesSz cx="6858000" cy="9144000"/>
  <p:embeddedFontLst>
    <p:embeddedFont>
      <p:font typeface="Actor" panose="020B0604020202020204" charset="0"/>
      <p:regular r:id="rId16"/>
    </p:embeddedFont>
    <p:embeddedFont>
      <p:font typeface="Anaheim" panose="020B0604020202020204" charset="0"/>
      <p:regular r:id="rId17"/>
      <p:bold r:id="rId18"/>
    </p:embeddedFont>
    <p:embeddedFont>
      <p:font typeface="Barlow Condensed" panose="00000506000000000000" pitchFamily="2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Saira Condense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BDB8E-EBE7-4B1C-984C-0C2912BD99F0}">
  <a:tblStyle styleId="{D7ABDB8E-EBE7-4B1C-984C-0C2912BD99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D44739-03DB-477D-ACD3-17F2105E9D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47" autoAdjust="0"/>
  </p:normalViewPr>
  <p:slideViewPr>
    <p:cSldViewPr snapToGrid="0">
      <p:cViewPr varScale="1">
        <p:scale>
          <a:sx n="109" d="100"/>
          <a:sy n="109" d="100"/>
        </p:scale>
        <p:origin x="16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A2B7A36A-B7B9-91B1-1244-BDDC5DAE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20eb1f822_0_250:notes">
            <a:extLst>
              <a:ext uri="{FF2B5EF4-FFF2-40B4-BE49-F238E27FC236}">
                <a16:creationId xmlns:a16="http://schemas.microsoft.com/office/drawing/2014/main" id="{732167AB-A5A3-21A6-E0C2-479508E94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20eb1f822_0_250:notes">
            <a:extLst>
              <a:ext uri="{FF2B5EF4-FFF2-40B4-BE49-F238E27FC236}">
                <a16:creationId xmlns:a16="http://schemas.microsoft.com/office/drawing/2014/main" id="{53B12C9A-F474-EC61-0AF2-08FB44E5F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774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20eb1f822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f20eb1f822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95DB039B-91A3-7893-46D5-E0BD866CF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20eb1f822_0_250:notes">
            <a:extLst>
              <a:ext uri="{FF2B5EF4-FFF2-40B4-BE49-F238E27FC236}">
                <a16:creationId xmlns:a16="http://schemas.microsoft.com/office/drawing/2014/main" id="{CE468CD2-FD89-78EE-D516-FDE59CB6AA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20eb1f822_0_250:notes">
            <a:extLst>
              <a:ext uri="{FF2B5EF4-FFF2-40B4-BE49-F238E27FC236}">
                <a16:creationId xmlns:a16="http://schemas.microsoft.com/office/drawing/2014/main" id="{F5A3A063-B09D-CAE6-77D2-F7B464166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669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f20eb1f822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f20eb1f822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f20eb1f82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f20eb1f82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UX = User Experience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How It Works in Real Life:</a:t>
            </a:r>
          </a:p>
          <a:p>
            <a:r>
              <a:rPr lang="en-US" b="0" dirty="0"/>
              <a:t>Heat-Sensing Fraud Patterns – AI assigns risk scores based on deviations from a cardholder’s typical spending behavior.</a:t>
            </a:r>
          </a:p>
          <a:p>
            <a:r>
              <a:rPr lang="en-US" b="0" dirty="0"/>
              <a:t>Predictive Fraud Detection – AI analyzes past merchant visits to predict whether a transaction is legitimate.</a:t>
            </a:r>
          </a:p>
          <a:p>
            <a:r>
              <a:rPr lang="en-US" b="0" dirty="0"/>
              <a:t>Real-Time Alerts – Banks receive fraud warnings faster, allowing them to block compromised cards before fraud occurs.</a:t>
            </a:r>
          </a:p>
          <a:p>
            <a:r>
              <a:rPr lang="en-US" b="0" dirty="0"/>
              <a:t>Massive Accuracy Boost – Fraud detection rates have improved by 20% to 300%, while false positives have dropped by 85%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9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20eb1f822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f20eb1f822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20eb1f82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20eb1f82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A2B7A36A-B7B9-91B1-1244-BDDC5DAE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20eb1f822_0_250:notes">
            <a:extLst>
              <a:ext uri="{FF2B5EF4-FFF2-40B4-BE49-F238E27FC236}">
                <a16:creationId xmlns:a16="http://schemas.microsoft.com/office/drawing/2014/main" id="{732167AB-A5A3-21A6-E0C2-479508E94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20eb1f822_0_250:notes">
            <a:extLst>
              <a:ext uri="{FF2B5EF4-FFF2-40B4-BE49-F238E27FC236}">
                <a16:creationId xmlns:a16="http://schemas.microsoft.com/office/drawing/2014/main" id="{53B12C9A-F474-EC61-0AF2-08FB44E5F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59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A2B7A36A-B7B9-91B1-1244-BDDC5DAE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20eb1f822_0_250:notes">
            <a:extLst>
              <a:ext uri="{FF2B5EF4-FFF2-40B4-BE49-F238E27FC236}">
                <a16:creationId xmlns:a16="http://schemas.microsoft.com/office/drawing/2014/main" id="{732167AB-A5A3-21A6-E0C2-479508E94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20eb1f822_0_250:notes">
            <a:extLst>
              <a:ext uri="{FF2B5EF4-FFF2-40B4-BE49-F238E27FC236}">
                <a16:creationId xmlns:a16="http://schemas.microsoft.com/office/drawing/2014/main" id="{53B12C9A-F474-EC61-0AF2-08FB44E5F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97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40113"/>
            <a:ext cx="3673800" cy="21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225" y="3485338"/>
            <a:ext cx="35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31621" y="-245950"/>
            <a:ext cx="9614052" cy="5584775"/>
            <a:chOff x="-231621" y="-245950"/>
            <a:chExt cx="9614052" cy="5584775"/>
          </a:xfrm>
        </p:grpSpPr>
        <p:grpSp>
          <p:nvGrpSpPr>
            <p:cNvPr id="12" name="Google Shape;12;p2"/>
            <p:cNvGrpSpPr/>
            <p:nvPr/>
          </p:nvGrpSpPr>
          <p:grpSpPr>
            <a:xfrm flipH="1">
              <a:off x="-149659" y="-169749"/>
              <a:ext cx="9438809" cy="5417205"/>
              <a:chOff x="-173938" y="-169749"/>
              <a:chExt cx="9438809" cy="5417205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7510794" y="1101972"/>
                <a:ext cx="3025799" cy="482356"/>
              </a:xfrm>
              <a:custGeom>
                <a:avLst/>
                <a:gdLst/>
                <a:ahLst/>
                <a:cxnLst/>
                <a:rect l="l" t="t" r="r" b="b"/>
                <a:pathLst>
                  <a:path w="205557" h="69155" extrusionOk="0">
                    <a:moveTo>
                      <a:pt x="848" y="61526"/>
                    </a:moveTo>
                    <a:cubicBezTo>
                      <a:pt x="5122" y="52779"/>
                      <a:pt x="39989" y="26059"/>
                      <a:pt x="56972" y="16663"/>
                    </a:cubicBezTo>
                    <a:cubicBezTo>
                      <a:pt x="73955" y="7267"/>
                      <a:pt x="88351" y="5040"/>
                      <a:pt x="102746" y="5151"/>
                    </a:cubicBezTo>
                    <a:cubicBezTo>
                      <a:pt x="117141" y="5262"/>
                      <a:pt x="132081" y="16060"/>
                      <a:pt x="143342" y="17330"/>
                    </a:cubicBezTo>
                    <a:cubicBezTo>
                      <a:pt x="154603" y="18600"/>
                      <a:pt x="162810" y="15478"/>
                      <a:pt x="170310" y="12771"/>
                    </a:cubicBezTo>
                    <a:cubicBezTo>
                      <a:pt x="177810" y="10064"/>
                      <a:pt x="183568" y="2867"/>
                      <a:pt x="188344" y="1087"/>
                    </a:cubicBezTo>
                    <a:cubicBezTo>
                      <a:pt x="193120" y="-693"/>
                      <a:pt x="196816" y="-236"/>
                      <a:pt x="198968" y="2090"/>
                    </a:cubicBezTo>
                    <a:cubicBezTo>
                      <a:pt x="201120" y="4416"/>
                      <a:pt x="201000" y="5011"/>
                      <a:pt x="201254" y="15044"/>
                    </a:cubicBezTo>
                    <a:cubicBezTo>
                      <a:pt x="201508" y="25077"/>
                      <a:pt x="211287" y="54287"/>
                      <a:pt x="200492" y="62288"/>
                    </a:cubicBezTo>
                    <a:cubicBezTo>
                      <a:pt x="189697" y="70289"/>
                      <a:pt x="164678" y="61907"/>
                      <a:pt x="136484" y="63050"/>
                    </a:cubicBezTo>
                    <a:cubicBezTo>
                      <a:pt x="108290" y="64193"/>
                      <a:pt x="53934" y="69400"/>
                      <a:pt x="31328" y="69146"/>
                    </a:cubicBezTo>
                    <a:cubicBezTo>
                      <a:pt x="8722" y="68892"/>
                      <a:pt x="-3426" y="70273"/>
                      <a:pt x="848" y="615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-173938" y="4746125"/>
                <a:ext cx="2408074" cy="501331"/>
              </a:xfrm>
              <a:custGeom>
                <a:avLst/>
                <a:gdLst/>
                <a:ahLst/>
                <a:cxnLst/>
                <a:rect l="l" t="t" r="r" b="b"/>
                <a:pathLst>
                  <a:path w="51873" h="28709" extrusionOk="0">
                    <a:moveTo>
                      <a:pt x="4831" y="3440"/>
                    </a:moveTo>
                    <a:cubicBezTo>
                      <a:pt x="7451" y="1540"/>
                      <a:pt x="11766" y="344"/>
                      <a:pt x="15927" y="62"/>
                    </a:cubicBezTo>
                    <a:cubicBezTo>
                      <a:pt x="20088" y="-219"/>
                      <a:pt x="26098" y="484"/>
                      <a:pt x="29797" y="1751"/>
                    </a:cubicBezTo>
                    <a:cubicBezTo>
                      <a:pt x="33496" y="3018"/>
                      <a:pt x="35423" y="5411"/>
                      <a:pt x="38120" y="7663"/>
                    </a:cubicBezTo>
                    <a:cubicBezTo>
                      <a:pt x="40817" y="9915"/>
                      <a:pt x="43697" y="12447"/>
                      <a:pt x="45979" y="15264"/>
                    </a:cubicBezTo>
                    <a:cubicBezTo>
                      <a:pt x="48261" y="18082"/>
                      <a:pt x="52428" y="22456"/>
                      <a:pt x="51812" y="24568"/>
                    </a:cubicBezTo>
                    <a:cubicBezTo>
                      <a:pt x="51196" y="26680"/>
                      <a:pt x="50034" y="27514"/>
                      <a:pt x="42281" y="27934"/>
                    </a:cubicBezTo>
                    <a:cubicBezTo>
                      <a:pt x="34528" y="28354"/>
                      <a:pt x="12306" y="29834"/>
                      <a:pt x="5294" y="27089"/>
                    </a:cubicBezTo>
                    <a:cubicBezTo>
                      <a:pt x="-1718" y="24344"/>
                      <a:pt x="285" y="15406"/>
                      <a:pt x="208" y="11464"/>
                    </a:cubicBezTo>
                    <a:cubicBezTo>
                      <a:pt x="131" y="7523"/>
                      <a:pt x="2211" y="5340"/>
                      <a:pt x="4831" y="34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-231621" y="-245950"/>
              <a:ext cx="9614052" cy="5584775"/>
              <a:chOff x="-231621" y="-245950"/>
              <a:chExt cx="9614052" cy="55847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881952" y="-245950"/>
                <a:ext cx="1500478" cy="1234425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-231621" y="4349075"/>
                <a:ext cx="1724134" cy="989750"/>
              </a:xfrm>
              <a:custGeom>
                <a:avLst/>
                <a:gdLst/>
                <a:ahLst/>
                <a:cxnLst/>
                <a:rect l="l" t="t" r="r" b="b"/>
                <a:pathLst>
                  <a:path w="121890" h="39590" extrusionOk="0">
                    <a:moveTo>
                      <a:pt x="20699" y="636"/>
                    </a:moveTo>
                    <a:cubicBezTo>
                      <a:pt x="27366" y="2019"/>
                      <a:pt x="34033" y="9260"/>
                      <a:pt x="42870" y="13143"/>
                    </a:cubicBezTo>
                    <a:cubicBezTo>
                      <a:pt x="51707" y="17026"/>
                      <a:pt x="65277" y="21534"/>
                      <a:pt x="73721" y="23932"/>
                    </a:cubicBezTo>
                    <a:cubicBezTo>
                      <a:pt x="82165" y="26330"/>
                      <a:pt x="86643" y="26507"/>
                      <a:pt x="93535" y="27530"/>
                    </a:cubicBezTo>
                    <a:cubicBezTo>
                      <a:pt x="100427" y="28553"/>
                      <a:pt x="110355" y="28803"/>
                      <a:pt x="115072" y="30069"/>
                    </a:cubicBezTo>
                    <a:cubicBezTo>
                      <a:pt x="119790" y="31335"/>
                      <a:pt x="122285" y="33818"/>
                      <a:pt x="121840" y="35127"/>
                    </a:cubicBezTo>
                    <a:cubicBezTo>
                      <a:pt x="121396" y="36437"/>
                      <a:pt x="123255" y="37393"/>
                      <a:pt x="112405" y="37926"/>
                    </a:cubicBezTo>
                    <a:cubicBezTo>
                      <a:pt x="101555" y="38459"/>
                      <a:pt x="74665" y="38126"/>
                      <a:pt x="56738" y="38326"/>
                    </a:cubicBezTo>
                    <a:cubicBezTo>
                      <a:pt x="38811" y="38526"/>
                      <a:pt x="13966" y="40458"/>
                      <a:pt x="4845" y="39125"/>
                    </a:cubicBezTo>
                    <a:cubicBezTo>
                      <a:pt x="-4276" y="37792"/>
                      <a:pt x="2344" y="36042"/>
                      <a:pt x="2014" y="30329"/>
                    </a:cubicBezTo>
                    <a:cubicBezTo>
                      <a:pt x="1685" y="24616"/>
                      <a:pt x="-246" y="9797"/>
                      <a:pt x="2868" y="4848"/>
                    </a:cubicBezTo>
                    <a:cubicBezTo>
                      <a:pt x="5982" y="-101"/>
                      <a:pt x="14032" y="-746"/>
                      <a:pt x="20699" y="6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1"/>
          </p:nvPr>
        </p:nvSpPr>
        <p:spPr>
          <a:xfrm>
            <a:off x="943625" y="1306475"/>
            <a:ext cx="328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2"/>
          </p:nvPr>
        </p:nvSpPr>
        <p:spPr>
          <a:xfrm>
            <a:off x="943625" y="1832375"/>
            <a:ext cx="3285600" cy="89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3"/>
          </p:nvPr>
        </p:nvSpPr>
        <p:spPr>
          <a:xfrm>
            <a:off x="4914775" y="1832375"/>
            <a:ext cx="3285600" cy="89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4"/>
          </p:nvPr>
        </p:nvSpPr>
        <p:spPr>
          <a:xfrm>
            <a:off x="943625" y="3580700"/>
            <a:ext cx="3285600" cy="89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5"/>
          </p:nvPr>
        </p:nvSpPr>
        <p:spPr>
          <a:xfrm>
            <a:off x="4914775" y="3580700"/>
            <a:ext cx="3285600" cy="89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6"/>
          </p:nvPr>
        </p:nvSpPr>
        <p:spPr>
          <a:xfrm>
            <a:off x="943625" y="3054800"/>
            <a:ext cx="328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7"/>
          </p:nvPr>
        </p:nvSpPr>
        <p:spPr>
          <a:xfrm>
            <a:off x="4914775" y="1306475"/>
            <a:ext cx="328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8"/>
          </p:nvPr>
        </p:nvSpPr>
        <p:spPr>
          <a:xfrm>
            <a:off x="4914775" y="3054800"/>
            <a:ext cx="328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 rot="10800000" flipH="1">
            <a:off x="-107646" y="-130900"/>
            <a:ext cx="9412777" cy="5440157"/>
            <a:chOff x="-107646" y="-123516"/>
            <a:chExt cx="9412777" cy="5440157"/>
          </a:xfrm>
        </p:grpSpPr>
        <p:grpSp>
          <p:nvGrpSpPr>
            <p:cNvPr id="198" name="Google Shape;198;p20"/>
            <p:cNvGrpSpPr/>
            <p:nvPr/>
          </p:nvGrpSpPr>
          <p:grpSpPr>
            <a:xfrm>
              <a:off x="-81592" y="-123516"/>
              <a:ext cx="9386723" cy="5440157"/>
              <a:chOff x="-81592" y="-123516"/>
              <a:chExt cx="9386723" cy="5440157"/>
            </a:xfrm>
          </p:grpSpPr>
          <p:sp>
            <p:nvSpPr>
              <p:cNvPr id="199" name="Google Shape;199;p20"/>
              <p:cNvSpPr/>
              <p:nvPr/>
            </p:nvSpPr>
            <p:spPr>
              <a:xfrm>
                <a:off x="7843906" y="-123516"/>
                <a:ext cx="1461225" cy="933825"/>
              </a:xfrm>
              <a:custGeom>
                <a:avLst/>
                <a:gdLst/>
                <a:ahLst/>
                <a:cxnLst/>
                <a:rect l="l" t="t" r="r" b="b"/>
                <a:pathLst>
                  <a:path w="58449" h="37353" extrusionOk="0">
                    <a:moveTo>
                      <a:pt x="4454" y="1379"/>
                    </a:moveTo>
                    <a:cubicBezTo>
                      <a:pt x="-2676" y="4311"/>
                      <a:pt x="-37" y="15549"/>
                      <a:pt x="4002" y="19023"/>
                    </a:cubicBezTo>
                    <a:cubicBezTo>
                      <a:pt x="8041" y="22497"/>
                      <a:pt x="22404" y="19745"/>
                      <a:pt x="28690" y="22223"/>
                    </a:cubicBezTo>
                    <a:cubicBezTo>
                      <a:pt x="34976" y="24701"/>
                      <a:pt x="37995" y="31409"/>
                      <a:pt x="41719" y="33892"/>
                    </a:cubicBezTo>
                    <a:cubicBezTo>
                      <a:pt x="45443" y="36376"/>
                      <a:pt x="48291" y="37971"/>
                      <a:pt x="51036" y="37124"/>
                    </a:cubicBezTo>
                    <a:cubicBezTo>
                      <a:pt x="53781" y="36277"/>
                      <a:pt x="57378" y="34378"/>
                      <a:pt x="58190" y="28809"/>
                    </a:cubicBezTo>
                    <a:cubicBezTo>
                      <a:pt x="59002" y="23240"/>
                      <a:pt x="57810" y="8274"/>
                      <a:pt x="55909" y="3711"/>
                    </a:cubicBezTo>
                    <a:cubicBezTo>
                      <a:pt x="54008" y="-852"/>
                      <a:pt x="55359" y="1819"/>
                      <a:pt x="46783" y="1430"/>
                    </a:cubicBezTo>
                    <a:cubicBezTo>
                      <a:pt x="38207" y="1041"/>
                      <a:pt x="11584" y="-1553"/>
                      <a:pt x="4454" y="13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00" name="Google Shape;200;p20"/>
              <p:cNvSpPr/>
              <p:nvPr/>
            </p:nvSpPr>
            <p:spPr>
              <a:xfrm>
                <a:off x="-81592" y="3573867"/>
                <a:ext cx="1130775" cy="1742775"/>
              </a:xfrm>
              <a:custGeom>
                <a:avLst/>
                <a:gdLst/>
                <a:ahLst/>
                <a:cxnLst/>
                <a:rect l="l" t="t" r="r" b="b"/>
                <a:pathLst>
                  <a:path w="45231" h="69711" extrusionOk="0">
                    <a:moveTo>
                      <a:pt x="45219" y="64778"/>
                    </a:moveTo>
                    <a:cubicBezTo>
                      <a:pt x="44836" y="61372"/>
                      <a:pt x="31848" y="52963"/>
                      <a:pt x="27240" y="47643"/>
                    </a:cubicBezTo>
                    <a:cubicBezTo>
                      <a:pt x="22632" y="42323"/>
                      <a:pt x="19872" y="39723"/>
                      <a:pt x="17573" y="32857"/>
                    </a:cubicBezTo>
                    <a:cubicBezTo>
                      <a:pt x="15274" y="25991"/>
                      <a:pt x="15235" y="11882"/>
                      <a:pt x="13447" y="6449"/>
                    </a:cubicBezTo>
                    <a:cubicBezTo>
                      <a:pt x="11659" y="1016"/>
                      <a:pt x="8908" y="879"/>
                      <a:pt x="6845" y="260"/>
                    </a:cubicBezTo>
                    <a:cubicBezTo>
                      <a:pt x="4782" y="-359"/>
                      <a:pt x="2031" y="0"/>
                      <a:pt x="1068" y="2736"/>
                    </a:cubicBezTo>
                    <a:cubicBezTo>
                      <a:pt x="105" y="5472"/>
                      <a:pt x="998" y="10722"/>
                      <a:pt x="1068" y="16677"/>
                    </a:cubicBezTo>
                    <a:cubicBezTo>
                      <a:pt x="1138" y="22632"/>
                      <a:pt x="1556" y="31479"/>
                      <a:pt x="1487" y="38464"/>
                    </a:cubicBezTo>
                    <a:cubicBezTo>
                      <a:pt x="1418" y="45449"/>
                      <a:pt x="436" y="53484"/>
                      <a:pt x="656" y="58589"/>
                    </a:cubicBezTo>
                    <a:cubicBezTo>
                      <a:pt x="877" y="63694"/>
                      <a:pt x="-2004" y="67513"/>
                      <a:pt x="2810" y="69095"/>
                    </a:cubicBezTo>
                    <a:cubicBezTo>
                      <a:pt x="7624" y="70677"/>
                      <a:pt x="22471" y="68799"/>
                      <a:pt x="29539" y="68079"/>
                    </a:cubicBezTo>
                    <a:cubicBezTo>
                      <a:pt x="36607" y="67360"/>
                      <a:pt x="45602" y="68184"/>
                      <a:pt x="45219" y="647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01" name="Google Shape;201;p20"/>
            <p:cNvGrpSpPr/>
            <p:nvPr/>
          </p:nvGrpSpPr>
          <p:grpSpPr>
            <a:xfrm>
              <a:off x="-107646" y="-20725"/>
              <a:ext cx="9343209" cy="5259937"/>
              <a:chOff x="-107646" y="-20725"/>
              <a:chExt cx="9343209" cy="5259937"/>
            </a:xfrm>
          </p:grpSpPr>
          <p:sp>
            <p:nvSpPr>
              <p:cNvPr id="202" name="Google Shape;202;p20"/>
              <p:cNvSpPr/>
              <p:nvPr/>
            </p:nvSpPr>
            <p:spPr>
              <a:xfrm>
                <a:off x="-107646" y="-20725"/>
                <a:ext cx="1189150" cy="1371625"/>
              </a:xfrm>
              <a:custGeom>
                <a:avLst/>
                <a:gdLst/>
                <a:ahLst/>
                <a:cxnLst/>
                <a:rect l="l" t="t" r="r" b="b"/>
                <a:pathLst>
                  <a:path w="47566" h="54865" extrusionOk="0">
                    <a:moveTo>
                      <a:pt x="47523" y="1187"/>
                    </a:moveTo>
                    <a:cubicBezTo>
                      <a:pt x="48474" y="3173"/>
                      <a:pt x="33401" y="7672"/>
                      <a:pt x="29856" y="12169"/>
                    </a:cubicBezTo>
                    <a:cubicBezTo>
                      <a:pt x="26311" y="16666"/>
                      <a:pt x="28989" y="23675"/>
                      <a:pt x="26255" y="28171"/>
                    </a:cubicBezTo>
                    <a:cubicBezTo>
                      <a:pt x="23521" y="32667"/>
                      <a:pt x="16308" y="35192"/>
                      <a:pt x="13454" y="39143"/>
                    </a:cubicBezTo>
                    <a:cubicBezTo>
                      <a:pt x="10600" y="43094"/>
                      <a:pt x="10658" y="49263"/>
                      <a:pt x="9132" y="51877"/>
                    </a:cubicBezTo>
                    <a:cubicBezTo>
                      <a:pt x="7606" y="54491"/>
                      <a:pt x="5549" y="55023"/>
                      <a:pt x="4297" y="54829"/>
                    </a:cubicBezTo>
                    <a:cubicBezTo>
                      <a:pt x="3045" y="54635"/>
                      <a:pt x="2132" y="55446"/>
                      <a:pt x="1622" y="50713"/>
                    </a:cubicBezTo>
                    <a:cubicBezTo>
                      <a:pt x="1113" y="45980"/>
                      <a:pt x="1431" y="34251"/>
                      <a:pt x="1240" y="26432"/>
                    </a:cubicBezTo>
                    <a:cubicBezTo>
                      <a:pt x="1049" y="18613"/>
                      <a:pt x="-871" y="8073"/>
                      <a:pt x="476" y="3797"/>
                    </a:cubicBezTo>
                    <a:cubicBezTo>
                      <a:pt x="1823" y="-479"/>
                      <a:pt x="5375" y="1366"/>
                      <a:pt x="9320" y="776"/>
                    </a:cubicBezTo>
                    <a:cubicBezTo>
                      <a:pt x="13266" y="186"/>
                      <a:pt x="17782" y="187"/>
                      <a:pt x="24149" y="255"/>
                    </a:cubicBezTo>
                    <a:cubicBezTo>
                      <a:pt x="30516" y="324"/>
                      <a:pt x="46572" y="-799"/>
                      <a:pt x="47523" y="1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03" name="Google Shape;203;p20"/>
              <p:cNvSpPr/>
              <p:nvPr/>
            </p:nvSpPr>
            <p:spPr>
              <a:xfrm>
                <a:off x="7971512" y="4265863"/>
                <a:ext cx="1264050" cy="973350"/>
              </a:xfrm>
              <a:custGeom>
                <a:avLst/>
                <a:gdLst/>
                <a:ahLst/>
                <a:cxnLst/>
                <a:rect l="l" t="t" r="r" b="b"/>
                <a:pathLst>
                  <a:path w="50562" h="38934" extrusionOk="0">
                    <a:moveTo>
                      <a:pt x="43133" y="38215"/>
                    </a:moveTo>
                    <a:cubicBezTo>
                      <a:pt x="37160" y="38793"/>
                      <a:pt x="21086" y="38627"/>
                      <a:pt x="13942" y="38551"/>
                    </a:cubicBezTo>
                    <a:cubicBezTo>
                      <a:pt x="6798" y="38475"/>
                      <a:pt x="1557" y="39871"/>
                      <a:pt x="269" y="37758"/>
                    </a:cubicBezTo>
                    <a:cubicBezTo>
                      <a:pt x="-1019" y="35645"/>
                      <a:pt x="2551" y="28966"/>
                      <a:pt x="6213" y="25871"/>
                    </a:cubicBezTo>
                    <a:cubicBezTo>
                      <a:pt x="9875" y="22776"/>
                      <a:pt x="18333" y="22110"/>
                      <a:pt x="22240" y="19186"/>
                    </a:cubicBezTo>
                    <a:cubicBezTo>
                      <a:pt x="26147" y="16262"/>
                      <a:pt x="27037" y="11276"/>
                      <a:pt x="29656" y="8328"/>
                    </a:cubicBezTo>
                    <a:cubicBezTo>
                      <a:pt x="32275" y="5380"/>
                      <a:pt x="34864" y="2843"/>
                      <a:pt x="37954" y="1500"/>
                    </a:cubicBezTo>
                    <a:cubicBezTo>
                      <a:pt x="41044" y="157"/>
                      <a:pt x="46144" y="-366"/>
                      <a:pt x="48194" y="268"/>
                    </a:cubicBezTo>
                    <a:cubicBezTo>
                      <a:pt x="50244" y="902"/>
                      <a:pt x="49989" y="-496"/>
                      <a:pt x="50254" y="5306"/>
                    </a:cubicBezTo>
                    <a:cubicBezTo>
                      <a:pt x="50519" y="11108"/>
                      <a:pt x="50970" y="29596"/>
                      <a:pt x="49783" y="35081"/>
                    </a:cubicBezTo>
                    <a:cubicBezTo>
                      <a:pt x="48596" y="40566"/>
                      <a:pt x="49107" y="37637"/>
                      <a:pt x="43133" y="382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"/>
          </p:nvPr>
        </p:nvSpPr>
        <p:spPr>
          <a:xfrm>
            <a:off x="719875" y="1811513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2"/>
          </p:nvPr>
        </p:nvSpPr>
        <p:spPr>
          <a:xfrm>
            <a:off x="3469500" y="1811513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3"/>
          </p:nvPr>
        </p:nvSpPr>
        <p:spPr>
          <a:xfrm>
            <a:off x="6092225" y="1811513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4"/>
          </p:nvPr>
        </p:nvSpPr>
        <p:spPr>
          <a:xfrm>
            <a:off x="719875" y="3512625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5"/>
          </p:nvPr>
        </p:nvSpPr>
        <p:spPr>
          <a:xfrm>
            <a:off x="3469500" y="3512625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6"/>
          </p:nvPr>
        </p:nvSpPr>
        <p:spPr>
          <a:xfrm>
            <a:off x="6092225" y="3512625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7"/>
          </p:nvPr>
        </p:nvSpPr>
        <p:spPr>
          <a:xfrm>
            <a:off x="719992" y="1352875"/>
            <a:ext cx="23319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8"/>
          </p:nvPr>
        </p:nvSpPr>
        <p:spPr>
          <a:xfrm>
            <a:off x="3469500" y="1352875"/>
            <a:ext cx="23319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9"/>
          </p:nvPr>
        </p:nvSpPr>
        <p:spPr>
          <a:xfrm>
            <a:off x="6092225" y="1352875"/>
            <a:ext cx="23319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3"/>
          </p:nvPr>
        </p:nvSpPr>
        <p:spPr>
          <a:xfrm>
            <a:off x="719875" y="3049475"/>
            <a:ext cx="23319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14"/>
          </p:nvPr>
        </p:nvSpPr>
        <p:spPr>
          <a:xfrm>
            <a:off x="3469642" y="3049475"/>
            <a:ext cx="23319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15"/>
          </p:nvPr>
        </p:nvSpPr>
        <p:spPr>
          <a:xfrm>
            <a:off x="6092509" y="3049475"/>
            <a:ext cx="23313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 flipH="1">
            <a:off x="-369125" y="-188901"/>
            <a:ext cx="9669990" cy="5487343"/>
            <a:chOff x="-227680" y="-188901"/>
            <a:chExt cx="9669990" cy="5487343"/>
          </a:xfrm>
        </p:grpSpPr>
        <p:grpSp>
          <p:nvGrpSpPr>
            <p:cNvPr id="219" name="Google Shape;219;p21"/>
            <p:cNvGrpSpPr/>
            <p:nvPr/>
          </p:nvGrpSpPr>
          <p:grpSpPr>
            <a:xfrm>
              <a:off x="-227680" y="-188901"/>
              <a:ext cx="9669990" cy="5487343"/>
              <a:chOff x="-227680" y="-188901"/>
              <a:chExt cx="9669990" cy="5487343"/>
            </a:xfrm>
          </p:grpSpPr>
          <p:sp>
            <p:nvSpPr>
              <p:cNvPr id="220" name="Google Shape;220;p21"/>
              <p:cNvSpPr/>
              <p:nvPr/>
            </p:nvSpPr>
            <p:spPr>
              <a:xfrm>
                <a:off x="7819327" y="-188901"/>
                <a:ext cx="1622982" cy="1027042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1" name="Google Shape;221;p21"/>
              <p:cNvSpPr/>
              <p:nvPr/>
            </p:nvSpPr>
            <p:spPr>
              <a:xfrm>
                <a:off x="-227680" y="3573853"/>
                <a:ext cx="1124404" cy="1724589"/>
              </a:xfrm>
              <a:custGeom>
                <a:avLst/>
                <a:gdLst/>
                <a:ahLst/>
                <a:cxnLst/>
                <a:rect l="l" t="t" r="r" b="b"/>
                <a:pathLst>
                  <a:path w="51673" h="79255" extrusionOk="0">
                    <a:moveTo>
                      <a:pt x="51661" y="74424"/>
                    </a:moveTo>
                    <a:cubicBezTo>
                      <a:pt x="51221" y="70511"/>
                      <a:pt x="36300" y="60849"/>
                      <a:pt x="31006" y="54737"/>
                    </a:cubicBezTo>
                    <a:cubicBezTo>
                      <a:pt x="25712" y="48625"/>
                      <a:pt x="22540" y="45638"/>
                      <a:pt x="19899" y="37750"/>
                    </a:cubicBezTo>
                    <a:cubicBezTo>
                      <a:pt x="17258" y="29862"/>
                      <a:pt x="17213" y="13652"/>
                      <a:pt x="15159" y="7410"/>
                    </a:cubicBezTo>
                    <a:cubicBezTo>
                      <a:pt x="13105" y="1168"/>
                      <a:pt x="9944" y="1010"/>
                      <a:pt x="7574" y="299"/>
                    </a:cubicBezTo>
                    <a:cubicBezTo>
                      <a:pt x="5204" y="-412"/>
                      <a:pt x="2043" y="0"/>
                      <a:pt x="937" y="3144"/>
                    </a:cubicBezTo>
                    <a:cubicBezTo>
                      <a:pt x="-169" y="6288"/>
                      <a:pt x="857" y="12320"/>
                      <a:pt x="937" y="19161"/>
                    </a:cubicBezTo>
                    <a:cubicBezTo>
                      <a:pt x="1017" y="26002"/>
                      <a:pt x="1497" y="36167"/>
                      <a:pt x="1418" y="44192"/>
                    </a:cubicBezTo>
                    <a:cubicBezTo>
                      <a:pt x="1339" y="52217"/>
                      <a:pt x="-958" y="61626"/>
                      <a:pt x="463" y="67313"/>
                    </a:cubicBezTo>
                    <a:cubicBezTo>
                      <a:pt x="1884" y="73001"/>
                      <a:pt x="4413" y="76500"/>
                      <a:pt x="9944" y="78317"/>
                    </a:cubicBezTo>
                    <a:cubicBezTo>
                      <a:pt x="15475" y="80134"/>
                      <a:pt x="26694" y="78865"/>
                      <a:pt x="33647" y="78216"/>
                    </a:cubicBezTo>
                    <a:cubicBezTo>
                      <a:pt x="40600" y="77567"/>
                      <a:pt x="52101" y="78337"/>
                      <a:pt x="51661" y="744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22" name="Google Shape;222;p21"/>
            <p:cNvGrpSpPr/>
            <p:nvPr/>
          </p:nvGrpSpPr>
          <p:grpSpPr>
            <a:xfrm>
              <a:off x="-140525" y="-83725"/>
              <a:ext cx="9376100" cy="5319650"/>
              <a:chOff x="-140525" y="-83725"/>
              <a:chExt cx="9376100" cy="5319650"/>
            </a:xfrm>
          </p:grpSpPr>
          <p:sp>
            <p:nvSpPr>
              <p:cNvPr id="223" name="Google Shape;223;p21"/>
              <p:cNvSpPr/>
              <p:nvPr/>
            </p:nvSpPr>
            <p:spPr>
              <a:xfrm>
                <a:off x="-140525" y="-83725"/>
                <a:ext cx="1295115" cy="1365671"/>
              </a:xfrm>
              <a:custGeom>
                <a:avLst/>
                <a:gdLst/>
                <a:ahLst/>
                <a:cxnLst/>
                <a:rect l="l" t="t" r="r" b="b"/>
                <a:pathLst>
                  <a:path w="91045" h="96005" extrusionOk="0">
                    <a:moveTo>
                      <a:pt x="83521" y="1692"/>
                    </a:moveTo>
                    <a:cubicBezTo>
                      <a:pt x="90676" y="3761"/>
                      <a:pt x="95234" y="8141"/>
                      <a:pt x="85371" y="12468"/>
                    </a:cubicBezTo>
                    <a:cubicBezTo>
                      <a:pt x="75508" y="16796"/>
                      <a:pt x="35185" y="17357"/>
                      <a:pt x="24342" y="27657"/>
                    </a:cubicBezTo>
                    <a:cubicBezTo>
                      <a:pt x="13499" y="37957"/>
                      <a:pt x="21695" y="63747"/>
                      <a:pt x="20313" y="74267"/>
                    </a:cubicBezTo>
                    <a:cubicBezTo>
                      <a:pt x="18931" y="84787"/>
                      <a:pt x="18176" y="87162"/>
                      <a:pt x="16049" y="90778"/>
                    </a:cubicBezTo>
                    <a:cubicBezTo>
                      <a:pt x="13922" y="94395"/>
                      <a:pt x="9752" y="96307"/>
                      <a:pt x="7552" y="95966"/>
                    </a:cubicBezTo>
                    <a:cubicBezTo>
                      <a:pt x="5352" y="95625"/>
                      <a:pt x="3747" y="97051"/>
                      <a:pt x="2851" y="88733"/>
                    </a:cubicBezTo>
                    <a:cubicBezTo>
                      <a:pt x="1956" y="80415"/>
                      <a:pt x="2515" y="59802"/>
                      <a:pt x="2179" y="46059"/>
                    </a:cubicBezTo>
                    <a:cubicBezTo>
                      <a:pt x="1843" y="32317"/>
                      <a:pt x="-1531" y="13793"/>
                      <a:pt x="836" y="6278"/>
                    </a:cubicBezTo>
                    <a:cubicBezTo>
                      <a:pt x="3203" y="-1237"/>
                      <a:pt x="9446" y="2006"/>
                      <a:pt x="16380" y="969"/>
                    </a:cubicBezTo>
                    <a:cubicBezTo>
                      <a:pt x="23314" y="-68"/>
                      <a:pt x="31251" y="-66"/>
                      <a:pt x="42441" y="54"/>
                    </a:cubicBezTo>
                    <a:cubicBezTo>
                      <a:pt x="53631" y="175"/>
                      <a:pt x="76366" y="-377"/>
                      <a:pt x="83521" y="16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4" name="Google Shape;224;p21"/>
              <p:cNvSpPr/>
              <p:nvPr/>
            </p:nvSpPr>
            <p:spPr>
              <a:xfrm rot="10800000">
                <a:off x="8161257" y="4265867"/>
                <a:ext cx="1074318" cy="970058"/>
              </a:xfrm>
              <a:custGeom>
                <a:avLst/>
                <a:gdLst/>
                <a:ahLst/>
                <a:cxnLst/>
                <a:rect l="l" t="t" r="r" b="b"/>
                <a:pathLst>
                  <a:path w="185467" h="88047" extrusionOk="0">
                    <a:moveTo>
                      <a:pt x="32068" y="1332"/>
                    </a:moveTo>
                    <a:cubicBezTo>
                      <a:pt x="57849" y="20"/>
                      <a:pt x="132525" y="-488"/>
                      <a:pt x="158052" y="570"/>
                    </a:cubicBezTo>
                    <a:cubicBezTo>
                      <a:pt x="183579" y="1628"/>
                      <a:pt x="183494" y="2644"/>
                      <a:pt x="185230" y="7682"/>
                    </a:cubicBezTo>
                    <a:cubicBezTo>
                      <a:pt x="186966" y="12720"/>
                      <a:pt x="178965" y="24658"/>
                      <a:pt x="168466" y="30796"/>
                    </a:cubicBezTo>
                    <a:cubicBezTo>
                      <a:pt x="157967" y="36934"/>
                      <a:pt x="135277" y="38120"/>
                      <a:pt x="122238" y="44512"/>
                    </a:cubicBezTo>
                    <a:cubicBezTo>
                      <a:pt x="109199" y="50904"/>
                      <a:pt x="101537" y="62461"/>
                      <a:pt x="90234" y="69150"/>
                    </a:cubicBezTo>
                    <a:cubicBezTo>
                      <a:pt x="78931" y="75839"/>
                      <a:pt x="67755" y="81596"/>
                      <a:pt x="54420" y="84644"/>
                    </a:cubicBezTo>
                    <a:cubicBezTo>
                      <a:pt x="41085" y="87692"/>
                      <a:pt x="19072" y="88877"/>
                      <a:pt x="10224" y="87438"/>
                    </a:cubicBezTo>
                    <a:cubicBezTo>
                      <a:pt x="1376" y="85999"/>
                      <a:pt x="2477" y="89174"/>
                      <a:pt x="1334" y="76008"/>
                    </a:cubicBezTo>
                    <a:cubicBezTo>
                      <a:pt x="191" y="62842"/>
                      <a:pt x="-1756" y="20890"/>
                      <a:pt x="3366" y="8444"/>
                    </a:cubicBezTo>
                    <a:cubicBezTo>
                      <a:pt x="8488" y="-4002"/>
                      <a:pt x="6287" y="2644"/>
                      <a:pt x="32068" y="13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title" hasCustomPrompt="1"/>
          </p:nvPr>
        </p:nvSpPr>
        <p:spPr>
          <a:xfrm>
            <a:off x="1805400" y="537500"/>
            <a:ext cx="5533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1"/>
          </p:nvPr>
        </p:nvSpPr>
        <p:spPr>
          <a:xfrm>
            <a:off x="1805400" y="1415400"/>
            <a:ext cx="5533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 idx="2" hasCustomPrompt="1"/>
          </p:nvPr>
        </p:nvSpPr>
        <p:spPr>
          <a:xfrm>
            <a:off x="1805400" y="1910200"/>
            <a:ext cx="5533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3"/>
          </p:nvPr>
        </p:nvSpPr>
        <p:spPr>
          <a:xfrm>
            <a:off x="1805400" y="2788100"/>
            <a:ext cx="5533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title" idx="4" hasCustomPrompt="1"/>
          </p:nvPr>
        </p:nvSpPr>
        <p:spPr>
          <a:xfrm>
            <a:off x="1805400" y="3319837"/>
            <a:ext cx="5533200" cy="79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5"/>
          </p:nvPr>
        </p:nvSpPr>
        <p:spPr>
          <a:xfrm>
            <a:off x="1805400" y="4160800"/>
            <a:ext cx="5533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32" name="Google Shape;232;p22"/>
          <p:cNvGrpSpPr/>
          <p:nvPr/>
        </p:nvGrpSpPr>
        <p:grpSpPr>
          <a:xfrm flipH="1">
            <a:off x="-233761" y="-245950"/>
            <a:ext cx="9616189" cy="5584754"/>
            <a:chOff x="-231618" y="-245950"/>
            <a:chExt cx="9616189" cy="5584754"/>
          </a:xfrm>
        </p:grpSpPr>
        <p:grpSp>
          <p:nvGrpSpPr>
            <p:cNvPr id="233" name="Google Shape;233;p22"/>
            <p:cNvGrpSpPr/>
            <p:nvPr/>
          </p:nvGrpSpPr>
          <p:grpSpPr>
            <a:xfrm flipH="1">
              <a:off x="-149599" y="-169704"/>
              <a:ext cx="9534170" cy="5451955"/>
              <a:chOff x="-269359" y="-169704"/>
              <a:chExt cx="9534170" cy="5451955"/>
            </a:xfrm>
          </p:grpSpPr>
          <p:sp>
            <p:nvSpPr>
              <p:cNvPr id="234" name="Google Shape;234;p22"/>
              <p:cNvSpPr/>
              <p:nvPr/>
            </p:nvSpPr>
            <p:spPr>
              <a:xfrm rot="-5400000">
                <a:off x="7493105" y="675844"/>
                <a:ext cx="2617255" cy="926158"/>
              </a:xfrm>
              <a:custGeom>
                <a:avLst/>
                <a:gdLst/>
                <a:ahLst/>
                <a:cxnLst/>
                <a:rect l="l" t="t" r="r" b="b"/>
                <a:pathLst>
                  <a:path w="205557" h="69155" extrusionOk="0">
                    <a:moveTo>
                      <a:pt x="848" y="61526"/>
                    </a:moveTo>
                    <a:cubicBezTo>
                      <a:pt x="5122" y="52779"/>
                      <a:pt x="39989" y="26059"/>
                      <a:pt x="56972" y="16663"/>
                    </a:cubicBezTo>
                    <a:cubicBezTo>
                      <a:pt x="73955" y="7267"/>
                      <a:pt x="88351" y="5040"/>
                      <a:pt x="102746" y="5151"/>
                    </a:cubicBezTo>
                    <a:cubicBezTo>
                      <a:pt x="117141" y="5262"/>
                      <a:pt x="132081" y="16060"/>
                      <a:pt x="143342" y="17330"/>
                    </a:cubicBezTo>
                    <a:cubicBezTo>
                      <a:pt x="154603" y="18600"/>
                      <a:pt x="162810" y="15478"/>
                      <a:pt x="170310" y="12771"/>
                    </a:cubicBezTo>
                    <a:cubicBezTo>
                      <a:pt x="177810" y="10064"/>
                      <a:pt x="183568" y="2867"/>
                      <a:pt x="188344" y="1087"/>
                    </a:cubicBezTo>
                    <a:cubicBezTo>
                      <a:pt x="193120" y="-693"/>
                      <a:pt x="196816" y="-236"/>
                      <a:pt x="198968" y="2090"/>
                    </a:cubicBezTo>
                    <a:cubicBezTo>
                      <a:pt x="201120" y="4416"/>
                      <a:pt x="201000" y="5011"/>
                      <a:pt x="201254" y="15044"/>
                    </a:cubicBezTo>
                    <a:cubicBezTo>
                      <a:pt x="201508" y="25077"/>
                      <a:pt x="211287" y="54287"/>
                      <a:pt x="200492" y="62288"/>
                    </a:cubicBezTo>
                    <a:cubicBezTo>
                      <a:pt x="189697" y="70289"/>
                      <a:pt x="164678" y="61907"/>
                      <a:pt x="136484" y="63050"/>
                    </a:cubicBezTo>
                    <a:cubicBezTo>
                      <a:pt x="108290" y="64193"/>
                      <a:pt x="53934" y="69400"/>
                      <a:pt x="31328" y="69146"/>
                    </a:cubicBezTo>
                    <a:cubicBezTo>
                      <a:pt x="8722" y="68892"/>
                      <a:pt x="-3426" y="70273"/>
                      <a:pt x="848" y="615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35" name="Google Shape;235;p22"/>
              <p:cNvSpPr/>
              <p:nvPr/>
            </p:nvSpPr>
            <p:spPr>
              <a:xfrm>
                <a:off x="-269359" y="4453976"/>
                <a:ext cx="2208515" cy="828275"/>
              </a:xfrm>
              <a:custGeom>
                <a:avLst/>
                <a:gdLst/>
                <a:ahLst/>
                <a:cxnLst/>
                <a:rect l="l" t="t" r="r" b="b"/>
                <a:pathLst>
                  <a:path w="81480" h="30558" extrusionOk="0">
                    <a:moveTo>
                      <a:pt x="7841" y="4059"/>
                    </a:moveTo>
                    <a:cubicBezTo>
                      <a:pt x="11758" y="1403"/>
                      <a:pt x="18357" y="-970"/>
                      <a:pt x="23843" y="401"/>
                    </a:cubicBezTo>
                    <a:cubicBezTo>
                      <a:pt x="29329" y="1773"/>
                      <a:pt x="34756" y="10154"/>
                      <a:pt x="40759" y="12288"/>
                    </a:cubicBezTo>
                    <a:cubicBezTo>
                      <a:pt x="46762" y="14422"/>
                      <a:pt x="54528" y="12441"/>
                      <a:pt x="59862" y="13203"/>
                    </a:cubicBezTo>
                    <a:cubicBezTo>
                      <a:pt x="65196" y="13965"/>
                      <a:pt x="69181" y="14537"/>
                      <a:pt x="72763" y="16860"/>
                    </a:cubicBezTo>
                    <a:cubicBezTo>
                      <a:pt x="76346" y="19183"/>
                      <a:pt x="82419" y="24967"/>
                      <a:pt x="81357" y="27143"/>
                    </a:cubicBezTo>
                    <a:cubicBezTo>
                      <a:pt x="80296" y="29319"/>
                      <a:pt x="78566" y="29572"/>
                      <a:pt x="66394" y="29918"/>
                    </a:cubicBezTo>
                    <a:cubicBezTo>
                      <a:pt x="54223" y="30265"/>
                      <a:pt x="19336" y="31486"/>
                      <a:pt x="8328" y="29222"/>
                    </a:cubicBezTo>
                    <a:cubicBezTo>
                      <a:pt x="-2680" y="26959"/>
                      <a:pt x="425" y="20531"/>
                      <a:pt x="344" y="16337"/>
                    </a:cubicBezTo>
                    <a:cubicBezTo>
                      <a:pt x="263" y="12143"/>
                      <a:pt x="3925" y="6715"/>
                      <a:pt x="7841" y="40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36" name="Google Shape;236;p22"/>
            <p:cNvGrpSpPr/>
            <p:nvPr/>
          </p:nvGrpSpPr>
          <p:grpSpPr>
            <a:xfrm>
              <a:off x="-231618" y="-245950"/>
              <a:ext cx="9614070" cy="5584754"/>
              <a:chOff x="-231618" y="-245950"/>
              <a:chExt cx="9614070" cy="5584754"/>
            </a:xfrm>
          </p:grpSpPr>
          <p:sp>
            <p:nvSpPr>
              <p:cNvPr id="237" name="Google Shape;237;p22"/>
              <p:cNvSpPr/>
              <p:nvPr/>
            </p:nvSpPr>
            <p:spPr>
              <a:xfrm>
                <a:off x="7178161" y="-245950"/>
                <a:ext cx="2204291" cy="1813370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38" name="Google Shape;238;p22"/>
              <p:cNvSpPr/>
              <p:nvPr/>
            </p:nvSpPr>
            <p:spPr>
              <a:xfrm>
                <a:off x="-231618" y="4104679"/>
                <a:ext cx="2138575" cy="1234125"/>
              </a:xfrm>
              <a:custGeom>
                <a:avLst/>
                <a:gdLst/>
                <a:ahLst/>
                <a:cxnLst/>
                <a:rect l="l" t="t" r="r" b="b"/>
                <a:pathLst>
                  <a:path w="85543" h="49365" extrusionOk="0">
                    <a:moveTo>
                      <a:pt x="14527" y="1050"/>
                    </a:moveTo>
                    <a:cubicBezTo>
                      <a:pt x="19590" y="3359"/>
                      <a:pt x="26825" y="15499"/>
                      <a:pt x="32393" y="20126"/>
                    </a:cubicBezTo>
                    <a:cubicBezTo>
                      <a:pt x="37962" y="24753"/>
                      <a:pt x="42396" y="26433"/>
                      <a:pt x="47938" y="28813"/>
                    </a:cubicBezTo>
                    <a:cubicBezTo>
                      <a:pt x="53480" y="31193"/>
                      <a:pt x="60173" y="32949"/>
                      <a:pt x="65643" y="34406"/>
                    </a:cubicBezTo>
                    <a:cubicBezTo>
                      <a:pt x="71113" y="35863"/>
                      <a:pt x="77447" y="35986"/>
                      <a:pt x="80758" y="37556"/>
                    </a:cubicBezTo>
                    <a:cubicBezTo>
                      <a:pt x="84069" y="39127"/>
                      <a:pt x="85819" y="42205"/>
                      <a:pt x="85507" y="43829"/>
                    </a:cubicBezTo>
                    <a:cubicBezTo>
                      <a:pt x="85195" y="45453"/>
                      <a:pt x="86501" y="46640"/>
                      <a:pt x="78886" y="47301"/>
                    </a:cubicBezTo>
                    <a:cubicBezTo>
                      <a:pt x="71271" y="47962"/>
                      <a:pt x="52400" y="47549"/>
                      <a:pt x="39819" y="47797"/>
                    </a:cubicBezTo>
                    <a:cubicBezTo>
                      <a:pt x="27238" y="48045"/>
                      <a:pt x="9801" y="50441"/>
                      <a:pt x="3400" y="48788"/>
                    </a:cubicBezTo>
                    <a:cubicBezTo>
                      <a:pt x="-3001" y="47135"/>
                      <a:pt x="1644" y="44964"/>
                      <a:pt x="1413" y="37878"/>
                    </a:cubicBezTo>
                    <a:cubicBezTo>
                      <a:pt x="1182" y="30792"/>
                      <a:pt x="-173" y="12412"/>
                      <a:pt x="2013" y="6274"/>
                    </a:cubicBezTo>
                    <a:cubicBezTo>
                      <a:pt x="4199" y="136"/>
                      <a:pt x="9464" y="-1259"/>
                      <a:pt x="14527" y="10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4"/>
          <p:cNvGrpSpPr/>
          <p:nvPr/>
        </p:nvGrpSpPr>
        <p:grpSpPr>
          <a:xfrm rot="10800000" flipH="1">
            <a:off x="-264950" y="-510450"/>
            <a:ext cx="9673892" cy="5808595"/>
            <a:chOff x="-231625" y="-145575"/>
            <a:chExt cx="9673892" cy="5808595"/>
          </a:xfrm>
        </p:grpSpPr>
        <p:grpSp>
          <p:nvGrpSpPr>
            <p:cNvPr id="252" name="Google Shape;252;p24"/>
            <p:cNvGrpSpPr/>
            <p:nvPr/>
          </p:nvGrpSpPr>
          <p:grpSpPr>
            <a:xfrm>
              <a:off x="-231625" y="-112700"/>
              <a:ext cx="9673892" cy="5368515"/>
              <a:chOff x="-231625" y="-112700"/>
              <a:chExt cx="9673892" cy="5368515"/>
            </a:xfrm>
          </p:grpSpPr>
          <p:sp>
            <p:nvSpPr>
              <p:cNvPr id="253" name="Google Shape;253;p24"/>
              <p:cNvSpPr/>
              <p:nvPr/>
            </p:nvSpPr>
            <p:spPr>
              <a:xfrm>
                <a:off x="8189528" y="-112700"/>
                <a:ext cx="1252740" cy="1445018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54" name="Google Shape;254;p24"/>
              <p:cNvSpPr/>
              <p:nvPr/>
            </p:nvSpPr>
            <p:spPr>
              <a:xfrm>
                <a:off x="-231625" y="4532100"/>
                <a:ext cx="2269866" cy="723715"/>
              </a:xfrm>
              <a:custGeom>
                <a:avLst/>
                <a:gdLst/>
                <a:ahLst/>
                <a:cxnLst/>
                <a:rect l="l" t="t" r="r" b="b"/>
                <a:pathLst>
                  <a:path w="125234" h="48941" extrusionOk="0">
                    <a:moveTo>
                      <a:pt x="21268" y="1140"/>
                    </a:moveTo>
                    <a:cubicBezTo>
                      <a:pt x="27579" y="3654"/>
                      <a:pt x="34204" y="16263"/>
                      <a:pt x="40815" y="21391"/>
                    </a:cubicBezTo>
                    <a:cubicBezTo>
                      <a:pt x="47426" y="26519"/>
                      <a:pt x="51636" y="31374"/>
                      <a:pt x="60932" y="31907"/>
                    </a:cubicBezTo>
                    <a:cubicBezTo>
                      <a:pt x="70229" y="32441"/>
                      <a:pt x="87450" y="24821"/>
                      <a:pt x="96594" y="24592"/>
                    </a:cubicBezTo>
                    <a:cubicBezTo>
                      <a:pt x="105738" y="24363"/>
                      <a:pt x="111030" y="27390"/>
                      <a:pt x="115796" y="30535"/>
                    </a:cubicBezTo>
                    <a:cubicBezTo>
                      <a:pt x="120562" y="33680"/>
                      <a:pt x="125241" y="40737"/>
                      <a:pt x="125191" y="43464"/>
                    </a:cubicBezTo>
                    <a:cubicBezTo>
                      <a:pt x="125141" y="46191"/>
                      <a:pt x="126645" y="46245"/>
                      <a:pt x="115496" y="46899"/>
                    </a:cubicBezTo>
                    <a:cubicBezTo>
                      <a:pt x="104347" y="47553"/>
                      <a:pt x="76718" y="47145"/>
                      <a:pt x="58298" y="47390"/>
                    </a:cubicBezTo>
                    <a:cubicBezTo>
                      <a:pt x="39878" y="47635"/>
                      <a:pt x="14350" y="50006"/>
                      <a:pt x="4978" y="48370"/>
                    </a:cubicBezTo>
                    <a:cubicBezTo>
                      <a:pt x="-4393" y="46735"/>
                      <a:pt x="2408" y="44587"/>
                      <a:pt x="2069" y="37577"/>
                    </a:cubicBezTo>
                    <a:cubicBezTo>
                      <a:pt x="1731" y="30567"/>
                      <a:pt x="-253" y="12382"/>
                      <a:pt x="2947" y="6309"/>
                    </a:cubicBezTo>
                    <a:cubicBezTo>
                      <a:pt x="6147" y="236"/>
                      <a:pt x="14957" y="-1374"/>
                      <a:pt x="21268" y="11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55" name="Google Shape;255;p24"/>
            <p:cNvGrpSpPr/>
            <p:nvPr/>
          </p:nvGrpSpPr>
          <p:grpSpPr>
            <a:xfrm>
              <a:off x="-136225" y="-145575"/>
              <a:ext cx="9435596" cy="5808595"/>
              <a:chOff x="-137650" y="-129875"/>
              <a:chExt cx="9435596" cy="5808595"/>
            </a:xfrm>
          </p:grpSpPr>
          <p:sp>
            <p:nvSpPr>
              <p:cNvPr id="256" name="Google Shape;256;p24"/>
              <p:cNvSpPr/>
              <p:nvPr/>
            </p:nvSpPr>
            <p:spPr>
              <a:xfrm>
                <a:off x="8733246" y="3162220"/>
                <a:ext cx="564700" cy="2516500"/>
              </a:xfrm>
              <a:custGeom>
                <a:avLst/>
                <a:gdLst/>
                <a:ahLst/>
                <a:cxnLst/>
                <a:rect l="l" t="t" r="r" b="b"/>
                <a:pathLst>
                  <a:path w="22588" h="100660" extrusionOk="0">
                    <a:moveTo>
                      <a:pt x="20008" y="100399"/>
                    </a:moveTo>
                    <a:cubicBezTo>
                      <a:pt x="16648" y="98906"/>
                      <a:pt x="5484" y="85478"/>
                      <a:pt x="2371" y="77977"/>
                    </a:cubicBezTo>
                    <a:cubicBezTo>
                      <a:pt x="-742" y="70476"/>
                      <a:pt x="832" y="62144"/>
                      <a:pt x="1331" y="55391"/>
                    </a:cubicBezTo>
                    <a:cubicBezTo>
                      <a:pt x="1830" y="48638"/>
                      <a:pt x="4945" y="42434"/>
                      <a:pt x="5366" y="37460"/>
                    </a:cubicBezTo>
                    <a:cubicBezTo>
                      <a:pt x="5787" y="32486"/>
                      <a:pt x="4750" y="29461"/>
                      <a:pt x="3856" y="25548"/>
                    </a:cubicBezTo>
                    <a:cubicBezTo>
                      <a:pt x="2962" y="21635"/>
                      <a:pt x="-67" y="17488"/>
                      <a:pt x="1" y="13980"/>
                    </a:cubicBezTo>
                    <a:cubicBezTo>
                      <a:pt x="70" y="10472"/>
                      <a:pt x="1423" y="6790"/>
                      <a:pt x="4267" y="4499"/>
                    </a:cubicBezTo>
                    <a:cubicBezTo>
                      <a:pt x="7111" y="2208"/>
                      <a:pt x="14223" y="-874"/>
                      <a:pt x="17067" y="232"/>
                    </a:cubicBezTo>
                    <a:cubicBezTo>
                      <a:pt x="19912" y="1338"/>
                      <a:pt x="20760" y="4427"/>
                      <a:pt x="21334" y="11136"/>
                    </a:cubicBezTo>
                    <a:cubicBezTo>
                      <a:pt x="21908" y="17846"/>
                      <a:pt x="20313" y="27856"/>
                      <a:pt x="20513" y="40489"/>
                    </a:cubicBezTo>
                    <a:cubicBezTo>
                      <a:pt x="20713" y="53122"/>
                      <a:pt x="22617" y="76951"/>
                      <a:pt x="22533" y="86936"/>
                    </a:cubicBezTo>
                    <a:cubicBezTo>
                      <a:pt x="22449" y="96921"/>
                      <a:pt x="23368" y="101892"/>
                      <a:pt x="20008" y="100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57" name="Google Shape;257;p24"/>
              <p:cNvSpPr/>
              <p:nvPr/>
            </p:nvSpPr>
            <p:spPr>
              <a:xfrm>
                <a:off x="-137650" y="-129875"/>
                <a:ext cx="1756567" cy="655697"/>
              </a:xfrm>
              <a:custGeom>
                <a:avLst/>
                <a:gdLst/>
                <a:ahLst/>
                <a:cxnLst/>
                <a:rect l="l" t="t" r="r" b="b"/>
                <a:pathLst>
                  <a:path w="145592" h="54347" extrusionOk="0">
                    <a:moveTo>
                      <a:pt x="25204" y="673"/>
                    </a:moveTo>
                    <a:cubicBezTo>
                      <a:pt x="45437" y="10"/>
                      <a:pt x="104042" y="-247"/>
                      <a:pt x="124076" y="288"/>
                    </a:cubicBezTo>
                    <a:cubicBezTo>
                      <a:pt x="144110" y="823"/>
                      <a:pt x="144044" y="1336"/>
                      <a:pt x="145406" y="3881"/>
                    </a:cubicBezTo>
                    <a:cubicBezTo>
                      <a:pt x="146768" y="6426"/>
                      <a:pt x="140489" y="12457"/>
                      <a:pt x="132249" y="15558"/>
                    </a:cubicBezTo>
                    <a:cubicBezTo>
                      <a:pt x="124010" y="18659"/>
                      <a:pt x="107348" y="20008"/>
                      <a:pt x="95969" y="22487"/>
                    </a:cubicBezTo>
                    <a:cubicBezTo>
                      <a:pt x="84590" y="24966"/>
                      <a:pt x="73879" y="25985"/>
                      <a:pt x="63974" y="30434"/>
                    </a:cubicBezTo>
                    <a:cubicBezTo>
                      <a:pt x="54070" y="34883"/>
                      <a:pt x="45762" y="45293"/>
                      <a:pt x="36542" y="49179"/>
                    </a:cubicBezTo>
                    <a:cubicBezTo>
                      <a:pt x="27322" y="53065"/>
                      <a:pt x="14563" y="55548"/>
                      <a:pt x="8653" y="53751"/>
                    </a:cubicBezTo>
                    <a:cubicBezTo>
                      <a:pt x="2743" y="51954"/>
                      <a:pt x="2080" y="46647"/>
                      <a:pt x="1084" y="38399"/>
                    </a:cubicBezTo>
                    <a:cubicBezTo>
                      <a:pt x="88" y="30152"/>
                      <a:pt x="-1341" y="10554"/>
                      <a:pt x="2679" y="4266"/>
                    </a:cubicBezTo>
                    <a:cubicBezTo>
                      <a:pt x="6699" y="-2022"/>
                      <a:pt x="4971" y="1336"/>
                      <a:pt x="25204" y="6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5"/>
          <p:cNvGrpSpPr/>
          <p:nvPr/>
        </p:nvGrpSpPr>
        <p:grpSpPr>
          <a:xfrm rot="10800000">
            <a:off x="-107646" y="-130900"/>
            <a:ext cx="9412777" cy="5440157"/>
            <a:chOff x="-107646" y="-123516"/>
            <a:chExt cx="9412777" cy="5440157"/>
          </a:xfrm>
        </p:grpSpPr>
        <p:grpSp>
          <p:nvGrpSpPr>
            <p:cNvPr id="260" name="Google Shape;260;p25"/>
            <p:cNvGrpSpPr/>
            <p:nvPr/>
          </p:nvGrpSpPr>
          <p:grpSpPr>
            <a:xfrm>
              <a:off x="-81592" y="-123516"/>
              <a:ext cx="9386723" cy="5440157"/>
              <a:chOff x="-81592" y="-123516"/>
              <a:chExt cx="9386723" cy="5440157"/>
            </a:xfrm>
          </p:grpSpPr>
          <p:sp>
            <p:nvSpPr>
              <p:cNvPr id="261" name="Google Shape;261;p25"/>
              <p:cNvSpPr/>
              <p:nvPr/>
            </p:nvSpPr>
            <p:spPr>
              <a:xfrm>
                <a:off x="7843906" y="-123516"/>
                <a:ext cx="1461225" cy="933825"/>
              </a:xfrm>
              <a:custGeom>
                <a:avLst/>
                <a:gdLst/>
                <a:ahLst/>
                <a:cxnLst/>
                <a:rect l="l" t="t" r="r" b="b"/>
                <a:pathLst>
                  <a:path w="58449" h="37353" extrusionOk="0">
                    <a:moveTo>
                      <a:pt x="4454" y="1379"/>
                    </a:moveTo>
                    <a:cubicBezTo>
                      <a:pt x="-2676" y="4311"/>
                      <a:pt x="-37" y="15549"/>
                      <a:pt x="4002" y="19023"/>
                    </a:cubicBezTo>
                    <a:cubicBezTo>
                      <a:pt x="8041" y="22497"/>
                      <a:pt x="22404" y="19745"/>
                      <a:pt x="28690" y="22223"/>
                    </a:cubicBezTo>
                    <a:cubicBezTo>
                      <a:pt x="34976" y="24701"/>
                      <a:pt x="37995" y="31409"/>
                      <a:pt x="41719" y="33892"/>
                    </a:cubicBezTo>
                    <a:cubicBezTo>
                      <a:pt x="45443" y="36376"/>
                      <a:pt x="48291" y="37971"/>
                      <a:pt x="51036" y="37124"/>
                    </a:cubicBezTo>
                    <a:cubicBezTo>
                      <a:pt x="53781" y="36277"/>
                      <a:pt x="57378" y="34378"/>
                      <a:pt x="58190" y="28809"/>
                    </a:cubicBezTo>
                    <a:cubicBezTo>
                      <a:pt x="59002" y="23240"/>
                      <a:pt x="57810" y="8274"/>
                      <a:pt x="55909" y="3711"/>
                    </a:cubicBezTo>
                    <a:cubicBezTo>
                      <a:pt x="54008" y="-852"/>
                      <a:pt x="55359" y="1819"/>
                      <a:pt x="46783" y="1430"/>
                    </a:cubicBezTo>
                    <a:cubicBezTo>
                      <a:pt x="38207" y="1041"/>
                      <a:pt x="11584" y="-1553"/>
                      <a:pt x="4454" y="13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62" name="Google Shape;262;p25"/>
              <p:cNvSpPr/>
              <p:nvPr/>
            </p:nvSpPr>
            <p:spPr>
              <a:xfrm>
                <a:off x="-81592" y="3573867"/>
                <a:ext cx="1130775" cy="1742775"/>
              </a:xfrm>
              <a:custGeom>
                <a:avLst/>
                <a:gdLst/>
                <a:ahLst/>
                <a:cxnLst/>
                <a:rect l="l" t="t" r="r" b="b"/>
                <a:pathLst>
                  <a:path w="45231" h="69711" extrusionOk="0">
                    <a:moveTo>
                      <a:pt x="45219" y="64778"/>
                    </a:moveTo>
                    <a:cubicBezTo>
                      <a:pt x="44836" y="61372"/>
                      <a:pt x="31848" y="52963"/>
                      <a:pt x="27240" y="47643"/>
                    </a:cubicBezTo>
                    <a:cubicBezTo>
                      <a:pt x="22632" y="42323"/>
                      <a:pt x="19872" y="39723"/>
                      <a:pt x="17573" y="32857"/>
                    </a:cubicBezTo>
                    <a:cubicBezTo>
                      <a:pt x="15274" y="25991"/>
                      <a:pt x="15235" y="11882"/>
                      <a:pt x="13447" y="6449"/>
                    </a:cubicBezTo>
                    <a:cubicBezTo>
                      <a:pt x="11659" y="1016"/>
                      <a:pt x="8908" y="879"/>
                      <a:pt x="6845" y="260"/>
                    </a:cubicBezTo>
                    <a:cubicBezTo>
                      <a:pt x="4782" y="-359"/>
                      <a:pt x="2031" y="0"/>
                      <a:pt x="1068" y="2736"/>
                    </a:cubicBezTo>
                    <a:cubicBezTo>
                      <a:pt x="105" y="5472"/>
                      <a:pt x="998" y="10722"/>
                      <a:pt x="1068" y="16677"/>
                    </a:cubicBezTo>
                    <a:cubicBezTo>
                      <a:pt x="1138" y="22632"/>
                      <a:pt x="1556" y="31479"/>
                      <a:pt x="1487" y="38464"/>
                    </a:cubicBezTo>
                    <a:cubicBezTo>
                      <a:pt x="1418" y="45449"/>
                      <a:pt x="436" y="53484"/>
                      <a:pt x="656" y="58589"/>
                    </a:cubicBezTo>
                    <a:cubicBezTo>
                      <a:pt x="877" y="63694"/>
                      <a:pt x="-2004" y="67513"/>
                      <a:pt x="2810" y="69095"/>
                    </a:cubicBezTo>
                    <a:cubicBezTo>
                      <a:pt x="7624" y="70677"/>
                      <a:pt x="22471" y="68799"/>
                      <a:pt x="29539" y="68079"/>
                    </a:cubicBezTo>
                    <a:cubicBezTo>
                      <a:pt x="36607" y="67360"/>
                      <a:pt x="45602" y="68184"/>
                      <a:pt x="45219" y="647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63" name="Google Shape;263;p25"/>
            <p:cNvGrpSpPr/>
            <p:nvPr/>
          </p:nvGrpSpPr>
          <p:grpSpPr>
            <a:xfrm>
              <a:off x="-107646" y="-20725"/>
              <a:ext cx="9343209" cy="5259937"/>
              <a:chOff x="-107646" y="-20725"/>
              <a:chExt cx="9343209" cy="5259937"/>
            </a:xfrm>
          </p:grpSpPr>
          <p:sp>
            <p:nvSpPr>
              <p:cNvPr id="264" name="Google Shape;264;p25"/>
              <p:cNvSpPr/>
              <p:nvPr/>
            </p:nvSpPr>
            <p:spPr>
              <a:xfrm>
                <a:off x="-107646" y="-20725"/>
                <a:ext cx="1189150" cy="1371625"/>
              </a:xfrm>
              <a:custGeom>
                <a:avLst/>
                <a:gdLst/>
                <a:ahLst/>
                <a:cxnLst/>
                <a:rect l="l" t="t" r="r" b="b"/>
                <a:pathLst>
                  <a:path w="47566" h="54865" extrusionOk="0">
                    <a:moveTo>
                      <a:pt x="47523" y="1187"/>
                    </a:moveTo>
                    <a:cubicBezTo>
                      <a:pt x="48474" y="3173"/>
                      <a:pt x="33401" y="7672"/>
                      <a:pt x="29856" y="12169"/>
                    </a:cubicBezTo>
                    <a:cubicBezTo>
                      <a:pt x="26311" y="16666"/>
                      <a:pt x="28989" y="23675"/>
                      <a:pt x="26255" y="28171"/>
                    </a:cubicBezTo>
                    <a:cubicBezTo>
                      <a:pt x="23521" y="32667"/>
                      <a:pt x="16308" y="35192"/>
                      <a:pt x="13454" y="39143"/>
                    </a:cubicBezTo>
                    <a:cubicBezTo>
                      <a:pt x="10600" y="43094"/>
                      <a:pt x="10658" y="49263"/>
                      <a:pt x="9132" y="51877"/>
                    </a:cubicBezTo>
                    <a:cubicBezTo>
                      <a:pt x="7606" y="54491"/>
                      <a:pt x="5549" y="55023"/>
                      <a:pt x="4297" y="54829"/>
                    </a:cubicBezTo>
                    <a:cubicBezTo>
                      <a:pt x="3045" y="54635"/>
                      <a:pt x="2132" y="55446"/>
                      <a:pt x="1622" y="50713"/>
                    </a:cubicBezTo>
                    <a:cubicBezTo>
                      <a:pt x="1113" y="45980"/>
                      <a:pt x="1431" y="34251"/>
                      <a:pt x="1240" y="26432"/>
                    </a:cubicBezTo>
                    <a:cubicBezTo>
                      <a:pt x="1049" y="18613"/>
                      <a:pt x="-871" y="8073"/>
                      <a:pt x="476" y="3797"/>
                    </a:cubicBezTo>
                    <a:cubicBezTo>
                      <a:pt x="1823" y="-479"/>
                      <a:pt x="5375" y="1366"/>
                      <a:pt x="9320" y="776"/>
                    </a:cubicBezTo>
                    <a:cubicBezTo>
                      <a:pt x="13266" y="186"/>
                      <a:pt x="17782" y="187"/>
                      <a:pt x="24149" y="255"/>
                    </a:cubicBezTo>
                    <a:cubicBezTo>
                      <a:pt x="30516" y="324"/>
                      <a:pt x="46572" y="-799"/>
                      <a:pt x="47523" y="1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65" name="Google Shape;265;p25"/>
              <p:cNvSpPr/>
              <p:nvPr/>
            </p:nvSpPr>
            <p:spPr>
              <a:xfrm>
                <a:off x="7971512" y="4265863"/>
                <a:ext cx="1264050" cy="973350"/>
              </a:xfrm>
              <a:custGeom>
                <a:avLst/>
                <a:gdLst/>
                <a:ahLst/>
                <a:cxnLst/>
                <a:rect l="l" t="t" r="r" b="b"/>
                <a:pathLst>
                  <a:path w="50562" h="38934" extrusionOk="0">
                    <a:moveTo>
                      <a:pt x="43133" y="38215"/>
                    </a:moveTo>
                    <a:cubicBezTo>
                      <a:pt x="37160" y="38793"/>
                      <a:pt x="21086" y="38627"/>
                      <a:pt x="13942" y="38551"/>
                    </a:cubicBezTo>
                    <a:cubicBezTo>
                      <a:pt x="6798" y="38475"/>
                      <a:pt x="1557" y="39871"/>
                      <a:pt x="269" y="37758"/>
                    </a:cubicBezTo>
                    <a:cubicBezTo>
                      <a:pt x="-1019" y="35645"/>
                      <a:pt x="2551" y="28966"/>
                      <a:pt x="6213" y="25871"/>
                    </a:cubicBezTo>
                    <a:cubicBezTo>
                      <a:pt x="9875" y="22776"/>
                      <a:pt x="18333" y="22110"/>
                      <a:pt x="22240" y="19186"/>
                    </a:cubicBezTo>
                    <a:cubicBezTo>
                      <a:pt x="26147" y="16262"/>
                      <a:pt x="27037" y="11276"/>
                      <a:pt x="29656" y="8328"/>
                    </a:cubicBezTo>
                    <a:cubicBezTo>
                      <a:pt x="32275" y="5380"/>
                      <a:pt x="34864" y="2843"/>
                      <a:pt x="37954" y="1500"/>
                    </a:cubicBezTo>
                    <a:cubicBezTo>
                      <a:pt x="41044" y="157"/>
                      <a:pt x="46144" y="-366"/>
                      <a:pt x="48194" y="268"/>
                    </a:cubicBezTo>
                    <a:cubicBezTo>
                      <a:pt x="50244" y="902"/>
                      <a:pt x="49989" y="-496"/>
                      <a:pt x="50254" y="5306"/>
                    </a:cubicBezTo>
                    <a:cubicBezTo>
                      <a:pt x="50519" y="11108"/>
                      <a:pt x="50970" y="29596"/>
                      <a:pt x="49783" y="35081"/>
                    </a:cubicBezTo>
                    <a:cubicBezTo>
                      <a:pt x="48596" y="40566"/>
                      <a:pt x="49107" y="37637"/>
                      <a:pt x="43133" y="382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086100" y="2259625"/>
            <a:ext cx="3112200" cy="4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945650" y="2259625"/>
            <a:ext cx="3112200" cy="4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086100" y="2729950"/>
            <a:ext cx="31122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945651" y="2729950"/>
            <a:ext cx="31122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-150183" y="-112705"/>
            <a:ext cx="9592594" cy="5634918"/>
            <a:chOff x="-150183" y="-112705"/>
            <a:chExt cx="9592594" cy="5634918"/>
          </a:xfrm>
        </p:grpSpPr>
        <p:grpSp>
          <p:nvGrpSpPr>
            <p:cNvPr id="45" name="Google Shape;45;p5"/>
            <p:cNvGrpSpPr/>
            <p:nvPr/>
          </p:nvGrpSpPr>
          <p:grpSpPr>
            <a:xfrm>
              <a:off x="-150183" y="-112705"/>
              <a:ext cx="9592594" cy="5634918"/>
              <a:chOff x="-150183" y="-112705"/>
              <a:chExt cx="9592594" cy="5634918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7491710" y="-112705"/>
                <a:ext cx="1950700" cy="1234425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7" name="Google Shape;47;p5"/>
              <p:cNvSpPr/>
              <p:nvPr/>
            </p:nvSpPr>
            <p:spPr>
              <a:xfrm rot="5400000" flipH="1">
                <a:off x="-876171" y="3932816"/>
                <a:ext cx="2315384" cy="863408"/>
              </a:xfrm>
              <a:custGeom>
                <a:avLst/>
                <a:gdLst/>
                <a:ahLst/>
                <a:cxnLst/>
                <a:rect l="l" t="t" r="r" b="b"/>
                <a:pathLst>
                  <a:path w="98370" h="56020" extrusionOk="0">
                    <a:moveTo>
                      <a:pt x="8081" y="27"/>
                    </a:moveTo>
                    <a:cubicBezTo>
                      <a:pt x="13707" y="-225"/>
                      <a:pt x="25987" y="1257"/>
                      <a:pt x="34551" y="5615"/>
                    </a:cubicBezTo>
                    <a:cubicBezTo>
                      <a:pt x="43115" y="9973"/>
                      <a:pt x="52647" y="21607"/>
                      <a:pt x="59467" y="26177"/>
                    </a:cubicBezTo>
                    <a:cubicBezTo>
                      <a:pt x="66287" y="30747"/>
                      <a:pt x="69903" y="31086"/>
                      <a:pt x="75469" y="33035"/>
                    </a:cubicBezTo>
                    <a:cubicBezTo>
                      <a:pt x="81035" y="34984"/>
                      <a:pt x="89053" y="35460"/>
                      <a:pt x="92863" y="37873"/>
                    </a:cubicBezTo>
                    <a:cubicBezTo>
                      <a:pt x="96673" y="40286"/>
                      <a:pt x="98688" y="45017"/>
                      <a:pt x="98329" y="47513"/>
                    </a:cubicBezTo>
                    <a:cubicBezTo>
                      <a:pt x="97970" y="50009"/>
                      <a:pt x="99472" y="51831"/>
                      <a:pt x="90709" y="52847"/>
                    </a:cubicBezTo>
                    <a:cubicBezTo>
                      <a:pt x="81946" y="53863"/>
                      <a:pt x="60229" y="53228"/>
                      <a:pt x="45751" y="53609"/>
                    </a:cubicBezTo>
                    <a:cubicBezTo>
                      <a:pt x="31273" y="53990"/>
                      <a:pt x="11207" y="57673"/>
                      <a:pt x="3841" y="55133"/>
                    </a:cubicBezTo>
                    <a:cubicBezTo>
                      <a:pt x="-3525" y="52593"/>
                      <a:pt x="2063" y="46370"/>
                      <a:pt x="1555" y="38369"/>
                    </a:cubicBezTo>
                    <a:cubicBezTo>
                      <a:pt x="1047" y="30368"/>
                      <a:pt x="-295" y="13517"/>
                      <a:pt x="793" y="7127"/>
                    </a:cubicBezTo>
                    <a:cubicBezTo>
                      <a:pt x="1881" y="737"/>
                      <a:pt x="2455" y="279"/>
                      <a:pt x="8081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48" name="Google Shape;48;p5"/>
            <p:cNvGrpSpPr/>
            <p:nvPr/>
          </p:nvGrpSpPr>
          <p:grpSpPr>
            <a:xfrm rot="10800000">
              <a:off x="-116050" y="-88075"/>
              <a:ext cx="9376100" cy="5319650"/>
              <a:chOff x="-140525" y="-83725"/>
              <a:chExt cx="9376100" cy="5319650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-140525" y="-83725"/>
                <a:ext cx="1295115" cy="1365671"/>
              </a:xfrm>
              <a:custGeom>
                <a:avLst/>
                <a:gdLst/>
                <a:ahLst/>
                <a:cxnLst/>
                <a:rect l="l" t="t" r="r" b="b"/>
                <a:pathLst>
                  <a:path w="91045" h="96005" extrusionOk="0">
                    <a:moveTo>
                      <a:pt x="83521" y="1692"/>
                    </a:moveTo>
                    <a:cubicBezTo>
                      <a:pt x="90676" y="3761"/>
                      <a:pt x="95234" y="8141"/>
                      <a:pt x="85371" y="12468"/>
                    </a:cubicBezTo>
                    <a:cubicBezTo>
                      <a:pt x="75508" y="16796"/>
                      <a:pt x="35185" y="17357"/>
                      <a:pt x="24342" y="27657"/>
                    </a:cubicBezTo>
                    <a:cubicBezTo>
                      <a:pt x="13499" y="37957"/>
                      <a:pt x="21695" y="63747"/>
                      <a:pt x="20313" y="74267"/>
                    </a:cubicBezTo>
                    <a:cubicBezTo>
                      <a:pt x="18931" y="84787"/>
                      <a:pt x="18176" y="87162"/>
                      <a:pt x="16049" y="90778"/>
                    </a:cubicBezTo>
                    <a:cubicBezTo>
                      <a:pt x="13922" y="94395"/>
                      <a:pt x="9752" y="96307"/>
                      <a:pt x="7552" y="95966"/>
                    </a:cubicBezTo>
                    <a:cubicBezTo>
                      <a:pt x="5352" y="95625"/>
                      <a:pt x="3747" y="97051"/>
                      <a:pt x="2851" y="88733"/>
                    </a:cubicBezTo>
                    <a:cubicBezTo>
                      <a:pt x="1956" y="80415"/>
                      <a:pt x="2515" y="59802"/>
                      <a:pt x="2179" y="46059"/>
                    </a:cubicBezTo>
                    <a:cubicBezTo>
                      <a:pt x="1843" y="32317"/>
                      <a:pt x="-1531" y="13793"/>
                      <a:pt x="836" y="6278"/>
                    </a:cubicBezTo>
                    <a:cubicBezTo>
                      <a:pt x="3203" y="-1237"/>
                      <a:pt x="9446" y="2006"/>
                      <a:pt x="16380" y="969"/>
                    </a:cubicBezTo>
                    <a:cubicBezTo>
                      <a:pt x="23314" y="-68"/>
                      <a:pt x="31251" y="-66"/>
                      <a:pt x="42441" y="54"/>
                    </a:cubicBezTo>
                    <a:cubicBezTo>
                      <a:pt x="53631" y="175"/>
                      <a:pt x="76366" y="-377"/>
                      <a:pt x="83521" y="16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0" name="Google Shape;50;p5"/>
              <p:cNvSpPr/>
              <p:nvPr/>
            </p:nvSpPr>
            <p:spPr>
              <a:xfrm rot="10800000">
                <a:off x="8161257" y="4265867"/>
                <a:ext cx="1074318" cy="970058"/>
              </a:xfrm>
              <a:custGeom>
                <a:avLst/>
                <a:gdLst/>
                <a:ahLst/>
                <a:cxnLst/>
                <a:rect l="l" t="t" r="r" b="b"/>
                <a:pathLst>
                  <a:path w="185467" h="88047" extrusionOk="0">
                    <a:moveTo>
                      <a:pt x="32068" y="1332"/>
                    </a:moveTo>
                    <a:cubicBezTo>
                      <a:pt x="57849" y="20"/>
                      <a:pt x="132525" y="-488"/>
                      <a:pt x="158052" y="570"/>
                    </a:cubicBezTo>
                    <a:cubicBezTo>
                      <a:pt x="183579" y="1628"/>
                      <a:pt x="183494" y="2644"/>
                      <a:pt x="185230" y="7682"/>
                    </a:cubicBezTo>
                    <a:cubicBezTo>
                      <a:pt x="186966" y="12720"/>
                      <a:pt x="178965" y="24658"/>
                      <a:pt x="168466" y="30796"/>
                    </a:cubicBezTo>
                    <a:cubicBezTo>
                      <a:pt x="157967" y="36934"/>
                      <a:pt x="135277" y="38120"/>
                      <a:pt x="122238" y="44512"/>
                    </a:cubicBezTo>
                    <a:cubicBezTo>
                      <a:pt x="109199" y="50904"/>
                      <a:pt x="101537" y="62461"/>
                      <a:pt x="90234" y="69150"/>
                    </a:cubicBezTo>
                    <a:cubicBezTo>
                      <a:pt x="78931" y="75839"/>
                      <a:pt x="67755" y="81596"/>
                      <a:pt x="54420" y="84644"/>
                    </a:cubicBezTo>
                    <a:cubicBezTo>
                      <a:pt x="41085" y="87692"/>
                      <a:pt x="19072" y="88877"/>
                      <a:pt x="10224" y="87438"/>
                    </a:cubicBezTo>
                    <a:cubicBezTo>
                      <a:pt x="1376" y="85999"/>
                      <a:pt x="2477" y="89174"/>
                      <a:pt x="1334" y="76008"/>
                    </a:cubicBezTo>
                    <a:cubicBezTo>
                      <a:pt x="191" y="62842"/>
                      <a:pt x="-1756" y="20890"/>
                      <a:pt x="3366" y="8444"/>
                    </a:cubicBezTo>
                    <a:cubicBezTo>
                      <a:pt x="8488" y="-4002"/>
                      <a:pt x="6287" y="2644"/>
                      <a:pt x="32068" y="13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720000" y="1253350"/>
            <a:ext cx="3285900" cy="3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495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4" name="Google Shape;64;p7"/>
          <p:cNvGrpSpPr/>
          <p:nvPr/>
        </p:nvGrpSpPr>
        <p:grpSpPr>
          <a:xfrm>
            <a:off x="-117202" y="-163850"/>
            <a:ext cx="1367551" cy="5474575"/>
            <a:chOff x="-117202" y="-163850"/>
            <a:chExt cx="1367551" cy="5474575"/>
          </a:xfrm>
        </p:grpSpPr>
        <p:sp>
          <p:nvSpPr>
            <p:cNvPr id="65" name="Google Shape;65;p7"/>
            <p:cNvSpPr/>
            <p:nvPr/>
          </p:nvSpPr>
          <p:spPr>
            <a:xfrm>
              <a:off x="-93703" y="-163850"/>
              <a:ext cx="1344052" cy="1417274"/>
            </a:xfrm>
            <a:custGeom>
              <a:avLst/>
              <a:gdLst/>
              <a:ahLst/>
              <a:cxnLst/>
              <a:rect l="l" t="t" r="r" b="b"/>
              <a:pathLst>
                <a:path w="91045" h="96005" extrusionOk="0">
                  <a:moveTo>
                    <a:pt x="83521" y="1692"/>
                  </a:moveTo>
                  <a:cubicBezTo>
                    <a:pt x="90676" y="3761"/>
                    <a:pt x="95234" y="8141"/>
                    <a:pt x="85371" y="12468"/>
                  </a:cubicBezTo>
                  <a:cubicBezTo>
                    <a:pt x="75508" y="16796"/>
                    <a:pt x="35185" y="17357"/>
                    <a:pt x="24342" y="27657"/>
                  </a:cubicBezTo>
                  <a:cubicBezTo>
                    <a:pt x="13499" y="37957"/>
                    <a:pt x="21695" y="63747"/>
                    <a:pt x="20313" y="74267"/>
                  </a:cubicBezTo>
                  <a:cubicBezTo>
                    <a:pt x="18931" y="84787"/>
                    <a:pt x="18176" y="87162"/>
                    <a:pt x="16049" y="90778"/>
                  </a:cubicBezTo>
                  <a:cubicBezTo>
                    <a:pt x="13922" y="94395"/>
                    <a:pt x="9752" y="96307"/>
                    <a:pt x="7552" y="95966"/>
                  </a:cubicBezTo>
                  <a:cubicBezTo>
                    <a:pt x="5352" y="95625"/>
                    <a:pt x="3747" y="97051"/>
                    <a:pt x="2851" y="88733"/>
                  </a:cubicBezTo>
                  <a:cubicBezTo>
                    <a:pt x="1956" y="80415"/>
                    <a:pt x="2515" y="59802"/>
                    <a:pt x="2179" y="46059"/>
                  </a:cubicBezTo>
                  <a:cubicBezTo>
                    <a:pt x="1843" y="32317"/>
                    <a:pt x="-1531" y="13793"/>
                    <a:pt x="836" y="6278"/>
                  </a:cubicBezTo>
                  <a:cubicBezTo>
                    <a:pt x="3203" y="-1237"/>
                    <a:pt x="9446" y="2006"/>
                    <a:pt x="16380" y="969"/>
                  </a:cubicBezTo>
                  <a:cubicBezTo>
                    <a:pt x="23314" y="-68"/>
                    <a:pt x="31251" y="-66"/>
                    <a:pt x="42441" y="54"/>
                  </a:cubicBezTo>
                  <a:cubicBezTo>
                    <a:pt x="53631" y="175"/>
                    <a:pt x="76366" y="-377"/>
                    <a:pt x="83521" y="16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6" name="Google Shape;66;p7"/>
            <p:cNvSpPr/>
            <p:nvPr/>
          </p:nvSpPr>
          <p:spPr>
            <a:xfrm>
              <a:off x="-117202" y="4254225"/>
              <a:ext cx="1278555" cy="1056500"/>
            </a:xfrm>
            <a:custGeom>
              <a:avLst/>
              <a:gdLst/>
              <a:ahLst/>
              <a:cxnLst/>
              <a:rect l="l" t="t" r="r" b="b"/>
              <a:pathLst>
                <a:path w="69714" h="42260" extrusionOk="0">
                  <a:moveTo>
                    <a:pt x="68242" y="39180"/>
                  </a:moveTo>
                  <a:cubicBezTo>
                    <a:pt x="72315" y="36666"/>
                    <a:pt x="67404" y="29884"/>
                    <a:pt x="60013" y="26836"/>
                  </a:cubicBezTo>
                  <a:cubicBezTo>
                    <a:pt x="52622" y="23788"/>
                    <a:pt x="31109" y="23725"/>
                    <a:pt x="23894" y="20892"/>
                  </a:cubicBezTo>
                  <a:cubicBezTo>
                    <a:pt x="16679" y="18059"/>
                    <a:pt x="18505" y="12927"/>
                    <a:pt x="16723" y="9839"/>
                  </a:cubicBezTo>
                  <a:cubicBezTo>
                    <a:pt x="14941" y="6752"/>
                    <a:pt x="14959" y="4004"/>
                    <a:pt x="13203" y="2367"/>
                  </a:cubicBezTo>
                  <a:cubicBezTo>
                    <a:pt x="11447" y="730"/>
                    <a:pt x="8005" y="-136"/>
                    <a:pt x="6189" y="18"/>
                  </a:cubicBezTo>
                  <a:cubicBezTo>
                    <a:pt x="4373" y="172"/>
                    <a:pt x="3047" y="-473"/>
                    <a:pt x="2308" y="3292"/>
                  </a:cubicBezTo>
                  <a:cubicBezTo>
                    <a:pt x="1569" y="7057"/>
                    <a:pt x="2031" y="16386"/>
                    <a:pt x="1754" y="22606"/>
                  </a:cubicBezTo>
                  <a:cubicBezTo>
                    <a:pt x="1477" y="28826"/>
                    <a:pt x="-1203" y="37446"/>
                    <a:pt x="645" y="40610"/>
                  </a:cubicBezTo>
                  <a:cubicBezTo>
                    <a:pt x="2493" y="43774"/>
                    <a:pt x="7021" y="41374"/>
                    <a:pt x="12842" y="41592"/>
                  </a:cubicBezTo>
                  <a:cubicBezTo>
                    <a:pt x="18664" y="41810"/>
                    <a:pt x="26341" y="42322"/>
                    <a:pt x="35574" y="41920"/>
                  </a:cubicBezTo>
                  <a:cubicBezTo>
                    <a:pt x="44807" y="41518"/>
                    <a:pt x="64169" y="41694"/>
                    <a:pt x="68242" y="39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720000" y="1094425"/>
            <a:ext cx="7704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 flipH="1">
            <a:off x="-123152" y="-138658"/>
            <a:ext cx="9390305" cy="5420820"/>
            <a:chOff x="-140519" y="-110095"/>
            <a:chExt cx="9390305" cy="5420820"/>
          </a:xfrm>
        </p:grpSpPr>
        <p:grpSp>
          <p:nvGrpSpPr>
            <p:cNvPr id="80" name="Google Shape;80;p9"/>
            <p:cNvGrpSpPr/>
            <p:nvPr/>
          </p:nvGrpSpPr>
          <p:grpSpPr>
            <a:xfrm>
              <a:off x="-140519" y="-83725"/>
              <a:ext cx="9376031" cy="5326979"/>
              <a:chOff x="-140519" y="-83725"/>
              <a:chExt cx="9376031" cy="5326979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-140519" y="-83725"/>
                <a:ext cx="1571875" cy="1044200"/>
              </a:xfrm>
              <a:custGeom>
                <a:avLst/>
                <a:gdLst/>
                <a:ahLst/>
                <a:cxnLst/>
                <a:rect l="l" t="t" r="r" b="b"/>
                <a:pathLst>
                  <a:path w="62875" h="41768" extrusionOk="0">
                    <a:moveTo>
                      <a:pt x="58532" y="733"/>
                    </a:moveTo>
                    <a:cubicBezTo>
                      <a:pt x="63546" y="1629"/>
                      <a:pt x="64533" y="4043"/>
                      <a:pt x="59828" y="5401"/>
                    </a:cubicBezTo>
                    <a:cubicBezTo>
                      <a:pt x="55124" y="6759"/>
                      <a:pt x="37201" y="6640"/>
                      <a:pt x="30305" y="8879"/>
                    </a:cubicBezTo>
                    <a:cubicBezTo>
                      <a:pt x="23409" y="11118"/>
                      <a:pt x="21298" y="14331"/>
                      <a:pt x="18454" y="18834"/>
                    </a:cubicBezTo>
                    <a:cubicBezTo>
                      <a:pt x="15610" y="23338"/>
                      <a:pt x="15433" y="32110"/>
                      <a:pt x="13239" y="35900"/>
                    </a:cubicBezTo>
                    <a:cubicBezTo>
                      <a:pt x="11045" y="39690"/>
                      <a:pt x="7166" y="41149"/>
                      <a:pt x="5292" y="41572"/>
                    </a:cubicBezTo>
                    <a:cubicBezTo>
                      <a:pt x="3419" y="41995"/>
                      <a:pt x="2626" y="42042"/>
                      <a:pt x="1998" y="38439"/>
                    </a:cubicBezTo>
                    <a:cubicBezTo>
                      <a:pt x="1371" y="34836"/>
                      <a:pt x="1762" y="25906"/>
                      <a:pt x="1527" y="19953"/>
                    </a:cubicBezTo>
                    <a:cubicBezTo>
                      <a:pt x="1292" y="14000"/>
                      <a:pt x="-1073" y="5976"/>
                      <a:pt x="586" y="2720"/>
                    </a:cubicBezTo>
                    <a:cubicBezTo>
                      <a:pt x="2245" y="-535"/>
                      <a:pt x="6620" y="870"/>
                      <a:pt x="11479" y="420"/>
                    </a:cubicBezTo>
                    <a:cubicBezTo>
                      <a:pt x="16339" y="-29"/>
                      <a:pt x="21901" y="-29"/>
                      <a:pt x="29743" y="23"/>
                    </a:cubicBezTo>
                    <a:cubicBezTo>
                      <a:pt x="37585" y="75"/>
                      <a:pt x="53518" y="-163"/>
                      <a:pt x="58532" y="7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82" name="Google Shape;82;p9"/>
              <p:cNvSpPr/>
              <p:nvPr/>
            </p:nvSpPr>
            <p:spPr>
              <a:xfrm>
                <a:off x="8330185" y="4487729"/>
                <a:ext cx="905327" cy="755525"/>
              </a:xfrm>
              <a:custGeom>
                <a:avLst/>
                <a:gdLst/>
                <a:ahLst/>
                <a:cxnLst/>
                <a:rect l="l" t="t" r="r" b="b"/>
                <a:pathLst>
                  <a:path w="41030" h="34237" extrusionOk="0">
                    <a:moveTo>
                      <a:pt x="34537" y="33432"/>
                    </a:moveTo>
                    <a:cubicBezTo>
                      <a:pt x="28708" y="33963"/>
                      <a:pt x="11105" y="34676"/>
                      <a:pt x="5376" y="33882"/>
                    </a:cubicBezTo>
                    <a:cubicBezTo>
                      <a:pt x="-353" y="33088"/>
                      <a:pt x="-233" y="30484"/>
                      <a:pt x="162" y="28667"/>
                    </a:cubicBezTo>
                    <a:cubicBezTo>
                      <a:pt x="557" y="26850"/>
                      <a:pt x="5851" y="25902"/>
                      <a:pt x="7747" y="22979"/>
                    </a:cubicBezTo>
                    <a:cubicBezTo>
                      <a:pt x="9643" y="20056"/>
                      <a:pt x="8695" y="13497"/>
                      <a:pt x="11539" y="11127"/>
                    </a:cubicBezTo>
                    <a:cubicBezTo>
                      <a:pt x="14383" y="8757"/>
                      <a:pt x="21734" y="10385"/>
                      <a:pt x="24813" y="8757"/>
                    </a:cubicBezTo>
                    <a:cubicBezTo>
                      <a:pt x="27892" y="7129"/>
                      <a:pt x="27653" y="2770"/>
                      <a:pt x="30011" y="1357"/>
                    </a:cubicBezTo>
                    <a:cubicBezTo>
                      <a:pt x="32369" y="-56"/>
                      <a:pt x="37169" y="-273"/>
                      <a:pt x="38961" y="281"/>
                    </a:cubicBezTo>
                    <a:cubicBezTo>
                      <a:pt x="40753" y="835"/>
                      <a:pt x="40530" y="-387"/>
                      <a:pt x="40761" y="4682"/>
                    </a:cubicBezTo>
                    <a:cubicBezTo>
                      <a:pt x="40992" y="9751"/>
                      <a:pt x="41386" y="25902"/>
                      <a:pt x="40349" y="30694"/>
                    </a:cubicBezTo>
                    <a:cubicBezTo>
                      <a:pt x="39312" y="35486"/>
                      <a:pt x="40366" y="32901"/>
                      <a:pt x="34537" y="33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83" name="Google Shape;83;p9"/>
            <p:cNvGrpSpPr/>
            <p:nvPr/>
          </p:nvGrpSpPr>
          <p:grpSpPr>
            <a:xfrm>
              <a:off x="-117205" y="-110095"/>
              <a:ext cx="9366991" cy="5420820"/>
              <a:chOff x="-24492" y="-101207"/>
              <a:chExt cx="9366991" cy="5420820"/>
            </a:xfrm>
          </p:grpSpPr>
          <p:sp>
            <p:nvSpPr>
              <p:cNvPr id="84" name="Google Shape;84;p9"/>
              <p:cNvSpPr/>
              <p:nvPr/>
            </p:nvSpPr>
            <p:spPr>
              <a:xfrm>
                <a:off x="8063998" y="-101207"/>
                <a:ext cx="1278500" cy="930425"/>
              </a:xfrm>
              <a:custGeom>
                <a:avLst/>
                <a:gdLst/>
                <a:ahLst/>
                <a:cxnLst/>
                <a:rect l="l" t="t" r="r" b="b"/>
                <a:pathLst>
                  <a:path w="51140" h="37217" extrusionOk="0">
                    <a:moveTo>
                      <a:pt x="3162" y="2686"/>
                    </a:moveTo>
                    <a:cubicBezTo>
                      <a:pt x="-3083" y="4730"/>
                      <a:pt x="1083" y="10782"/>
                      <a:pt x="5694" y="12840"/>
                    </a:cubicBezTo>
                    <a:cubicBezTo>
                      <a:pt x="10305" y="14898"/>
                      <a:pt x="25954" y="11685"/>
                      <a:pt x="30829" y="15032"/>
                    </a:cubicBezTo>
                    <a:cubicBezTo>
                      <a:pt x="35704" y="18380"/>
                      <a:pt x="32811" y="29257"/>
                      <a:pt x="34944" y="32925"/>
                    </a:cubicBezTo>
                    <a:cubicBezTo>
                      <a:pt x="37078" y="36593"/>
                      <a:pt x="40987" y="37692"/>
                      <a:pt x="43630" y="37039"/>
                    </a:cubicBezTo>
                    <a:cubicBezTo>
                      <a:pt x="46273" y="36386"/>
                      <a:pt x="49862" y="34689"/>
                      <a:pt x="50803" y="29007"/>
                    </a:cubicBezTo>
                    <a:cubicBezTo>
                      <a:pt x="51744" y="23325"/>
                      <a:pt x="50548" y="7684"/>
                      <a:pt x="49275" y="2945"/>
                    </a:cubicBezTo>
                    <a:cubicBezTo>
                      <a:pt x="48002" y="-1793"/>
                      <a:pt x="50851" y="619"/>
                      <a:pt x="43165" y="576"/>
                    </a:cubicBezTo>
                    <a:cubicBezTo>
                      <a:pt x="35480" y="533"/>
                      <a:pt x="9407" y="642"/>
                      <a:pt x="3162" y="26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85" name="Google Shape;85;p9"/>
              <p:cNvSpPr/>
              <p:nvPr/>
            </p:nvSpPr>
            <p:spPr>
              <a:xfrm>
                <a:off x="-24492" y="4258063"/>
                <a:ext cx="1297850" cy="1061550"/>
              </a:xfrm>
              <a:custGeom>
                <a:avLst/>
                <a:gdLst/>
                <a:ahLst/>
                <a:cxnLst/>
                <a:rect l="l" t="t" r="r" b="b"/>
                <a:pathLst>
                  <a:path w="51914" h="42462" extrusionOk="0">
                    <a:moveTo>
                      <a:pt x="50063" y="39382"/>
                    </a:moveTo>
                    <a:cubicBezTo>
                      <a:pt x="53690" y="37586"/>
                      <a:pt x="51467" y="33714"/>
                      <a:pt x="47861" y="31348"/>
                    </a:cubicBezTo>
                    <a:cubicBezTo>
                      <a:pt x="44255" y="28982"/>
                      <a:pt x="32929" y="27397"/>
                      <a:pt x="28425" y="25185"/>
                    </a:cubicBezTo>
                    <a:cubicBezTo>
                      <a:pt x="23922" y="22973"/>
                      <a:pt x="22894" y="21551"/>
                      <a:pt x="20840" y="18075"/>
                    </a:cubicBezTo>
                    <a:cubicBezTo>
                      <a:pt x="18786" y="14599"/>
                      <a:pt x="18233" y="7330"/>
                      <a:pt x="16100" y="4327"/>
                    </a:cubicBezTo>
                    <a:cubicBezTo>
                      <a:pt x="13967" y="1325"/>
                      <a:pt x="10442" y="199"/>
                      <a:pt x="8041" y="60"/>
                    </a:cubicBezTo>
                    <a:cubicBezTo>
                      <a:pt x="5640" y="-79"/>
                      <a:pt x="2820" y="-297"/>
                      <a:pt x="1694" y="3494"/>
                    </a:cubicBezTo>
                    <a:cubicBezTo>
                      <a:pt x="568" y="7285"/>
                      <a:pt x="1490" y="16588"/>
                      <a:pt x="1287" y="22808"/>
                    </a:cubicBezTo>
                    <a:cubicBezTo>
                      <a:pt x="1084" y="29028"/>
                      <a:pt x="-882" y="37648"/>
                      <a:pt x="474" y="40812"/>
                    </a:cubicBezTo>
                    <a:cubicBezTo>
                      <a:pt x="1830" y="43976"/>
                      <a:pt x="5150" y="41576"/>
                      <a:pt x="9421" y="41794"/>
                    </a:cubicBezTo>
                    <a:cubicBezTo>
                      <a:pt x="13692" y="42012"/>
                      <a:pt x="19324" y="42524"/>
                      <a:pt x="26098" y="42122"/>
                    </a:cubicBezTo>
                    <a:cubicBezTo>
                      <a:pt x="32872" y="41720"/>
                      <a:pt x="46436" y="41178"/>
                      <a:pt x="50063" y="393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 rot="10800000" flipH="1">
            <a:off x="-107646" y="-130856"/>
            <a:ext cx="9412830" cy="5440104"/>
            <a:chOff x="-107646" y="-123507"/>
            <a:chExt cx="9412830" cy="5440104"/>
          </a:xfrm>
        </p:grpSpPr>
        <p:grpSp>
          <p:nvGrpSpPr>
            <p:cNvPr id="93" name="Google Shape;93;p11"/>
            <p:cNvGrpSpPr/>
            <p:nvPr/>
          </p:nvGrpSpPr>
          <p:grpSpPr>
            <a:xfrm>
              <a:off x="-81602" y="-123507"/>
              <a:ext cx="9386786" cy="5440104"/>
              <a:chOff x="-81602" y="-123507"/>
              <a:chExt cx="9386786" cy="5440104"/>
            </a:xfrm>
          </p:grpSpPr>
          <p:sp>
            <p:nvSpPr>
              <p:cNvPr id="94" name="Google Shape;94;p11"/>
              <p:cNvSpPr/>
              <p:nvPr/>
            </p:nvSpPr>
            <p:spPr>
              <a:xfrm>
                <a:off x="7497649" y="-123507"/>
                <a:ext cx="1807535" cy="1155142"/>
              </a:xfrm>
              <a:custGeom>
                <a:avLst/>
                <a:gdLst/>
                <a:ahLst/>
                <a:cxnLst/>
                <a:rect l="l" t="t" r="r" b="b"/>
                <a:pathLst>
                  <a:path w="58449" h="37353" extrusionOk="0">
                    <a:moveTo>
                      <a:pt x="4454" y="1379"/>
                    </a:moveTo>
                    <a:cubicBezTo>
                      <a:pt x="-2676" y="4311"/>
                      <a:pt x="-37" y="15549"/>
                      <a:pt x="4002" y="19023"/>
                    </a:cubicBezTo>
                    <a:cubicBezTo>
                      <a:pt x="8041" y="22497"/>
                      <a:pt x="22404" y="19745"/>
                      <a:pt x="28690" y="22223"/>
                    </a:cubicBezTo>
                    <a:cubicBezTo>
                      <a:pt x="34976" y="24701"/>
                      <a:pt x="37995" y="31409"/>
                      <a:pt x="41719" y="33892"/>
                    </a:cubicBezTo>
                    <a:cubicBezTo>
                      <a:pt x="45443" y="36376"/>
                      <a:pt x="48291" y="37971"/>
                      <a:pt x="51036" y="37124"/>
                    </a:cubicBezTo>
                    <a:cubicBezTo>
                      <a:pt x="53781" y="36277"/>
                      <a:pt x="57378" y="34378"/>
                      <a:pt x="58190" y="28809"/>
                    </a:cubicBezTo>
                    <a:cubicBezTo>
                      <a:pt x="59002" y="23240"/>
                      <a:pt x="57810" y="8274"/>
                      <a:pt x="55909" y="3711"/>
                    </a:cubicBezTo>
                    <a:cubicBezTo>
                      <a:pt x="54008" y="-852"/>
                      <a:pt x="55359" y="1819"/>
                      <a:pt x="46783" y="1430"/>
                    </a:cubicBezTo>
                    <a:cubicBezTo>
                      <a:pt x="38207" y="1041"/>
                      <a:pt x="11584" y="-1553"/>
                      <a:pt x="4454" y="13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95" name="Google Shape;95;p11"/>
              <p:cNvSpPr/>
              <p:nvPr/>
            </p:nvSpPr>
            <p:spPr>
              <a:xfrm>
                <a:off x="-81602" y="3231541"/>
                <a:ext cx="1352859" cy="2085056"/>
              </a:xfrm>
              <a:custGeom>
                <a:avLst/>
                <a:gdLst/>
                <a:ahLst/>
                <a:cxnLst/>
                <a:rect l="l" t="t" r="r" b="b"/>
                <a:pathLst>
                  <a:path w="45231" h="69711" extrusionOk="0">
                    <a:moveTo>
                      <a:pt x="45219" y="64778"/>
                    </a:moveTo>
                    <a:cubicBezTo>
                      <a:pt x="44836" y="61372"/>
                      <a:pt x="31848" y="52963"/>
                      <a:pt x="27240" y="47643"/>
                    </a:cubicBezTo>
                    <a:cubicBezTo>
                      <a:pt x="22632" y="42323"/>
                      <a:pt x="19872" y="39723"/>
                      <a:pt x="17573" y="32857"/>
                    </a:cubicBezTo>
                    <a:cubicBezTo>
                      <a:pt x="15274" y="25991"/>
                      <a:pt x="15235" y="11882"/>
                      <a:pt x="13447" y="6449"/>
                    </a:cubicBezTo>
                    <a:cubicBezTo>
                      <a:pt x="11659" y="1016"/>
                      <a:pt x="8908" y="879"/>
                      <a:pt x="6845" y="260"/>
                    </a:cubicBezTo>
                    <a:cubicBezTo>
                      <a:pt x="4782" y="-359"/>
                      <a:pt x="2031" y="0"/>
                      <a:pt x="1068" y="2736"/>
                    </a:cubicBezTo>
                    <a:cubicBezTo>
                      <a:pt x="105" y="5472"/>
                      <a:pt x="998" y="10722"/>
                      <a:pt x="1068" y="16677"/>
                    </a:cubicBezTo>
                    <a:cubicBezTo>
                      <a:pt x="1138" y="22632"/>
                      <a:pt x="1556" y="31479"/>
                      <a:pt x="1487" y="38464"/>
                    </a:cubicBezTo>
                    <a:cubicBezTo>
                      <a:pt x="1418" y="45449"/>
                      <a:pt x="436" y="53484"/>
                      <a:pt x="656" y="58589"/>
                    </a:cubicBezTo>
                    <a:cubicBezTo>
                      <a:pt x="877" y="63694"/>
                      <a:pt x="-2004" y="67513"/>
                      <a:pt x="2810" y="69095"/>
                    </a:cubicBezTo>
                    <a:cubicBezTo>
                      <a:pt x="7624" y="70677"/>
                      <a:pt x="22471" y="68799"/>
                      <a:pt x="29539" y="68079"/>
                    </a:cubicBezTo>
                    <a:cubicBezTo>
                      <a:pt x="36607" y="67360"/>
                      <a:pt x="45602" y="68184"/>
                      <a:pt x="45219" y="647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96" name="Google Shape;96;p11"/>
            <p:cNvGrpSpPr/>
            <p:nvPr/>
          </p:nvGrpSpPr>
          <p:grpSpPr>
            <a:xfrm>
              <a:off x="-107646" y="-20725"/>
              <a:ext cx="9343233" cy="5259959"/>
              <a:chOff x="-107646" y="-20725"/>
              <a:chExt cx="9343233" cy="5259959"/>
            </a:xfrm>
          </p:grpSpPr>
          <p:sp>
            <p:nvSpPr>
              <p:cNvPr id="97" name="Google Shape;97;p11"/>
              <p:cNvSpPr/>
              <p:nvPr/>
            </p:nvSpPr>
            <p:spPr>
              <a:xfrm>
                <a:off x="-107646" y="-20725"/>
                <a:ext cx="1189150" cy="1371625"/>
              </a:xfrm>
              <a:custGeom>
                <a:avLst/>
                <a:gdLst/>
                <a:ahLst/>
                <a:cxnLst/>
                <a:rect l="l" t="t" r="r" b="b"/>
                <a:pathLst>
                  <a:path w="47566" h="54865" extrusionOk="0">
                    <a:moveTo>
                      <a:pt x="47523" y="1187"/>
                    </a:moveTo>
                    <a:cubicBezTo>
                      <a:pt x="48474" y="3173"/>
                      <a:pt x="33401" y="7672"/>
                      <a:pt x="29856" y="12169"/>
                    </a:cubicBezTo>
                    <a:cubicBezTo>
                      <a:pt x="26311" y="16666"/>
                      <a:pt x="28989" y="23675"/>
                      <a:pt x="26255" y="28171"/>
                    </a:cubicBezTo>
                    <a:cubicBezTo>
                      <a:pt x="23521" y="32667"/>
                      <a:pt x="16308" y="35192"/>
                      <a:pt x="13454" y="39143"/>
                    </a:cubicBezTo>
                    <a:cubicBezTo>
                      <a:pt x="10600" y="43094"/>
                      <a:pt x="10658" y="49263"/>
                      <a:pt x="9132" y="51877"/>
                    </a:cubicBezTo>
                    <a:cubicBezTo>
                      <a:pt x="7606" y="54491"/>
                      <a:pt x="5549" y="55023"/>
                      <a:pt x="4297" y="54829"/>
                    </a:cubicBezTo>
                    <a:cubicBezTo>
                      <a:pt x="3045" y="54635"/>
                      <a:pt x="2132" y="55446"/>
                      <a:pt x="1622" y="50713"/>
                    </a:cubicBezTo>
                    <a:cubicBezTo>
                      <a:pt x="1113" y="45980"/>
                      <a:pt x="1431" y="34251"/>
                      <a:pt x="1240" y="26432"/>
                    </a:cubicBezTo>
                    <a:cubicBezTo>
                      <a:pt x="1049" y="18613"/>
                      <a:pt x="-871" y="8073"/>
                      <a:pt x="476" y="3797"/>
                    </a:cubicBezTo>
                    <a:cubicBezTo>
                      <a:pt x="1823" y="-479"/>
                      <a:pt x="5375" y="1366"/>
                      <a:pt x="9320" y="776"/>
                    </a:cubicBezTo>
                    <a:cubicBezTo>
                      <a:pt x="13266" y="186"/>
                      <a:pt x="17782" y="187"/>
                      <a:pt x="24149" y="255"/>
                    </a:cubicBezTo>
                    <a:cubicBezTo>
                      <a:pt x="30516" y="324"/>
                      <a:pt x="46572" y="-799"/>
                      <a:pt x="47523" y="1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98" name="Google Shape;98;p11"/>
              <p:cNvSpPr/>
              <p:nvPr/>
            </p:nvSpPr>
            <p:spPr>
              <a:xfrm>
                <a:off x="7603571" y="3982542"/>
                <a:ext cx="1632015" cy="1256692"/>
              </a:xfrm>
              <a:custGeom>
                <a:avLst/>
                <a:gdLst/>
                <a:ahLst/>
                <a:cxnLst/>
                <a:rect l="l" t="t" r="r" b="b"/>
                <a:pathLst>
                  <a:path w="50562" h="38934" extrusionOk="0">
                    <a:moveTo>
                      <a:pt x="43133" y="38215"/>
                    </a:moveTo>
                    <a:cubicBezTo>
                      <a:pt x="37160" y="38793"/>
                      <a:pt x="21086" y="38627"/>
                      <a:pt x="13942" y="38551"/>
                    </a:cubicBezTo>
                    <a:cubicBezTo>
                      <a:pt x="6798" y="38475"/>
                      <a:pt x="1557" y="39871"/>
                      <a:pt x="269" y="37758"/>
                    </a:cubicBezTo>
                    <a:cubicBezTo>
                      <a:pt x="-1019" y="35645"/>
                      <a:pt x="2551" y="28966"/>
                      <a:pt x="6213" y="25871"/>
                    </a:cubicBezTo>
                    <a:cubicBezTo>
                      <a:pt x="9875" y="22776"/>
                      <a:pt x="18333" y="22110"/>
                      <a:pt x="22240" y="19186"/>
                    </a:cubicBezTo>
                    <a:cubicBezTo>
                      <a:pt x="26147" y="16262"/>
                      <a:pt x="27037" y="11276"/>
                      <a:pt x="29656" y="8328"/>
                    </a:cubicBezTo>
                    <a:cubicBezTo>
                      <a:pt x="32275" y="5380"/>
                      <a:pt x="34864" y="2843"/>
                      <a:pt x="37954" y="1500"/>
                    </a:cubicBezTo>
                    <a:cubicBezTo>
                      <a:pt x="41044" y="157"/>
                      <a:pt x="46144" y="-366"/>
                      <a:pt x="48194" y="268"/>
                    </a:cubicBezTo>
                    <a:cubicBezTo>
                      <a:pt x="50244" y="902"/>
                      <a:pt x="49989" y="-496"/>
                      <a:pt x="50254" y="5306"/>
                    </a:cubicBezTo>
                    <a:cubicBezTo>
                      <a:pt x="50519" y="11108"/>
                      <a:pt x="50970" y="29596"/>
                      <a:pt x="49783" y="35081"/>
                    </a:cubicBezTo>
                    <a:cubicBezTo>
                      <a:pt x="48596" y="40566"/>
                      <a:pt x="49107" y="37637"/>
                      <a:pt x="43133" y="382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" hasCustomPrompt="1"/>
          </p:nvPr>
        </p:nvSpPr>
        <p:spPr>
          <a:xfrm>
            <a:off x="796175" y="1359375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 hasCustomPrompt="1"/>
          </p:nvPr>
        </p:nvSpPr>
        <p:spPr>
          <a:xfrm>
            <a:off x="796175" y="3097728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359375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097728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6042325" y="1359375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6042325" y="3097728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796175" y="20104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8"/>
          </p:nvPr>
        </p:nvSpPr>
        <p:spPr>
          <a:xfrm>
            <a:off x="3419250" y="20104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9"/>
          </p:nvPr>
        </p:nvSpPr>
        <p:spPr>
          <a:xfrm>
            <a:off x="6042325" y="20104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3"/>
          </p:nvPr>
        </p:nvSpPr>
        <p:spPr>
          <a:xfrm>
            <a:off x="796175" y="37487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4"/>
          </p:nvPr>
        </p:nvSpPr>
        <p:spPr>
          <a:xfrm>
            <a:off x="3419250" y="37487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5"/>
          </p:nvPr>
        </p:nvSpPr>
        <p:spPr>
          <a:xfrm>
            <a:off x="6042325" y="37487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-140527" y="-110095"/>
            <a:ext cx="9390313" cy="5420820"/>
            <a:chOff x="-140527" y="-110095"/>
            <a:chExt cx="9390313" cy="5420820"/>
          </a:xfrm>
        </p:grpSpPr>
        <p:grpSp>
          <p:nvGrpSpPr>
            <p:cNvPr id="115" name="Google Shape;115;p13"/>
            <p:cNvGrpSpPr/>
            <p:nvPr/>
          </p:nvGrpSpPr>
          <p:grpSpPr>
            <a:xfrm>
              <a:off x="-140527" y="-83725"/>
              <a:ext cx="9376101" cy="5319650"/>
              <a:chOff x="-140527" y="-83725"/>
              <a:chExt cx="9376101" cy="5319650"/>
            </a:xfrm>
          </p:grpSpPr>
          <p:sp>
            <p:nvSpPr>
              <p:cNvPr id="116" name="Google Shape;116;p13"/>
              <p:cNvSpPr/>
              <p:nvPr/>
            </p:nvSpPr>
            <p:spPr>
              <a:xfrm>
                <a:off x="-140527" y="-83725"/>
                <a:ext cx="1595108" cy="1682008"/>
              </a:xfrm>
              <a:custGeom>
                <a:avLst/>
                <a:gdLst/>
                <a:ahLst/>
                <a:cxnLst/>
                <a:rect l="l" t="t" r="r" b="b"/>
                <a:pathLst>
                  <a:path w="91045" h="96005" extrusionOk="0">
                    <a:moveTo>
                      <a:pt x="83521" y="1692"/>
                    </a:moveTo>
                    <a:cubicBezTo>
                      <a:pt x="90676" y="3761"/>
                      <a:pt x="95234" y="8141"/>
                      <a:pt x="85371" y="12468"/>
                    </a:cubicBezTo>
                    <a:cubicBezTo>
                      <a:pt x="75508" y="16796"/>
                      <a:pt x="35185" y="17357"/>
                      <a:pt x="24342" y="27657"/>
                    </a:cubicBezTo>
                    <a:cubicBezTo>
                      <a:pt x="13499" y="37957"/>
                      <a:pt x="21695" y="63747"/>
                      <a:pt x="20313" y="74267"/>
                    </a:cubicBezTo>
                    <a:cubicBezTo>
                      <a:pt x="18931" y="84787"/>
                      <a:pt x="18176" y="87162"/>
                      <a:pt x="16049" y="90778"/>
                    </a:cubicBezTo>
                    <a:cubicBezTo>
                      <a:pt x="13922" y="94395"/>
                      <a:pt x="9752" y="96307"/>
                      <a:pt x="7552" y="95966"/>
                    </a:cubicBezTo>
                    <a:cubicBezTo>
                      <a:pt x="5352" y="95625"/>
                      <a:pt x="3747" y="97051"/>
                      <a:pt x="2851" y="88733"/>
                    </a:cubicBezTo>
                    <a:cubicBezTo>
                      <a:pt x="1956" y="80415"/>
                      <a:pt x="2515" y="59802"/>
                      <a:pt x="2179" y="46059"/>
                    </a:cubicBezTo>
                    <a:cubicBezTo>
                      <a:pt x="1843" y="32317"/>
                      <a:pt x="-1531" y="13793"/>
                      <a:pt x="836" y="6278"/>
                    </a:cubicBezTo>
                    <a:cubicBezTo>
                      <a:pt x="3203" y="-1237"/>
                      <a:pt x="9446" y="2006"/>
                      <a:pt x="16380" y="969"/>
                    </a:cubicBezTo>
                    <a:cubicBezTo>
                      <a:pt x="23314" y="-68"/>
                      <a:pt x="31251" y="-66"/>
                      <a:pt x="42441" y="54"/>
                    </a:cubicBezTo>
                    <a:cubicBezTo>
                      <a:pt x="53631" y="175"/>
                      <a:pt x="76366" y="-377"/>
                      <a:pt x="83521" y="16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7" name="Google Shape;117;p13"/>
              <p:cNvSpPr/>
              <p:nvPr/>
            </p:nvSpPr>
            <p:spPr>
              <a:xfrm rot="10800000">
                <a:off x="8011492" y="4130935"/>
                <a:ext cx="1224082" cy="1104990"/>
              </a:xfrm>
              <a:custGeom>
                <a:avLst/>
                <a:gdLst/>
                <a:ahLst/>
                <a:cxnLst/>
                <a:rect l="l" t="t" r="r" b="b"/>
                <a:pathLst>
                  <a:path w="185467" h="88047" extrusionOk="0">
                    <a:moveTo>
                      <a:pt x="32068" y="1332"/>
                    </a:moveTo>
                    <a:cubicBezTo>
                      <a:pt x="57849" y="20"/>
                      <a:pt x="132525" y="-488"/>
                      <a:pt x="158052" y="570"/>
                    </a:cubicBezTo>
                    <a:cubicBezTo>
                      <a:pt x="183579" y="1628"/>
                      <a:pt x="183494" y="2644"/>
                      <a:pt x="185230" y="7682"/>
                    </a:cubicBezTo>
                    <a:cubicBezTo>
                      <a:pt x="186966" y="12720"/>
                      <a:pt x="178965" y="24658"/>
                      <a:pt x="168466" y="30796"/>
                    </a:cubicBezTo>
                    <a:cubicBezTo>
                      <a:pt x="157967" y="36934"/>
                      <a:pt x="135277" y="38120"/>
                      <a:pt x="122238" y="44512"/>
                    </a:cubicBezTo>
                    <a:cubicBezTo>
                      <a:pt x="109199" y="50904"/>
                      <a:pt x="101537" y="62461"/>
                      <a:pt x="90234" y="69150"/>
                    </a:cubicBezTo>
                    <a:cubicBezTo>
                      <a:pt x="78931" y="75839"/>
                      <a:pt x="67755" y="81596"/>
                      <a:pt x="54420" y="84644"/>
                    </a:cubicBezTo>
                    <a:cubicBezTo>
                      <a:pt x="41085" y="87692"/>
                      <a:pt x="19072" y="88877"/>
                      <a:pt x="10224" y="87438"/>
                    </a:cubicBezTo>
                    <a:cubicBezTo>
                      <a:pt x="1376" y="85999"/>
                      <a:pt x="2477" y="89174"/>
                      <a:pt x="1334" y="76008"/>
                    </a:cubicBezTo>
                    <a:cubicBezTo>
                      <a:pt x="191" y="62842"/>
                      <a:pt x="-1756" y="20890"/>
                      <a:pt x="3366" y="8444"/>
                    </a:cubicBezTo>
                    <a:cubicBezTo>
                      <a:pt x="8488" y="-4002"/>
                      <a:pt x="6287" y="2644"/>
                      <a:pt x="32068" y="13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18" name="Google Shape;118;p13"/>
            <p:cNvGrpSpPr/>
            <p:nvPr/>
          </p:nvGrpSpPr>
          <p:grpSpPr>
            <a:xfrm>
              <a:off x="-117202" y="-110095"/>
              <a:ext cx="9366988" cy="5420820"/>
              <a:chOff x="-24490" y="-101207"/>
              <a:chExt cx="9366988" cy="5420820"/>
            </a:xfrm>
          </p:grpSpPr>
          <p:sp>
            <p:nvSpPr>
              <p:cNvPr id="119" name="Google Shape;119;p13"/>
              <p:cNvSpPr/>
              <p:nvPr/>
            </p:nvSpPr>
            <p:spPr>
              <a:xfrm>
                <a:off x="8063998" y="-101207"/>
                <a:ext cx="1278500" cy="930425"/>
              </a:xfrm>
              <a:custGeom>
                <a:avLst/>
                <a:gdLst/>
                <a:ahLst/>
                <a:cxnLst/>
                <a:rect l="l" t="t" r="r" b="b"/>
                <a:pathLst>
                  <a:path w="51140" h="37217" extrusionOk="0">
                    <a:moveTo>
                      <a:pt x="3162" y="2686"/>
                    </a:moveTo>
                    <a:cubicBezTo>
                      <a:pt x="-3083" y="4730"/>
                      <a:pt x="1083" y="10782"/>
                      <a:pt x="5694" y="12840"/>
                    </a:cubicBezTo>
                    <a:cubicBezTo>
                      <a:pt x="10305" y="14898"/>
                      <a:pt x="25954" y="11685"/>
                      <a:pt x="30829" y="15032"/>
                    </a:cubicBezTo>
                    <a:cubicBezTo>
                      <a:pt x="35704" y="18380"/>
                      <a:pt x="32811" y="29257"/>
                      <a:pt x="34944" y="32925"/>
                    </a:cubicBezTo>
                    <a:cubicBezTo>
                      <a:pt x="37078" y="36593"/>
                      <a:pt x="40987" y="37692"/>
                      <a:pt x="43630" y="37039"/>
                    </a:cubicBezTo>
                    <a:cubicBezTo>
                      <a:pt x="46273" y="36386"/>
                      <a:pt x="49862" y="34689"/>
                      <a:pt x="50803" y="29007"/>
                    </a:cubicBezTo>
                    <a:cubicBezTo>
                      <a:pt x="51744" y="23325"/>
                      <a:pt x="50548" y="7684"/>
                      <a:pt x="49275" y="2945"/>
                    </a:cubicBezTo>
                    <a:cubicBezTo>
                      <a:pt x="48002" y="-1793"/>
                      <a:pt x="50851" y="619"/>
                      <a:pt x="43165" y="576"/>
                    </a:cubicBezTo>
                    <a:cubicBezTo>
                      <a:pt x="35480" y="533"/>
                      <a:pt x="9407" y="642"/>
                      <a:pt x="3162" y="26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20" name="Google Shape;120;p13"/>
              <p:cNvSpPr/>
              <p:nvPr/>
            </p:nvSpPr>
            <p:spPr>
              <a:xfrm>
                <a:off x="-24490" y="4263113"/>
                <a:ext cx="1278555" cy="1056500"/>
              </a:xfrm>
              <a:custGeom>
                <a:avLst/>
                <a:gdLst/>
                <a:ahLst/>
                <a:cxnLst/>
                <a:rect l="l" t="t" r="r" b="b"/>
                <a:pathLst>
                  <a:path w="69714" h="42260" extrusionOk="0">
                    <a:moveTo>
                      <a:pt x="68242" y="39180"/>
                    </a:moveTo>
                    <a:cubicBezTo>
                      <a:pt x="72315" y="36666"/>
                      <a:pt x="67404" y="29884"/>
                      <a:pt x="60013" y="26836"/>
                    </a:cubicBezTo>
                    <a:cubicBezTo>
                      <a:pt x="52622" y="23788"/>
                      <a:pt x="31109" y="23725"/>
                      <a:pt x="23894" y="20892"/>
                    </a:cubicBezTo>
                    <a:cubicBezTo>
                      <a:pt x="16679" y="18059"/>
                      <a:pt x="18505" y="12927"/>
                      <a:pt x="16723" y="9839"/>
                    </a:cubicBezTo>
                    <a:cubicBezTo>
                      <a:pt x="14941" y="6752"/>
                      <a:pt x="14959" y="4004"/>
                      <a:pt x="13203" y="2367"/>
                    </a:cubicBezTo>
                    <a:cubicBezTo>
                      <a:pt x="11447" y="730"/>
                      <a:pt x="8005" y="-136"/>
                      <a:pt x="6189" y="18"/>
                    </a:cubicBezTo>
                    <a:cubicBezTo>
                      <a:pt x="4373" y="172"/>
                      <a:pt x="3047" y="-473"/>
                      <a:pt x="2308" y="3292"/>
                    </a:cubicBezTo>
                    <a:cubicBezTo>
                      <a:pt x="1569" y="7057"/>
                      <a:pt x="2031" y="16386"/>
                      <a:pt x="1754" y="22606"/>
                    </a:cubicBezTo>
                    <a:cubicBezTo>
                      <a:pt x="1477" y="28826"/>
                      <a:pt x="-1203" y="37446"/>
                      <a:pt x="645" y="40610"/>
                    </a:cubicBezTo>
                    <a:cubicBezTo>
                      <a:pt x="2493" y="43774"/>
                      <a:pt x="7021" y="41374"/>
                      <a:pt x="12842" y="41592"/>
                    </a:cubicBezTo>
                    <a:cubicBezTo>
                      <a:pt x="18664" y="41810"/>
                      <a:pt x="26341" y="42322"/>
                      <a:pt x="35574" y="41920"/>
                    </a:cubicBezTo>
                    <a:cubicBezTo>
                      <a:pt x="44807" y="41518"/>
                      <a:pt x="64169" y="41694"/>
                      <a:pt x="68242" y="39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"/>
          </p:nvPr>
        </p:nvSpPr>
        <p:spPr>
          <a:xfrm>
            <a:off x="714950" y="1545775"/>
            <a:ext cx="2165400" cy="7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2"/>
          </p:nvPr>
        </p:nvSpPr>
        <p:spPr>
          <a:xfrm>
            <a:off x="714950" y="2302350"/>
            <a:ext cx="21654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3"/>
          </p:nvPr>
        </p:nvSpPr>
        <p:spPr>
          <a:xfrm>
            <a:off x="3397075" y="2302350"/>
            <a:ext cx="21597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4"/>
          </p:nvPr>
        </p:nvSpPr>
        <p:spPr>
          <a:xfrm>
            <a:off x="6263625" y="2302350"/>
            <a:ext cx="21654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5"/>
          </p:nvPr>
        </p:nvSpPr>
        <p:spPr>
          <a:xfrm>
            <a:off x="3402725" y="1545775"/>
            <a:ext cx="2159700" cy="7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6"/>
          </p:nvPr>
        </p:nvSpPr>
        <p:spPr>
          <a:xfrm>
            <a:off x="6263625" y="1545775"/>
            <a:ext cx="2165400" cy="7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-231625" y="-145575"/>
            <a:ext cx="9673931" cy="5487621"/>
            <a:chOff x="-231625" y="-145575"/>
            <a:chExt cx="9673931" cy="5487621"/>
          </a:xfrm>
        </p:grpSpPr>
        <p:grpSp>
          <p:nvGrpSpPr>
            <p:cNvPr id="166" name="Google Shape;166;p18"/>
            <p:cNvGrpSpPr/>
            <p:nvPr/>
          </p:nvGrpSpPr>
          <p:grpSpPr>
            <a:xfrm rot="10800000" flipH="1">
              <a:off x="-231625" y="-142341"/>
              <a:ext cx="9673931" cy="5451512"/>
              <a:chOff x="-231625" y="-112700"/>
              <a:chExt cx="9673931" cy="5451512"/>
            </a:xfrm>
          </p:grpSpPr>
          <p:sp>
            <p:nvSpPr>
              <p:cNvPr id="167" name="Google Shape;167;p18"/>
              <p:cNvSpPr/>
              <p:nvPr/>
            </p:nvSpPr>
            <p:spPr>
              <a:xfrm>
                <a:off x="7941827" y="-112700"/>
                <a:ext cx="1500478" cy="1234425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68" name="Google Shape;168;p18"/>
              <p:cNvSpPr/>
              <p:nvPr/>
            </p:nvSpPr>
            <p:spPr>
              <a:xfrm>
                <a:off x="-231625" y="4558196"/>
                <a:ext cx="1843282" cy="780616"/>
              </a:xfrm>
              <a:custGeom>
                <a:avLst/>
                <a:gdLst/>
                <a:ahLst/>
                <a:cxnLst/>
                <a:rect l="l" t="t" r="r" b="b"/>
                <a:pathLst>
                  <a:path w="121890" h="39590" extrusionOk="0">
                    <a:moveTo>
                      <a:pt x="20699" y="636"/>
                    </a:moveTo>
                    <a:cubicBezTo>
                      <a:pt x="27366" y="2019"/>
                      <a:pt x="34033" y="9260"/>
                      <a:pt x="42870" y="13143"/>
                    </a:cubicBezTo>
                    <a:cubicBezTo>
                      <a:pt x="51707" y="17026"/>
                      <a:pt x="65277" y="21534"/>
                      <a:pt x="73721" y="23932"/>
                    </a:cubicBezTo>
                    <a:cubicBezTo>
                      <a:pt x="82165" y="26330"/>
                      <a:pt x="86643" y="26507"/>
                      <a:pt x="93535" y="27530"/>
                    </a:cubicBezTo>
                    <a:cubicBezTo>
                      <a:pt x="100427" y="28553"/>
                      <a:pt x="110355" y="28803"/>
                      <a:pt x="115072" y="30069"/>
                    </a:cubicBezTo>
                    <a:cubicBezTo>
                      <a:pt x="119790" y="31335"/>
                      <a:pt x="122285" y="33818"/>
                      <a:pt x="121840" y="35127"/>
                    </a:cubicBezTo>
                    <a:cubicBezTo>
                      <a:pt x="121396" y="36437"/>
                      <a:pt x="123255" y="37393"/>
                      <a:pt x="112405" y="37926"/>
                    </a:cubicBezTo>
                    <a:cubicBezTo>
                      <a:pt x="101555" y="38459"/>
                      <a:pt x="74665" y="38126"/>
                      <a:pt x="56738" y="38326"/>
                    </a:cubicBezTo>
                    <a:cubicBezTo>
                      <a:pt x="38811" y="38526"/>
                      <a:pt x="13966" y="40458"/>
                      <a:pt x="4845" y="39125"/>
                    </a:cubicBezTo>
                    <a:cubicBezTo>
                      <a:pt x="-4276" y="37792"/>
                      <a:pt x="2344" y="36042"/>
                      <a:pt x="2014" y="30329"/>
                    </a:cubicBezTo>
                    <a:cubicBezTo>
                      <a:pt x="1685" y="24616"/>
                      <a:pt x="-246" y="9797"/>
                      <a:pt x="2868" y="4848"/>
                    </a:cubicBezTo>
                    <a:cubicBezTo>
                      <a:pt x="5982" y="-101"/>
                      <a:pt x="14032" y="-746"/>
                      <a:pt x="20699" y="6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69" name="Google Shape;169;p18"/>
            <p:cNvGrpSpPr/>
            <p:nvPr/>
          </p:nvGrpSpPr>
          <p:grpSpPr>
            <a:xfrm rot="10800000" flipH="1">
              <a:off x="-135300" y="-145575"/>
              <a:ext cx="9496694" cy="5487621"/>
              <a:chOff x="-136725" y="-129875"/>
              <a:chExt cx="9496694" cy="5487621"/>
            </a:xfrm>
          </p:grpSpPr>
          <p:sp>
            <p:nvSpPr>
              <p:cNvPr id="170" name="Google Shape;170;p18"/>
              <p:cNvSpPr/>
              <p:nvPr/>
            </p:nvSpPr>
            <p:spPr>
              <a:xfrm>
                <a:off x="7023300" y="4768200"/>
                <a:ext cx="2336669" cy="589546"/>
              </a:xfrm>
              <a:custGeom>
                <a:avLst/>
                <a:gdLst/>
                <a:ahLst/>
                <a:cxnLst/>
                <a:rect l="l" t="t" r="r" b="b"/>
                <a:pathLst>
                  <a:path w="205557" h="69155" extrusionOk="0">
                    <a:moveTo>
                      <a:pt x="848" y="61526"/>
                    </a:moveTo>
                    <a:cubicBezTo>
                      <a:pt x="5122" y="52779"/>
                      <a:pt x="39989" y="26059"/>
                      <a:pt x="56972" y="16663"/>
                    </a:cubicBezTo>
                    <a:cubicBezTo>
                      <a:pt x="73955" y="7267"/>
                      <a:pt x="88351" y="5040"/>
                      <a:pt x="102746" y="5151"/>
                    </a:cubicBezTo>
                    <a:cubicBezTo>
                      <a:pt x="117141" y="5262"/>
                      <a:pt x="132081" y="16060"/>
                      <a:pt x="143342" y="17330"/>
                    </a:cubicBezTo>
                    <a:cubicBezTo>
                      <a:pt x="154603" y="18600"/>
                      <a:pt x="162810" y="15478"/>
                      <a:pt x="170310" y="12771"/>
                    </a:cubicBezTo>
                    <a:cubicBezTo>
                      <a:pt x="177810" y="10064"/>
                      <a:pt x="183568" y="2867"/>
                      <a:pt x="188344" y="1087"/>
                    </a:cubicBezTo>
                    <a:cubicBezTo>
                      <a:pt x="193120" y="-693"/>
                      <a:pt x="196816" y="-236"/>
                      <a:pt x="198968" y="2090"/>
                    </a:cubicBezTo>
                    <a:cubicBezTo>
                      <a:pt x="201120" y="4416"/>
                      <a:pt x="201000" y="5011"/>
                      <a:pt x="201254" y="15044"/>
                    </a:cubicBezTo>
                    <a:cubicBezTo>
                      <a:pt x="201508" y="25077"/>
                      <a:pt x="211287" y="54287"/>
                      <a:pt x="200492" y="62288"/>
                    </a:cubicBezTo>
                    <a:cubicBezTo>
                      <a:pt x="189697" y="70289"/>
                      <a:pt x="164678" y="61907"/>
                      <a:pt x="136484" y="63050"/>
                    </a:cubicBezTo>
                    <a:cubicBezTo>
                      <a:pt x="108290" y="64193"/>
                      <a:pt x="53934" y="69400"/>
                      <a:pt x="31328" y="69146"/>
                    </a:cubicBezTo>
                    <a:cubicBezTo>
                      <a:pt x="8722" y="68892"/>
                      <a:pt x="-3426" y="70273"/>
                      <a:pt x="848" y="615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71" name="Google Shape;171;p18"/>
              <p:cNvSpPr/>
              <p:nvPr/>
            </p:nvSpPr>
            <p:spPr>
              <a:xfrm>
                <a:off x="-136725" y="-129875"/>
                <a:ext cx="2226995" cy="680603"/>
              </a:xfrm>
              <a:custGeom>
                <a:avLst/>
                <a:gdLst/>
                <a:ahLst/>
                <a:cxnLst/>
                <a:rect l="l" t="t" r="r" b="b"/>
                <a:pathLst>
                  <a:path w="185467" h="88047" extrusionOk="0">
                    <a:moveTo>
                      <a:pt x="32068" y="1332"/>
                    </a:moveTo>
                    <a:cubicBezTo>
                      <a:pt x="57849" y="20"/>
                      <a:pt x="132525" y="-488"/>
                      <a:pt x="158052" y="570"/>
                    </a:cubicBezTo>
                    <a:cubicBezTo>
                      <a:pt x="183579" y="1628"/>
                      <a:pt x="183494" y="2644"/>
                      <a:pt x="185230" y="7682"/>
                    </a:cubicBezTo>
                    <a:cubicBezTo>
                      <a:pt x="186966" y="12720"/>
                      <a:pt x="178965" y="24658"/>
                      <a:pt x="168466" y="30796"/>
                    </a:cubicBezTo>
                    <a:cubicBezTo>
                      <a:pt x="157967" y="36934"/>
                      <a:pt x="135277" y="38120"/>
                      <a:pt x="122238" y="44512"/>
                    </a:cubicBezTo>
                    <a:cubicBezTo>
                      <a:pt x="109199" y="50904"/>
                      <a:pt x="101537" y="62461"/>
                      <a:pt x="90234" y="69150"/>
                    </a:cubicBezTo>
                    <a:cubicBezTo>
                      <a:pt x="78931" y="75839"/>
                      <a:pt x="67755" y="81596"/>
                      <a:pt x="54420" y="84644"/>
                    </a:cubicBezTo>
                    <a:cubicBezTo>
                      <a:pt x="41085" y="87692"/>
                      <a:pt x="19072" y="88877"/>
                      <a:pt x="10224" y="87438"/>
                    </a:cubicBezTo>
                    <a:cubicBezTo>
                      <a:pt x="1376" y="85999"/>
                      <a:pt x="2477" y="89174"/>
                      <a:pt x="1334" y="76008"/>
                    </a:cubicBezTo>
                    <a:cubicBezTo>
                      <a:pt x="191" y="62842"/>
                      <a:pt x="-1756" y="20890"/>
                      <a:pt x="3366" y="8444"/>
                    </a:cubicBezTo>
                    <a:cubicBezTo>
                      <a:pt x="8488" y="-4002"/>
                      <a:pt x="6287" y="2644"/>
                      <a:pt x="32068" y="13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●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○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■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●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○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■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●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○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■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6" r:id="rId10"/>
    <p:sldLayoutId id="2147483667" r:id="rId11"/>
    <p:sldLayoutId id="2147483668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tn0MUZT27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yoMsr" TargetMode="External"/><Relationship Id="rId3" Type="http://schemas.openxmlformats.org/officeDocument/2006/relationships/hyperlink" Target="https://www.turing.ac.uk/sites/default/files/2019-04/artificial_intelligence_in_finance_-_turing_report_0.pdf" TargetMode="External"/><Relationship Id="rId7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bm.com/think/topics/artificial-intelligence-finance" TargetMode="External"/><Relationship Id="rId5" Type="http://schemas.openxmlformats.org/officeDocument/2006/relationships/hyperlink" Target="https://cepr.org/voxeu/columns/artificial-intelligence-finance" TargetMode="External"/><Relationship Id="rId4" Type="http://schemas.openxmlformats.org/officeDocument/2006/relationships/hyperlink" Target="https://link.springer.com/article/10.1007/s43546-023-00618-x" TargetMode="External"/><Relationship Id="rId9" Type="http://schemas.openxmlformats.org/officeDocument/2006/relationships/hyperlink" Target="http://bit.ly/2TtBD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>
            <a:off x="715100" y="3179582"/>
            <a:ext cx="3673800" cy="694918"/>
          </a:xfrm>
          <a:prstGeom prst="rect">
            <a:avLst/>
          </a:prstGeom>
          <a:solidFill>
            <a:srgbClr val="4576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9"/>
          <p:cNvSpPr txBox="1">
            <a:spLocks noGrp="1"/>
          </p:cNvSpPr>
          <p:nvPr>
            <p:ph type="ctrTitle"/>
          </p:nvPr>
        </p:nvSpPr>
        <p:spPr>
          <a:xfrm>
            <a:off x="722489" y="673545"/>
            <a:ext cx="3755272" cy="21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ARTIFICIAL INTELLIGENC</a:t>
            </a:r>
            <a:r>
              <a:rPr lang="en" sz="5300" dirty="0"/>
              <a:t>E </a:t>
            </a:r>
            <a:r>
              <a:rPr lang="en" sz="3000" dirty="0">
                <a:solidFill>
                  <a:schemeClr val="dk2"/>
                </a:solidFill>
              </a:rPr>
              <a:t>IN FINANCE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278" name="Google Shape;278;p29"/>
          <p:cNvSpPr txBox="1">
            <a:spLocks noGrp="1"/>
          </p:cNvSpPr>
          <p:nvPr>
            <p:ph type="subTitle" idx="1"/>
          </p:nvPr>
        </p:nvSpPr>
        <p:spPr>
          <a:xfrm>
            <a:off x="715225" y="3365231"/>
            <a:ext cx="3551100" cy="529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AI is Transforming Finance </a:t>
            </a:r>
            <a:endParaRPr dirty="0"/>
          </a:p>
        </p:txBody>
      </p:sp>
      <p:grpSp>
        <p:nvGrpSpPr>
          <p:cNvPr id="279" name="Google Shape;279;p29"/>
          <p:cNvGrpSpPr/>
          <p:nvPr/>
        </p:nvGrpSpPr>
        <p:grpSpPr>
          <a:xfrm>
            <a:off x="4755110" y="1268988"/>
            <a:ext cx="3673781" cy="2605525"/>
            <a:chOff x="4755110" y="1268988"/>
            <a:chExt cx="3673781" cy="2605525"/>
          </a:xfrm>
        </p:grpSpPr>
        <p:grpSp>
          <p:nvGrpSpPr>
            <p:cNvPr id="280" name="Google Shape;280;p29"/>
            <p:cNvGrpSpPr/>
            <p:nvPr/>
          </p:nvGrpSpPr>
          <p:grpSpPr>
            <a:xfrm>
              <a:off x="4755110" y="1268988"/>
              <a:ext cx="3673781" cy="2605525"/>
              <a:chOff x="1932260" y="1121325"/>
              <a:chExt cx="3673781" cy="2605525"/>
            </a:xfrm>
          </p:grpSpPr>
          <p:sp>
            <p:nvSpPr>
              <p:cNvPr id="281" name="Google Shape;281;p29"/>
              <p:cNvSpPr/>
              <p:nvPr/>
            </p:nvSpPr>
            <p:spPr>
              <a:xfrm>
                <a:off x="1967550" y="1121325"/>
                <a:ext cx="3577023" cy="26055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063" extrusionOk="0">
                    <a:moveTo>
                      <a:pt x="285" y="1063"/>
                    </a:moveTo>
                    <a:cubicBezTo>
                      <a:pt x="1244" y="1063"/>
                      <a:pt x="1244" y="1063"/>
                      <a:pt x="1244" y="1063"/>
                    </a:cubicBezTo>
                    <a:cubicBezTo>
                      <a:pt x="1366" y="960"/>
                      <a:pt x="1459" y="823"/>
                      <a:pt x="1524" y="678"/>
                    </a:cubicBezTo>
                    <a:cubicBezTo>
                      <a:pt x="1583" y="548"/>
                      <a:pt x="1598" y="348"/>
                      <a:pt x="1535" y="216"/>
                    </a:cubicBezTo>
                    <a:cubicBezTo>
                      <a:pt x="1432" y="0"/>
                      <a:pt x="1204" y="97"/>
                      <a:pt x="1037" y="167"/>
                    </a:cubicBezTo>
                    <a:cubicBezTo>
                      <a:pt x="862" y="240"/>
                      <a:pt x="756" y="185"/>
                      <a:pt x="593" y="120"/>
                    </a:cubicBezTo>
                    <a:cubicBezTo>
                      <a:pt x="349" y="22"/>
                      <a:pt x="63" y="210"/>
                      <a:pt x="28" y="465"/>
                    </a:cubicBezTo>
                    <a:cubicBezTo>
                      <a:pt x="0" y="669"/>
                      <a:pt x="138" y="925"/>
                      <a:pt x="285" y="1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461893" y="1915115"/>
                <a:ext cx="2541591" cy="1811722"/>
              </a:xfrm>
              <a:custGeom>
                <a:avLst/>
                <a:gdLst/>
                <a:ahLst/>
                <a:cxnLst/>
                <a:rect l="l" t="t" r="r" b="b"/>
                <a:pathLst>
                  <a:path w="994" h="708" extrusionOk="0">
                    <a:moveTo>
                      <a:pt x="955" y="616"/>
                    </a:moveTo>
                    <a:cubicBezTo>
                      <a:pt x="955" y="59"/>
                      <a:pt x="955" y="59"/>
                      <a:pt x="955" y="59"/>
                    </a:cubicBezTo>
                    <a:cubicBezTo>
                      <a:pt x="955" y="26"/>
                      <a:pt x="928" y="0"/>
                      <a:pt x="895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66" y="0"/>
                      <a:pt x="39" y="26"/>
                      <a:pt x="39" y="59"/>
                    </a:cubicBezTo>
                    <a:cubicBezTo>
                      <a:pt x="39" y="616"/>
                      <a:pt x="39" y="616"/>
                      <a:pt x="39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67"/>
                      <a:pt x="41" y="708"/>
                      <a:pt x="92" y="708"/>
                    </a:cubicBezTo>
                    <a:cubicBezTo>
                      <a:pt x="902" y="708"/>
                      <a:pt x="902" y="708"/>
                      <a:pt x="902" y="708"/>
                    </a:cubicBezTo>
                    <a:cubicBezTo>
                      <a:pt x="953" y="708"/>
                      <a:pt x="994" y="667"/>
                      <a:pt x="994" y="616"/>
                    </a:cubicBezTo>
                    <a:cubicBezTo>
                      <a:pt x="994" y="616"/>
                      <a:pt x="994" y="616"/>
                      <a:pt x="994" y="616"/>
                    </a:cubicBezTo>
                    <a:lnTo>
                      <a:pt x="955" y="61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63196" y="2004464"/>
                <a:ext cx="2137907" cy="136713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534" extrusionOk="0">
                    <a:moveTo>
                      <a:pt x="804" y="534"/>
                    </a:moveTo>
                    <a:cubicBezTo>
                      <a:pt x="32" y="534"/>
                      <a:pt x="32" y="534"/>
                      <a:pt x="32" y="534"/>
                    </a:cubicBezTo>
                    <a:cubicBezTo>
                      <a:pt x="14" y="534"/>
                      <a:pt x="0" y="520"/>
                      <a:pt x="0" y="5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804" y="0"/>
                      <a:pt x="804" y="0"/>
                      <a:pt x="804" y="0"/>
                    </a:cubicBezTo>
                    <a:cubicBezTo>
                      <a:pt x="822" y="0"/>
                      <a:pt x="836" y="14"/>
                      <a:pt x="836" y="31"/>
                    </a:cubicBezTo>
                    <a:cubicBezTo>
                      <a:pt x="836" y="503"/>
                      <a:pt x="836" y="503"/>
                      <a:pt x="836" y="503"/>
                    </a:cubicBezTo>
                    <a:cubicBezTo>
                      <a:pt x="836" y="520"/>
                      <a:pt x="822" y="534"/>
                      <a:pt x="804" y="5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3304783" y="3492164"/>
                <a:ext cx="854732" cy="7858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1" extrusionOk="0">
                    <a:moveTo>
                      <a:pt x="303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14" y="31"/>
                      <a:pt x="0" y="1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34" y="17"/>
                      <a:pt x="321" y="31"/>
                      <a:pt x="303" y="31"/>
                    </a:cubicBezTo>
                    <a:close/>
                  </a:path>
                </a:pathLst>
              </a:custGeom>
              <a:solidFill>
                <a:srgbClr val="4776D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5" name="Google Shape;285;p29"/>
              <p:cNvCxnSpPr/>
              <p:nvPr/>
            </p:nvCxnSpPr>
            <p:spPr>
              <a:xfrm>
                <a:off x="2461893" y="3492164"/>
                <a:ext cx="2541600" cy="0"/>
              </a:xfrm>
              <a:prstGeom prst="straightConnector1">
                <a:avLst/>
              </a:prstGeom>
              <a:noFill/>
              <a:ln w="333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6" name="Google Shape;286;p29"/>
              <p:cNvSpPr/>
              <p:nvPr/>
            </p:nvSpPr>
            <p:spPr>
              <a:xfrm>
                <a:off x="2218606" y="3174601"/>
                <a:ext cx="130256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51" h="50" extrusionOk="0">
                    <a:moveTo>
                      <a:pt x="44" y="18"/>
                    </a:move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0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4" y="18"/>
                      <a:pt x="0" y="21"/>
                      <a:pt x="0" y="25"/>
                    </a:cubicBezTo>
                    <a:cubicBezTo>
                      <a:pt x="0" y="29"/>
                      <a:pt x="4" y="32"/>
                      <a:pt x="8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19" y="47"/>
                      <a:pt x="22" y="50"/>
                      <a:pt x="26" y="50"/>
                    </a:cubicBezTo>
                    <a:cubicBezTo>
                      <a:pt x="30" y="50"/>
                      <a:pt x="33" y="47"/>
                      <a:pt x="33" y="43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8" y="32"/>
                      <a:pt x="51" y="29"/>
                      <a:pt x="51" y="25"/>
                    </a:cubicBezTo>
                    <a:cubicBezTo>
                      <a:pt x="51" y="21"/>
                      <a:pt x="48" y="18"/>
                      <a:pt x="44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4551741" y="1528042"/>
                <a:ext cx="130256" cy="130255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44" y="18"/>
                    </a:move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0" y="0"/>
                      <a:pt x="26" y="0"/>
                    </a:cubicBezTo>
                    <a:cubicBezTo>
                      <a:pt x="22" y="0"/>
                      <a:pt x="18" y="3"/>
                      <a:pt x="18" y="7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3" y="18"/>
                      <a:pt x="0" y="21"/>
                      <a:pt x="0" y="25"/>
                    </a:cubicBezTo>
                    <a:cubicBezTo>
                      <a:pt x="0" y="29"/>
                      <a:pt x="3" y="32"/>
                      <a:pt x="7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7"/>
                      <a:pt x="22" y="51"/>
                      <a:pt x="26" y="51"/>
                    </a:cubicBezTo>
                    <a:cubicBezTo>
                      <a:pt x="30" y="51"/>
                      <a:pt x="33" y="47"/>
                      <a:pt x="33" y="43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8" y="32"/>
                      <a:pt x="51" y="29"/>
                      <a:pt x="51" y="25"/>
                    </a:cubicBezTo>
                    <a:cubicBezTo>
                      <a:pt x="51" y="21"/>
                      <a:pt x="48" y="18"/>
                      <a:pt x="44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3793509" y="1667524"/>
                <a:ext cx="12918" cy="35524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2" y="14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4" y="14"/>
                      <a:pt x="2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3817191" y="1682595"/>
                <a:ext cx="30142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2"/>
                      <a:pt x="12" y="4"/>
                      <a:pt x="11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2"/>
                      <a:pt x="2" y="12"/>
                      <a:pt x="1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3826880" y="1723501"/>
                <a:ext cx="35524" cy="12918"/>
              </a:xfrm>
              <a:custGeom>
                <a:avLst/>
                <a:gdLst/>
                <a:ahLst/>
                <a:cxnLst/>
                <a:rect l="l" t="t" r="r" b="b"/>
                <a:pathLst>
                  <a:path w="14" h="5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3813962" y="1746107"/>
                <a:ext cx="31219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2" y="9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1"/>
                      <a:pt x="9" y="11"/>
                      <a:pt x="8" y="1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3791356" y="1756872"/>
                <a:ext cx="15071" cy="33371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6" y="1"/>
                      <a:pt x="6" y="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3752602" y="1743955"/>
                <a:ext cx="31219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1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2" y="2"/>
                      <a:pt x="12" y="4"/>
                      <a:pt x="11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>
                <a:off x="3737531" y="1721348"/>
                <a:ext cx="35524" cy="11842"/>
              </a:xfrm>
              <a:custGeom>
                <a:avLst/>
                <a:gdLst/>
                <a:ahLst/>
                <a:cxnLst/>
                <a:rect l="l" t="t" r="r" b="b"/>
                <a:pathLst>
                  <a:path w="14" h="5" extrusionOk="0"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4" y="1"/>
                      <a:pt x="1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3752602" y="1682595"/>
                <a:ext cx="31219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1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1"/>
                      <a:pt x="8" y="11"/>
                      <a:pt x="7" y="1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2" y="9"/>
                      <a:pt x="11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5098213" y="3085253"/>
                <a:ext cx="11842" cy="35524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2" y="14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3"/>
                      <a:pt x="4" y="14"/>
                      <a:pt x="2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5120819" y="3100324"/>
                <a:ext cx="27989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11" h="12" extrusionOk="0">
                    <a:moveTo>
                      <a:pt x="1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2"/>
                      <a:pt x="11" y="4"/>
                      <a:pt x="10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2"/>
                      <a:pt x="2" y="12"/>
                      <a:pt x="1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5130507" y="3141230"/>
                <a:ext cx="33371" cy="12918"/>
              </a:xfrm>
              <a:custGeom>
                <a:avLst/>
                <a:gdLst/>
                <a:ahLst/>
                <a:cxnLst/>
                <a:rect l="l" t="t" r="r" b="b"/>
                <a:pathLst>
                  <a:path w="13" h="5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5118666" y="3163836"/>
                <a:ext cx="30142" cy="3121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9" y="12"/>
                      <a:pt x="8" y="1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5094983" y="3174601"/>
                <a:ext cx="12918" cy="35524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4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5057306" y="3163836"/>
                <a:ext cx="30142" cy="2906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1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2" y="2"/>
                      <a:pt x="12" y="3"/>
                      <a:pt x="11" y="4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1"/>
                      <a:pt x="2" y="11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>
                <a:off x="5041159" y="3139077"/>
                <a:ext cx="36601" cy="15071"/>
              </a:xfrm>
              <a:custGeom>
                <a:avLst/>
                <a:gdLst/>
                <a:ahLst/>
                <a:cxnLst/>
                <a:rect l="l" t="t" r="r" b="b"/>
                <a:pathLst>
                  <a:path w="14" h="6" extrusionOk="0"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2" y="6"/>
                      <a:pt x="1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4" y="2"/>
                      <a:pt x="1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5057306" y="3100324"/>
                <a:ext cx="30142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1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8" y="12"/>
                      <a:pt x="7" y="1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2" y="10"/>
                      <a:pt x="11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4" name="Google Shape;304;p29"/>
              <p:cNvCxnSpPr/>
              <p:nvPr/>
            </p:nvCxnSpPr>
            <p:spPr>
              <a:xfrm>
                <a:off x="1932260" y="3726837"/>
                <a:ext cx="3603000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305" name="Google Shape;305;p29"/>
              <p:cNvSpPr/>
              <p:nvPr/>
            </p:nvSpPr>
            <p:spPr>
              <a:xfrm>
                <a:off x="2142175" y="1764407"/>
                <a:ext cx="762154" cy="52209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04" extrusionOk="0">
                    <a:moveTo>
                      <a:pt x="276" y="204"/>
                    </a:moveTo>
                    <a:cubicBezTo>
                      <a:pt x="21" y="204"/>
                      <a:pt x="21" y="204"/>
                      <a:pt x="21" y="204"/>
                    </a:cubicBezTo>
                    <a:cubicBezTo>
                      <a:pt x="9" y="204"/>
                      <a:pt x="0" y="194"/>
                      <a:pt x="0" y="18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88" y="0"/>
                      <a:pt x="298" y="10"/>
                      <a:pt x="298" y="22"/>
                    </a:cubicBezTo>
                    <a:cubicBezTo>
                      <a:pt x="298" y="182"/>
                      <a:pt x="298" y="182"/>
                      <a:pt x="298" y="182"/>
                    </a:cubicBezTo>
                    <a:cubicBezTo>
                      <a:pt x="298" y="194"/>
                      <a:pt x="288" y="204"/>
                      <a:pt x="276" y="204"/>
                    </a:cubicBezTo>
                    <a:close/>
                  </a:path>
                </a:pathLst>
              </a:custGeom>
              <a:solidFill>
                <a:srgbClr val="4776D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2203536" y="1827920"/>
                <a:ext cx="186233" cy="185155"/>
              </a:xfrm>
              <a:custGeom>
                <a:avLst/>
                <a:gdLst/>
                <a:ahLst/>
                <a:cxnLst/>
                <a:rect l="l" t="t" r="r" b="b"/>
                <a:pathLst>
                  <a:path w="73" h="72" extrusionOk="0">
                    <a:moveTo>
                      <a:pt x="36" y="0"/>
                    </a:moveTo>
                    <a:cubicBezTo>
                      <a:pt x="17" y="0"/>
                      <a:pt x="0" y="16"/>
                      <a:pt x="0" y="36"/>
                    </a:cubicBezTo>
                    <a:cubicBezTo>
                      <a:pt x="0" y="56"/>
                      <a:pt x="17" y="72"/>
                      <a:pt x="36" y="72"/>
                    </a:cubicBezTo>
                    <a:cubicBezTo>
                      <a:pt x="56" y="72"/>
                      <a:pt x="73" y="56"/>
                      <a:pt x="73" y="36"/>
                    </a:cubicBezTo>
                    <a:cubicBezTo>
                      <a:pt x="73" y="16"/>
                      <a:pt x="56" y="0"/>
                      <a:pt x="36" y="0"/>
                    </a:cubicBezTo>
                    <a:close/>
                    <a:moveTo>
                      <a:pt x="40" y="68"/>
                    </a:moveTo>
                    <a:cubicBezTo>
                      <a:pt x="39" y="68"/>
                      <a:pt x="38" y="68"/>
                      <a:pt x="36" y="68"/>
                    </a:cubicBezTo>
                    <a:cubicBezTo>
                      <a:pt x="35" y="68"/>
                      <a:pt x="34" y="68"/>
                      <a:pt x="33" y="68"/>
                    </a:cubicBezTo>
                    <a:cubicBezTo>
                      <a:pt x="30" y="66"/>
                      <a:pt x="27" y="60"/>
                      <a:pt x="25" y="52"/>
                    </a:cubicBezTo>
                    <a:cubicBezTo>
                      <a:pt x="28" y="52"/>
                      <a:pt x="32" y="52"/>
                      <a:pt x="36" y="52"/>
                    </a:cubicBezTo>
                    <a:cubicBezTo>
                      <a:pt x="41" y="52"/>
                      <a:pt x="44" y="52"/>
                      <a:pt x="48" y="52"/>
                    </a:cubicBezTo>
                    <a:cubicBezTo>
                      <a:pt x="46" y="60"/>
                      <a:pt x="43" y="66"/>
                      <a:pt x="40" y="68"/>
                    </a:cubicBezTo>
                    <a:close/>
                    <a:moveTo>
                      <a:pt x="36" y="50"/>
                    </a:moveTo>
                    <a:cubicBezTo>
                      <a:pt x="32" y="50"/>
                      <a:pt x="28" y="49"/>
                      <a:pt x="24" y="49"/>
                    </a:cubicBezTo>
                    <a:cubicBezTo>
                      <a:pt x="24" y="45"/>
                      <a:pt x="23" y="41"/>
                      <a:pt x="23" y="36"/>
                    </a:cubicBezTo>
                    <a:cubicBezTo>
                      <a:pt x="23" y="32"/>
                      <a:pt x="24" y="28"/>
                      <a:pt x="24" y="24"/>
                    </a:cubicBezTo>
                    <a:cubicBezTo>
                      <a:pt x="28" y="23"/>
                      <a:pt x="32" y="23"/>
                      <a:pt x="36" y="23"/>
                    </a:cubicBezTo>
                    <a:cubicBezTo>
                      <a:pt x="41" y="23"/>
                      <a:pt x="45" y="23"/>
                      <a:pt x="49" y="24"/>
                    </a:cubicBezTo>
                    <a:cubicBezTo>
                      <a:pt x="49" y="28"/>
                      <a:pt x="50" y="32"/>
                      <a:pt x="50" y="36"/>
                    </a:cubicBezTo>
                    <a:cubicBezTo>
                      <a:pt x="50" y="41"/>
                      <a:pt x="49" y="45"/>
                      <a:pt x="49" y="49"/>
                    </a:cubicBezTo>
                    <a:cubicBezTo>
                      <a:pt x="45" y="49"/>
                      <a:pt x="41" y="50"/>
                      <a:pt x="36" y="50"/>
                    </a:cubicBezTo>
                    <a:close/>
                    <a:moveTo>
                      <a:pt x="5" y="36"/>
                    </a:moveTo>
                    <a:cubicBezTo>
                      <a:pt x="5" y="35"/>
                      <a:pt x="5" y="34"/>
                      <a:pt x="5" y="33"/>
                    </a:cubicBezTo>
                    <a:cubicBezTo>
                      <a:pt x="7" y="30"/>
                      <a:pt x="13" y="26"/>
                      <a:pt x="21" y="25"/>
                    </a:cubicBezTo>
                    <a:cubicBezTo>
                      <a:pt x="21" y="28"/>
                      <a:pt x="20" y="32"/>
                      <a:pt x="20" y="36"/>
                    </a:cubicBezTo>
                    <a:cubicBezTo>
                      <a:pt x="20" y="40"/>
                      <a:pt x="21" y="44"/>
                      <a:pt x="21" y="48"/>
                    </a:cubicBezTo>
                    <a:cubicBezTo>
                      <a:pt x="13" y="46"/>
                      <a:pt x="7" y="43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lose/>
                    <a:moveTo>
                      <a:pt x="33" y="5"/>
                    </a:moveTo>
                    <a:cubicBezTo>
                      <a:pt x="34" y="5"/>
                      <a:pt x="35" y="5"/>
                      <a:pt x="36" y="5"/>
                    </a:cubicBezTo>
                    <a:cubicBezTo>
                      <a:pt x="38" y="5"/>
                      <a:pt x="39" y="5"/>
                      <a:pt x="40" y="5"/>
                    </a:cubicBezTo>
                    <a:cubicBezTo>
                      <a:pt x="43" y="7"/>
                      <a:pt x="46" y="13"/>
                      <a:pt x="48" y="21"/>
                    </a:cubicBezTo>
                    <a:cubicBezTo>
                      <a:pt x="44" y="21"/>
                      <a:pt x="41" y="20"/>
                      <a:pt x="36" y="20"/>
                    </a:cubicBezTo>
                    <a:cubicBezTo>
                      <a:pt x="32" y="20"/>
                      <a:pt x="28" y="21"/>
                      <a:pt x="25" y="21"/>
                    </a:cubicBezTo>
                    <a:cubicBezTo>
                      <a:pt x="27" y="13"/>
                      <a:pt x="30" y="7"/>
                      <a:pt x="33" y="5"/>
                    </a:cubicBezTo>
                    <a:close/>
                    <a:moveTo>
                      <a:pt x="52" y="25"/>
                    </a:moveTo>
                    <a:cubicBezTo>
                      <a:pt x="60" y="26"/>
                      <a:pt x="66" y="30"/>
                      <a:pt x="68" y="33"/>
                    </a:cubicBezTo>
                    <a:cubicBezTo>
                      <a:pt x="68" y="34"/>
                      <a:pt x="68" y="35"/>
                      <a:pt x="68" y="36"/>
                    </a:cubicBezTo>
                    <a:cubicBezTo>
                      <a:pt x="68" y="37"/>
                      <a:pt x="68" y="38"/>
                      <a:pt x="68" y="39"/>
                    </a:cubicBezTo>
                    <a:cubicBezTo>
                      <a:pt x="66" y="43"/>
                      <a:pt x="60" y="46"/>
                      <a:pt x="52" y="48"/>
                    </a:cubicBezTo>
                    <a:cubicBezTo>
                      <a:pt x="52" y="44"/>
                      <a:pt x="53" y="40"/>
                      <a:pt x="53" y="36"/>
                    </a:cubicBezTo>
                    <a:cubicBezTo>
                      <a:pt x="53" y="32"/>
                      <a:pt x="52" y="28"/>
                      <a:pt x="52" y="25"/>
                    </a:cubicBezTo>
                    <a:close/>
                    <a:moveTo>
                      <a:pt x="67" y="28"/>
                    </a:moveTo>
                    <a:cubicBezTo>
                      <a:pt x="64" y="25"/>
                      <a:pt x="58" y="23"/>
                      <a:pt x="51" y="22"/>
                    </a:cubicBezTo>
                    <a:cubicBezTo>
                      <a:pt x="50" y="15"/>
                      <a:pt x="47" y="9"/>
                      <a:pt x="44" y="6"/>
                    </a:cubicBezTo>
                    <a:cubicBezTo>
                      <a:pt x="56" y="9"/>
                      <a:pt x="64" y="17"/>
                      <a:pt x="67" y="28"/>
                    </a:cubicBezTo>
                    <a:close/>
                    <a:moveTo>
                      <a:pt x="29" y="6"/>
                    </a:moveTo>
                    <a:cubicBezTo>
                      <a:pt x="26" y="9"/>
                      <a:pt x="23" y="15"/>
                      <a:pt x="22" y="22"/>
                    </a:cubicBezTo>
                    <a:cubicBezTo>
                      <a:pt x="15" y="23"/>
                      <a:pt x="9" y="25"/>
                      <a:pt x="6" y="28"/>
                    </a:cubicBezTo>
                    <a:cubicBezTo>
                      <a:pt x="9" y="17"/>
                      <a:pt x="17" y="9"/>
                      <a:pt x="29" y="6"/>
                    </a:cubicBezTo>
                    <a:close/>
                    <a:moveTo>
                      <a:pt x="6" y="44"/>
                    </a:moveTo>
                    <a:cubicBezTo>
                      <a:pt x="9" y="47"/>
                      <a:pt x="15" y="50"/>
                      <a:pt x="22" y="51"/>
                    </a:cubicBezTo>
                    <a:cubicBezTo>
                      <a:pt x="23" y="58"/>
                      <a:pt x="26" y="63"/>
                      <a:pt x="29" y="67"/>
                    </a:cubicBezTo>
                    <a:cubicBezTo>
                      <a:pt x="17" y="64"/>
                      <a:pt x="9" y="55"/>
                      <a:pt x="6" y="44"/>
                    </a:cubicBezTo>
                    <a:close/>
                    <a:moveTo>
                      <a:pt x="44" y="67"/>
                    </a:moveTo>
                    <a:cubicBezTo>
                      <a:pt x="47" y="63"/>
                      <a:pt x="50" y="58"/>
                      <a:pt x="51" y="51"/>
                    </a:cubicBezTo>
                    <a:cubicBezTo>
                      <a:pt x="58" y="50"/>
                      <a:pt x="64" y="47"/>
                      <a:pt x="67" y="44"/>
                    </a:cubicBezTo>
                    <a:cubicBezTo>
                      <a:pt x="64" y="55"/>
                      <a:pt x="56" y="64"/>
                      <a:pt x="44" y="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2142175" y="2053982"/>
                <a:ext cx="762300" cy="84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2560930" y="1846220"/>
                <a:ext cx="284100" cy="35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2635207" y="1922651"/>
                <a:ext cx="210000" cy="3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2196000" y="2173471"/>
                <a:ext cx="55800" cy="4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2272431" y="2173471"/>
                <a:ext cx="55800" cy="4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2351014" y="2173471"/>
                <a:ext cx="57000" cy="4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3" name="Google Shape;313;p29"/>
              <p:cNvGrpSpPr/>
              <p:nvPr/>
            </p:nvGrpSpPr>
            <p:grpSpPr>
              <a:xfrm>
                <a:off x="1967554" y="2533863"/>
                <a:ext cx="447819" cy="447817"/>
                <a:chOff x="4686404" y="2662713"/>
                <a:chExt cx="447819" cy="447817"/>
              </a:xfrm>
            </p:grpSpPr>
            <p:sp>
              <p:nvSpPr>
                <p:cNvPr id="314" name="Google Shape;314;p29"/>
                <p:cNvSpPr/>
                <p:nvPr/>
              </p:nvSpPr>
              <p:spPr>
                <a:xfrm>
                  <a:off x="4686404" y="2662713"/>
                  <a:ext cx="447819" cy="447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175" extrusionOk="0">
                      <a:moveTo>
                        <a:pt x="166" y="66"/>
                      </a:moveTo>
                      <a:cubicBezTo>
                        <a:pt x="152" y="66"/>
                        <a:pt x="152" y="66"/>
                        <a:pt x="152" y="66"/>
                      </a:cubicBezTo>
                      <a:cubicBezTo>
                        <a:pt x="151" y="63"/>
                        <a:pt x="150" y="60"/>
                        <a:pt x="148" y="58"/>
                      </a:cubicBezTo>
                      <a:cubicBezTo>
                        <a:pt x="159" y="47"/>
                        <a:pt x="159" y="47"/>
                        <a:pt x="159" y="47"/>
                      </a:cubicBezTo>
                      <a:cubicBezTo>
                        <a:pt x="162" y="44"/>
                        <a:pt x="162" y="39"/>
                        <a:pt x="159" y="35"/>
                      </a:cubicBezTo>
                      <a:cubicBezTo>
                        <a:pt x="140" y="16"/>
                        <a:pt x="140" y="16"/>
                        <a:pt x="140" y="16"/>
                      </a:cubicBezTo>
                      <a:cubicBezTo>
                        <a:pt x="136" y="13"/>
                        <a:pt x="131" y="13"/>
                        <a:pt x="127" y="16"/>
                      </a:cubicBezTo>
                      <a:cubicBezTo>
                        <a:pt x="117" y="26"/>
                        <a:pt x="117" y="26"/>
                        <a:pt x="117" y="26"/>
                      </a:cubicBezTo>
                      <a:cubicBezTo>
                        <a:pt x="115" y="25"/>
                        <a:pt x="112" y="24"/>
                        <a:pt x="109" y="23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4"/>
                        <a:pt x="105" y="0"/>
                        <a:pt x="101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69" y="0"/>
                        <a:pt x="65" y="4"/>
                        <a:pt x="65" y="9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2" y="24"/>
                        <a:pt x="60" y="25"/>
                        <a:pt x="57" y="26"/>
                      </a:cubicBezTo>
                      <a:cubicBezTo>
                        <a:pt x="47" y="16"/>
                        <a:pt x="47" y="16"/>
                        <a:pt x="47" y="16"/>
                      </a:cubicBezTo>
                      <a:cubicBezTo>
                        <a:pt x="43" y="13"/>
                        <a:pt x="38" y="13"/>
                        <a:pt x="35" y="16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2" y="39"/>
                        <a:pt x="12" y="44"/>
                        <a:pt x="16" y="47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5" y="60"/>
                        <a:pt x="23" y="63"/>
                        <a:pt x="23" y="66"/>
                      </a:cubicBezTo>
                      <a:cubicBezTo>
                        <a:pt x="8" y="66"/>
                        <a:pt x="8" y="66"/>
                        <a:pt x="8" y="66"/>
                      </a:cubicBezTo>
                      <a:cubicBezTo>
                        <a:pt x="3" y="66"/>
                        <a:pt x="0" y="70"/>
                        <a:pt x="0" y="74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0" y="106"/>
                        <a:pt x="3" y="110"/>
                        <a:pt x="8" y="110"/>
                      </a:cubicBezTo>
                      <a:cubicBezTo>
                        <a:pt x="23" y="110"/>
                        <a:pt x="23" y="110"/>
                        <a:pt x="23" y="110"/>
                      </a:cubicBezTo>
                      <a:cubicBezTo>
                        <a:pt x="23" y="113"/>
                        <a:pt x="25" y="115"/>
                        <a:pt x="26" y="118"/>
                      </a:cubicBezTo>
                      <a:cubicBezTo>
                        <a:pt x="16" y="128"/>
                        <a:pt x="16" y="128"/>
                        <a:pt x="16" y="128"/>
                      </a:cubicBezTo>
                      <a:cubicBezTo>
                        <a:pt x="12" y="131"/>
                        <a:pt x="12" y="137"/>
                        <a:pt x="16" y="140"/>
                      </a:cubicBezTo>
                      <a:cubicBezTo>
                        <a:pt x="35" y="159"/>
                        <a:pt x="35" y="159"/>
                        <a:pt x="35" y="159"/>
                      </a:cubicBezTo>
                      <a:cubicBezTo>
                        <a:pt x="38" y="163"/>
                        <a:pt x="43" y="163"/>
                        <a:pt x="47" y="159"/>
                      </a:cubicBezTo>
                      <a:cubicBezTo>
                        <a:pt x="57" y="149"/>
                        <a:pt x="57" y="149"/>
                        <a:pt x="57" y="149"/>
                      </a:cubicBezTo>
                      <a:cubicBezTo>
                        <a:pt x="60" y="150"/>
                        <a:pt x="62" y="151"/>
                        <a:pt x="65" y="152"/>
                      </a:cubicBezTo>
                      <a:cubicBezTo>
                        <a:pt x="65" y="167"/>
                        <a:pt x="65" y="167"/>
                        <a:pt x="65" y="167"/>
                      </a:cubicBezTo>
                      <a:cubicBezTo>
                        <a:pt x="65" y="171"/>
                        <a:pt x="69" y="175"/>
                        <a:pt x="74" y="175"/>
                      </a:cubicBezTo>
                      <a:cubicBezTo>
                        <a:pt x="101" y="175"/>
                        <a:pt x="101" y="175"/>
                        <a:pt x="101" y="175"/>
                      </a:cubicBezTo>
                      <a:cubicBezTo>
                        <a:pt x="105" y="175"/>
                        <a:pt x="109" y="171"/>
                        <a:pt x="109" y="167"/>
                      </a:cubicBezTo>
                      <a:cubicBezTo>
                        <a:pt x="109" y="152"/>
                        <a:pt x="109" y="152"/>
                        <a:pt x="109" y="152"/>
                      </a:cubicBezTo>
                      <a:cubicBezTo>
                        <a:pt x="112" y="151"/>
                        <a:pt x="115" y="150"/>
                        <a:pt x="117" y="149"/>
                      </a:cubicBezTo>
                      <a:cubicBezTo>
                        <a:pt x="127" y="159"/>
                        <a:pt x="127" y="159"/>
                        <a:pt x="127" y="159"/>
                      </a:cubicBezTo>
                      <a:cubicBezTo>
                        <a:pt x="131" y="163"/>
                        <a:pt x="136" y="163"/>
                        <a:pt x="140" y="159"/>
                      </a:cubicBezTo>
                      <a:cubicBezTo>
                        <a:pt x="159" y="140"/>
                        <a:pt x="159" y="140"/>
                        <a:pt x="159" y="140"/>
                      </a:cubicBezTo>
                      <a:cubicBezTo>
                        <a:pt x="162" y="137"/>
                        <a:pt x="162" y="131"/>
                        <a:pt x="159" y="128"/>
                      </a:cubicBezTo>
                      <a:cubicBezTo>
                        <a:pt x="148" y="118"/>
                        <a:pt x="148" y="118"/>
                        <a:pt x="148" y="118"/>
                      </a:cubicBezTo>
                      <a:cubicBezTo>
                        <a:pt x="150" y="115"/>
                        <a:pt x="151" y="113"/>
                        <a:pt x="152" y="110"/>
                      </a:cubicBezTo>
                      <a:cubicBezTo>
                        <a:pt x="166" y="110"/>
                        <a:pt x="166" y="110"/>
                        <a:pt x="166" y="110"/>
                      </a:cubicBezTo>
                      <a:cubicBezTo>
                        <a:pt x="171" y="110"/>
                        <a:pt x="175" y="106"/>
                        <a:pt x="175" y="101"/>
                      </a:cubicBezTo>
                      <a:cubicBezTo>
                        <a:pt x="175" y="74"/>
                        <a:pt x="175" y="74"/>
                        <a:pt x="175" y="74"/>
                      </a:cubicBezTo>
                      <a:cubicBezTo>
                        <a:pt x="175" y="70"/>
                        <a:pt x="171" y="66"/>
                        <a:pt x="166" y="66"/>
                      </a:cubicBezTo>
                      <a:close/>
                      <a:moveTo>
                        <a:pt x="87" y="132"/>
                      </a:moveTo>
                      <a:cubicBezTo>
                        <a:pt x="63" y="132"/>
                        <a:pt x="43" y="112"/>
                        <a:pt x="43" y="88"/>
                      </a:cubicBezTo>
                      <a:cubicBezTo>
                        <a:pt x="43" y="64"/>
                        <a:pt x="63" y="44"/>
                        <a:pt x="87" y="44"/>
                      </a:cubicBezTo>
                      <a:cubicBezTo>
                        <a:pt x="111" y="44"/>
                        <a:pt x="131" y="64"/>
                        <a:pt x="131" y="88"/>
                      </a:cubicBezTo>
                      <a:cubicBezTo>
                        <a:pt x="131" y="112"/>
                        <a:pt x="111" y="132"/>
                        <a:pt x="87" y="1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29"/>
                <p:cNvSpPr/>
                <p:nvPr/>
              </p:nvSpPr>
              <p:spPr>
                <a:xfrm>
                  <a:off x="4773599" y="2749908"/>
                  <a:ext cx="273300" cy="273300"/>
                </a:xfrm>
                <a:prstGeom prst="ellipse">
                  <a:avLst/>
                </a:prstGeom>
                <a:noFill/>
                <a:ln w="142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6" name="Google Shape;316;p29"/>
              <p:cNvSpPr/>
              <p:nvPr/>
            </p:nvSpPr>
            <p:spPr>
              <a:xfrm>
                <a:off x="2983144" y="1433927"/>
                <a:ext cx="335864" cy="33801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2" extrusionOk="0">
                    <a:moveTo>
                      <a:pt x="65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2"/>
                      <a:pt x="29" y="132"/>
                      <a:pt x="65" y="132"/>
                    </a:cubicBezTo>
                    <a:cubicBezTo>
                      <a:pt x="102" y="132"/>
                      <a:pt x="131" y="102"/>
                      <a:pt x="131" y="66"/>
                    </a:cubicBezTo>
                    <a:cubicBezTo>
                      <a:pt x="131" y="30"/>
                      <a:pt x="102" y="0"/>
                      <a:pt x="65" y="0"/>
                    </a:cubicBezTo>
                    <a:close/>
                    <a:moveTo>
                      <a:pt x="122" y="51"/>
                    </a:moveTo>
                    <a:cubicBezTo>
                      <a:pt x="115" y="46"/>
                      <a:pt x="105" y="42"/>
                      <a:pt x="92" y="39"/>
                    </a:cubicBezTo>
                    <a:cubicBezTo>
                      <a:pt x="90" y="27"/>
                      <a:pt x="85" y="16"/>
                      <a:pt x="80" y="10"/>
                    </a:cubicBezTo>
                    <a:cubicBezTo>
                      <a:pt x="100" y="15"/>
                      <a:pt x="116" y="31"/>
                      <a:pt x="122" y="51"/>
                    </a:cubicBezTo>
                    <a:close/>
                    <a:moveTo>
                      <a:pt x="90" y="66"/>
                    </a:moveTo>
                    <a:cubicBezTo>
                      <a:pt x="90" y="74"/>
                      <a:pt x="89" y="81"/>
                      <a:pt x="88" y="88"/>
                    </a:cubicBezTo>
                    <a:cubicBezTo>
                      <a:pt x="81" y="90"/>
                      <a:pt x="73" y="90"/>
                      <a:pt x="65" y="90"/>
                    </a:cubicBezTo>
                    <a:cubicBezTo>
                      <a:pt x="58" y="90"/>
                      <a:pt x="50" y="90"/>
                      <a:pt x="43" y="88"/>
                    </a:cubicBezTo>
                    <a:cubicBezTo>
                      <a:pt x="42" y="81"/>
                      <a:pt x="41" y="74"/>
                      <a:pt x="41" y="66"/>
                    </a:cubicBezTo>
                    <a:cubicBezTo>
                      <a:pt x="41" y="58"/>
                      <a:pt x="42" y="50"/>
                      <a:pt x="43" y="43"/>
                    </a:cubicBezTo>
                    <a:cubicBezTo>
                      <a:pt x="50" y="42"/>
                      <a:pt x="58" y="42"/>
                      <a:pt x="65" y="42"/>
                    </a:cubicBezTo>
                    <a:cubicBezTo>
                      <a:pt x="73" y="42"/>
                      <a:pt x="81" y="42"/>
                      <a:pt x="88" y="43"/>
                    </a:cubicBezTo>
                    <a:cubicBezTo>
                      <a:pt x="89" y="50"/>
                      <a:pt x="90" y="58"/>
                      <a:pt x="90" y="66"/>
                    </a:cubicBezTo>
                    <a:close/>
                    <a:moveTo>
                      <a:pt x="60" y="8"/>
                    </a:moveTo>
                    <a:cubicBezTo>
                      <a:pt x="62" y="8"/>
                      <a:pt x="64" y="8"/>
                      <a:pt x="65" y="8"/>
                    </a:cubicBezTo>
                    <a:cubicBezTo>
                      <a:pt x="67" y="8"/>
                      <a:pt x="69" y="8"/>
                      <a:pt x="71" y="8"/>
                    </a:cubicBezTo>
                    <a:cubicBezTo>
                      <a:pt x="78" y="12"/>
                      <a:pt x="84" y="24"/>
                      <a:pt x="87" y="38"/>
                    </a:cubicBezTo>
                    <a:cubicBezTo>
                      <a:pt x="80" y="37"/>
                      <a:pt x="73" y="37"/>
                      <a:pt x="65" y="37"/>
                    </a:cubicBezTo>
                    <a:cubicBezTo>
                      <a:pt x="58" y="37"/>
                      <a:pt x="51" y="37"/>
                      <a:pt x="44" y="38"/>
                    </a:cubicBezTo>
                    <a:cubicBezTo>
                      <a:pt x="47" y="24"/>
                      <a:pt x="53" y="12"/>
                      <a:pt x="60" y="8"/>
                    </a:cubicBezTo>
                    <a:close/>
                    <a:moveTo>
                      <a:pt x="51" y="10"/>
                    </a:moveTo>
                    <a:cubicBezTo>
                      <a:pt x="46" y="16"/>
                      <a:pt x="41" y="27"/>
                      <a:pt x="39" y="39"/>
                    </a:cubicBezTo>
                    <a:cubicBezTo>
                      <a:pt x="26" y="42"/>
                      <a:pt x="16" y="46"/>
                      <a:pt x="9" y="51"/>
                    </a:cubicBezTo>
                    <a:cubicBezTo>
                      <a:pt x="15" y="31"/>
                      <a:pt x="31" y="15"/>
                      <a:pt x="51" y="10"/>
                    </a:cubicBezTo>
                    <a:close/>
                    <a:moveTo>
                      <a:pt x="7" y="66"/>
                    </a:moveTo>
                    <a:cubicBezTo>
                      <a:pt x="7" y="64"/>
                      <a:pt x="8" y="62"/>
                      <a:pt x="8" y="60"/>
                    </a:cubicBezTo>
                    <a:cubicBezTo>
                      <a:pt x="12" y="54"/>
                      <a:pt x="23" y="48"/>
                      <a:pt x="38" y="45"/>
                    </a:cubicBezTo>
                    <a:cubicBezTo>
                      <a:pt x="37" y="51"/>
                      <a:pt x="36" y="58"/>
                      <a:pt x="36" y="66"/>
                    </a:cubicBezTo>
                    <a:cubicBezTo>
                      <a:pt x="36" y="73"/>
                      <a:pt x="37" y="81"/>
                      <a:pt x="38" y="87"/>
                    </a:cubicBezTo>
                    <a:cubicBezTo>
                      <a:pt x="23" y="84"/>
                      <a:pt x="12" y="78"/>
                      <a:pt x="8" y="72"/>
                    </a:cubicBezTo>
                    <a:cubicBezTo>
                      <a:pt x="8" y="70"/>
                      <a:pt x="7" y="68"/>
                      <a:pt x="7" y="66"/>
                    </a:cubicBezTo>
                    <a:close/>
                    <a:moveTo>
                      <a:pt x="9" y="80"/>
                    </a:moveTo>
                    <a:cubicBezTo>
                      <a:pt x="16" y="86"/>
                      <a:pt x="26" y="90"/>
                      <a:pt x="39" y="93"/>
                    </a:cubicBezTo>
                    <a:cubicBezTo>
                      <a:pt x="41" y="105"/>
                      <a:pt x="46" y="115"/>
                      <a:pt x="51" y="122"/>
                    </a:cubicBezTo>
                    <a:cubicBezTo>
                      <a:pt x="31" y="117"/>
                      <a:pt x="15" y="101"/>
                      <a:pt x="9" y="80"/>
                    </a:cubicBezTo>
                    <a:close/>
                    <a:moveTo>
                      <a:pt x="71" y="123"/>
                    </a:moveTo>
                    <a:cubicBezTo>
                      <a:pt x="69" y="124"/>
                      <a:pt x="67" y="124"/>
                      <a:pt x="65" y="124"/>
                    </a:cubicBezTo>
                    <a:cubicBezTo>
                      <a:pt x="64" y="124"/>
                      <a:pt x="62" y="124"/>
                      <a:pt x="60" y="123"/>
                    </a:cubicBezTo>
                    <a:cubicBezTo>
                      <a:pt x="53" y="119"/>
                      <a:pt x="47" y="108"/>
                      <a:pt x="44" y="94"/>
                    </a:cubicBezTo>
                    <a:cubicBezTo>
                      <a:pt x="51" y="95"/>
                      <a:pt x="58" y="95"/>
                      <a:pt x="65" y="95"/>
                    </a:cubicBezTo>
                    <a:cubicBezTo>
                      <a:pt x="73" y="95"/>
                      <a:pt x="80" y="95"/>
                      <a:pt x="87" y="94"/>
                    </a:cubicBezTo>
                    <a:cubicBezTo>
                      <a:pt x="84" y="108"/>
                      <a:pt x="78" y="119"/>
                      <a:pt x="71" y="123"/>
                    </a:cubicBezTo>
                    <a:close/>
                    <a:moveTo>
                      <a:pt x="80" y="122"/>
                    </a:moveTo>
                    <a:cubicBezTo>
                      <a:pt x="85" y="115"/>
                      <a:pt x="90" y="105"/>
                      <a:pt x="92" y="93"/>
                    </a:cubicBezTo>
                    <a:cubicBezTo>
                      <a:pt x="105" y="90"/>
                      <a:pt x="115" y="86"/>
                      <a:pt x="122" y="80"/>
                    </a:cubicBezTo>
                    <a:cubicBezTo>
                      <a:pt x="116" y="101"/>
                      <a:pt x="100" y="117"/>
                      <a:pt x="80" y="122"/>
                    </a:cubicBezTo>
                    <a:close/>
                    <a:moveTo>
                      <a:pt x="93" y="87"/>
                    </a:moveTo>
                    <a:cubicBezTo>
                      <a:pt x="94" y="81"/>
                      <a:pt x="95" y="73"/>
                      <a:pt x="95" y="66"/>
                    </a:cubicBezTo>
                    <a:cubicBezTo>
                      <a:pt x="95" y="58"/>
                      <a:pt x="94" y="51"/>
                      <a:pt x="93" y="45"/>
                    </a:cubicBezTo>
                    <a:cubicBezTo>
                      <a:pt x="108" y="48"/>
                      <a:pt x="119" y="54"/>
                      <a:pt x="123" y="60"/>
                    </a:cubicBezTo>
                    <a:cubicBezTo>
                      <a:pt x="123" y="62"/>
                      <a:pt x="124" y="64"/>
                      <a:pt x="124" y="66"/>
                    </a:cubicBezTo>
                    <a:cubicBezTo>
                      <a:pt x="124" y="68"/>
                      <a:pt x="123" y="70"/>
                      <a:pt x="123" y="72"/>
                    </a:cubicBezTo>
                    <a:cubicBezTo>
                      <a:pt x="119" y="78"/>
                      <a:pt x="108" y="84"/>
                      <a:pt x="93" y="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5122972" y="2355397"/>
                <a:ext cx="153938" cy="159320"/>
              </a:xfrm>
              <a:custGeom>
                <a:avLst/>
                <a:gdLst/>
                <a:ahLst/>
                <a:cxnLst/>
                <a:rect l="l" t="t" r="r" b="b"/>
                <a:pathLst>
                  <a:path w="60" h="62" extrusionOk="0">
                    <a:moveTo>
                      <a:pt x="60" y="31"/>
                    </a:moveTo>
                    <a:cubicBezTo>
                      <a:pt x="60" y="11"/>
                      <a:pt x="47" y="0"/>
                      <a:pt x="30" y="0"/>
                    </a:cubicBezTo>
                    <a:cubicBezTo>
                      <a:pt x="13" y="0"/>
                      <a:pt x="0" y="11"/>
                      <a:pt x="0" y="31"/>
                    </a:cubicBezTo>
                    <a:cubicBezTo>
                      <a:pt x="0" y="51"/>
                      <a:pt x="13" y="62"/>
                      <a:pt x="30" y="62"/>
                    </a:cubicBezTo>
                    <a:cubicBezTo>
                      <a:pt x="47" y="62"/>
                      <a:pt x="60" y="51"/>
                      <a:pt x="60" y="31"/>
                    </a:cubicBezTo>
                    <a:close/>
                    <a:moveTo>
                      <a:pt x="19" y="31"/>
                    </a:moveTo>
                    <a:cubicBezTo>
                      <a:pt x="19" y="20"/>
                      <a:pt x="23" y="16"/>
                      <a:pt x="30" y="16"/>
                    </a:cubicBezTo>
                    <a:cubicBezTo>
                      <a:pt x="37" y="16"/>
                      <a:pt x="41" y="20"/>
                      <a:pt x="41" y="31"/>
                    </a:cubicBezTo>
                    <a:cubicBezTo>
                      <a:pt x="41" y="41"/>
                      <a:pt x="37" y="46"/>
                      <a:pt x="30" y="46"/>
                    </a:cubicBezTo>
                    <a:cubicBezTo>
                      <a:pt x="23" y="46"/>
                      <a:pt x="19" y="41"/>
                      <a:pt x="19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5191867" y="2360779"/>
                <a:ext cx="230368" cy="340169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3" extrusionOk="0">
                    <a:moveTo>
                      <a:pt x="76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1" y="0"/>
                      <a:pt x="68" y="3"/>
                      <a:pt x="66" y="6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0" y="124"/>
                      <a:pt x="5" y="133"/>
                      <a:pt x="14" y="133"/>
                    </a:cubicBezTo>
                    <a:cubicBezTo>
                      <a:pt x="18" y="133"/>
                      <a:pt x="21" y="131"/>
                      <a:pt x="23" y="128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90" y="10"/>
                      <a:pt x="84" y="0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5335040" y="2550240"/>
                <a:ext cx="153938" cy="158244"/>
              </a:xfrm>
              <a:custGeom>
                <a:avLst/>
                <a:gdLst/>
                <a:ahLst/>
                <a:cxnLst/>
                <a:rect l="l" t="t" r="r" b="b"/>
                <a:pathLst>
                  <a:path w="60" h="62" extrusionOk="0">
                    <a:moveTo>
                      <a:pt x="31" y="0"/>
                    </a:moveTo>
                    <a:cubicBezTo>
                      <a:pt x="13" y="0"/>
                      <a:pt x="0" y="11"/>
                      <a:pt x="0" y="31"/>
                    </a:cubicBezTo>
                    <a:cubicBezTo>
                      <a:pt x="0" y="51"/>
                      <a:pt x="13" y="62"/>
                      <a:pt x="31" y="62"/>
                    </a:cubicBezTo>
                    <a:cubicBezTo>
                      <a:pt x="48" y="62"/>
                      <a:pt x="60" y="51"/>
                      <a:pt x="60" y="31"/>
                    </a:cubicBezTo>
                    <a:cubicBezTo>
                      <a:pt x="60" y="11"/>
                      <a:pt x="48" y="0"/>
                      <a:pt x="31" y="0"/>
                    </a:cubicBezTo>
                    <a:close/>
                    <a:moveTo>
                      <a:pt x="30" y="46"/>
                    </a:moveTo>
                    <a:cubicBezTo>
                      <a:pt x="24" y="46"/>
                      <a:pt x="20" y="41"/>
                      <a:pt x="20" y="31"/>
                    </a:cubicBezTo>
                    <a:cubicBezTo>
                      <a:pt x="20" y="20"/>
                      <a:pt x="24" y="16"/>
                      <a:pt x="30" y="16"/>
                    </a:cubicBezTo>
                    <a:cubicBezTo>
                      <a:pt x="37" y="16"/>
                      <a:pt x="41" y="20"/>
                      <a:pt x="41" y="31"/>
                    </a:cubicBezTo>
                    <a:cubicBezTo>
                      <a:pt x="41" y="41"/>
                      <a:pt x="37" y="46"/>
                      <a:pt x="30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0" name="Google Shape;320;p29"/>
              <p:cNvGrpSpPr/>
              <p:nvPr/>
            </p:nvGrpSpPr>
            <p:grpSpPr>
              <a:xfrm>
                <a:off x="4893919" y="1323108"/>
                <a:ext cx="712122" cy="712074"/>
                <a:chOff x="4686404" y="2662713"/>
                <a:chExt cx="447819" cy="447817"/>
              </a:xfrm>
            </p:grpSpPr>
            <p:sp>
              <p:nvSpPr>
                <p:cNvPr id="321" name="Google Shape;321;p29"/>
                <p:cNvSpPr/>
                <p:nvPr/>
              </p:nvSpPr>
              <p:spPr>
                <a:xfrm>
                  <a:off x="4686404" y="2662713"/>
                  <a:ext cx="447819" cy="447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175" extrusionOk="0">
                      <a:moveTo>
                        <a:pt x="166" y="66"/>
                      </a:moveTo>
                      <a:cubicBezTo>
                        <a:pt x="152" y="66"/>
                        <a:pt x="152" y="66"/>
                        <a:pt x="152" y="66"/>
                      </a:cubicBezTo>
                      <a:cubicBezTo>
                        <a:pt x="151" y="63"/>
                        <a:pt x="150" y="60"/>
                        <a:pt x="148" y="58"/>
                      </a:cubicBezTo>
                      <a:cubicBezTo>
                        <a:pt x="159" y="47"/>
                        <a:pt x="159" y="47"/>
                        <a:pt x="159" y="47"/>
                      </a:cubicBezTo>
                      <a:cubicBezTo>
                        <a:pt x="162" y="44"/>
                        <a:pt x="162" y="39"/>
                        <a:pt x="159" y="35"/>
                      </a:cubicBezTo>
                      <a:cubicBezTo>
                        <a:pt x="140" y="16"/>
                        <a:pt x="140" y="16"/>
                        <a:pt x="140" y="16"/>
                      </a:cubicBezTo>
                      <a:cubicBezTo>
                        <a:pt x="136" y="13"/>
                        <a:pt x="131" y="13"/>
                        <a:pt x="127" y="16"/>
                      </a:cubicBezTo>
                      <a:cubicBezTo>
                        <a:pt x="117" y="26"/>
                        <a:pt x="117" y="26"/>
                        <a:pt x="117" y="26"/>
                      </a:cubicBezTo>
                      <a:cubicBezTo>
                        <a:pt x="115" y="25"/>
                        <a:pt x="112" y="24"/>
                        <a:pt x="109" y="23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4"/>
                        <a:pt x="105" y="0"/>
                        <a:pt x="101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69" y="0"/>
                        <a:pt x="65" y="4"/>
                        <a:pt x="65" y="9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2" y="24"/>
                        <a:pt x="60" y="25"/>
                        <a:pt x="57" y="26"/>
                      </a:cubicBezTo>
                      <a:cubicBezTo>
                        <a:pt x="47" y="16"/>
                        <a:pt x="47" y="16"/>
                        <a:pt x="47" y="16"/>
                      </a:cubicBezTo>
                      <a:cubicBezTo>
                        <a:pt x="43" y="13"/>
                        <a:pt x="38" y="13"/>
                        <a:pt x="35" y="16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2" y="39"/>
                        <a:pt x="12" y="44"/>
                        <a:pt x="16" y="47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5" y="60"/>
                        <a:pt x="23" y="63"/>
                        <a:pt x="23" y="66"/>
                      </a:cubicBezTo>
                      <a:cubicBezTo>
                        <a:pt x="8" y="66"/>
                        <a:pt x="8" y="66"/>
                        <a:pt x="8" y="66"/>
                      </a:cubicBezTo>
                      <a:cubicBezTo>
                        <a:pt x="3" y="66"/>
                        <a:pt x="0" y="70"/>
                        <a:pt x="0" y="74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0" y="106"/>
                        <a:pt x="3" y="110"/>
                        <a:pt x="8" y="110"/>
                      </a:cubicBezTo>
                      <a:cubicBezTo>
                        <a:pt x="23" y="110"/>
                        <a:pt x="23" y="110"/>
                        <a:pt x="23" y="110"/>
                      </a:cubicBezTo>
                      <a:cubicBezTo>
                        <a:pt x="23" y="113"/>
                        <a:pt x="25" y="115"/>
                        <a:pt x="26" y="118"/>
                      </a:cubicBezTo>
                      <a:cubicBezTo>
                        <a:pt x="16" y="128"/>
                        <a:pt x="16" y="128"/>
                        <a:pt x="16" y="128"/>
                      </a:cubicBezTo>
                      <a:cubicBezTo>
                        <a:pt x="12" y="131"/>
                        <a:pt x="12" y="137"/>
                        <a:pt x="16" y="140"/>
                      </a:cubicBezTo>
                      <a:cubicBezTo>
                        <a:pt x="35" y="159"/>
                        <a:pt x="35" y="159"/>
                        <a:pt x="35" y="159"/>
                      </a:cubicBezTo>
                      <a:cubicBezTo>
                        <a:pt x="38" y="163"/>
                        <a:pt x="43" y="163"/>
                        <a:pt x="47" y="159"/>
                      </a:cubicBezTo>
                      <a:cubicBezTo>
                        <a:pt x="57" y="149"/>
                        <a:pt x="57" y="149"/>
                        <a:pt x="57" y="149"/>
                      </a:cubicBezTo>
                      <a:cubicBezTo>
                        <a:pt x="60" y="150"/>
                        <a:pt x="62" y="151"/>
                        <a:pt x="65" y="152"/>
                      </a:cubicBezTo>
                      <a:cubicBezTo>
                        <a:pt x="65" y="167"/>
                        <a:pt x="65" y="167"/>
                        <a:pt x="65" y="167"/>
                      </a:cubicBezTo>
                      <a:cubicBezTo>
                        <a:pt x="65" y="171"/>
                        <a:pt x="69" y="175"/>
                        <a:pt x="74" y="175"/>
                      </a:cubicBezTo>
                      <a:cubicBezTo>
                        <a:pt x="101" y="175"/>
                        <a:pt x="101" y="175"/>
                        <a:pt x="101" y="175"/>
                      </a:cubicBezTo>
                      <a:cubicBezTo>
                        <a:pt x="105" y="175"/>
                        <a:pt x="109" y="171"/>
                        <a:pt x="109" y="167"/>
                      </a:cubicBezTo>
                      <a:cubicBezTo>
                        <a:pt x="109" y="152"/>
                        <a:pt x="109" y="152"/>
                        <a:pt x="109" y="152"/>
                      </a:cubicBezTo>
                      <a:cubicBezTo>
                        <a:pt x="112" y="151"/>
                        <a:pt x="115" y="150"/>
                        <a:pt x="117" y="149"/>
                      </a:cubicBezTo>
                      <a:cubicBezTo>
                        <a:pt x="127" y="159"/>
                        <a:pt x="127" y="159"/>
                        <a:pt x="127" y="159"/>
                      </a:cubicBezTo>
                      <a:cubicBezTo>
                        <a:pt x="131" y="163"/>
                        <a:pt x="136" y="163"/>
                        <a:pt x="140" y="159"/>
                      </a:cubicBezTo>
                      <a:cubicBezTo>
                        <a:pt x="159" y="140"/>
                        <a:pt x="159" y="140"/>
                        <a:pt x="159" y="140"/>
                      </a:cubicBezTo>
                      <a:cubicBezTo>
                        <a:pt x="162" y="137"/>
                        <a:pt x="162" y="131"/>
                        <a:pt x="159" y="128"/>
                      </a:cubicBezTo>
                      <a:cubicBezTo>
                        <a:pt x="148" y="118"/>
                        <a:pt x="148" y="118"/>
                        <a:pt x="148" y="118"/>
                      </a:cubicBezTo>
                      <a:cubicBezTo>
                        <a:pt x="150" y="115"/>
                        <a:pt x="151" y="113"/>
                        <a:pt x="152" y="110"/>
                      </a:cubicBezTo>
                      <a:cubicBezTo>
                        <a:pt x="166" y="110"/>
                        <a:pt x="166" y="110"/>
                        <a:pt x="166" y="110"/>
                      </a:cubicBezTo>
                      <a:cubicBezTo>
                        <a:pt x="171" y="110"/>
                        <a:pt x="175" y="106"/>
                        <a:pt x="175" y="101"/>
                      </a:cubicBezTo>
                      <a:cubicBezTo>
                        <a:pt x="175" y="74"/>
                        <a:pt x="175" y="74"/>
                        <a:pt x="175" y="74"/>
                      </a:cubicBezTo>
                      <a:cubicBezTo>
                        <a:pt x="175" y="70"/>
                        <a:pt x="171" y="66"/>
                        <a:pt x="166" y="66"/>
                      </a:cubicBezTo>
                      <a:close/>
                      <a:moveTo>
                        <a:pt x="87" y="132"/>
                      </a:moveTo>
                      <a:cubicBezTo>
                        <a:pt x="63" y="132"/>
                        <a:pt x="43" y="112"/>
                        <a:pt x="43" y="88"/>
                      </a:cubicBezTo>
                      <a:cubicBezTo>
                        <a:pt x="43" y="64"/>
                        <a:pt x="63" y="44"/>
                        <a:pt x="87" y="44"/>
                      </a:cubicBezTo>
                      <a:cubicBezTo>
                        <a:pt x="111" y="44"/>
                        <a:pt x="131" y="64"/>
                        <a:pt x="131" y="88"/>
                      </a:cubicBezTo>
                      <a:cubicBezTo>
                        <a:pt x="131" y="112"/>
                        <a:pt x="111" y="132"/>
                        <a:pt x="87" y="1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29"/>
                <p:cNvSpPr/>
                <p:nvPr/>
              </p:nvSpPr>
              <p:spPr>
                <a:xfrm>
                  <a:off x="4773599" y="2749908"/>
                  <a:ext cx="273300" cy="273300"/>
                </a:xfrm>
                <a:prstGeom prst="ellipse">
                  <a:avLst/>
                </a:prstGeom>
                <a:noFill/>
                <a:ln w="142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3" name="Google Shape;323;p29"/>
            <p:cNvGrpSpPr/>
            <p:nvPr/>
          </p:nvGrpSpPr>
          <p:grpSpPr>
            <a:xfrm>
              <a:off x="5683792" y="2278610"/>
              <a:ext cx="1721182" cy="1111794"/>
              <a:chOff x="4853775" y="2879727"/>
              <a:chExt cx="2605088" cy="1682751"/>
            </a:xfrm>
          </p:grpSpPr>
          <p:sp>
            <p:nvSpPr>
              <p:cNvPr id="324" name="Google Shape;324;p29"/>
              <p:cNvSpPr/>
              <p:nvPr/>
            </p:nvSpPr>
            <p:spPr>
              <a:xfrm>
                <a:off x="4853775" y="3227388"/>
                <a:ext cx="1025400" cy="102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4928388" y="3306763"/>
                <a:ext cx="871500" cy="871500"/>
              </a:xfrm>
              <a:prstGeom prst="ellipse">
                <a:avLst/>
              </a:prstGeom>
              <a:noFill/>
              <a:ln w="222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5196675" y="3457575"/>
                <a:ext cx="334963" cy="569913"/>
              </a:xfrm>
              <a:custGeom>
                <a:avLst/>
                <a:gdLst/>
                <a:ahLst/>
                <a:cxnLst/>
                <a:rect l="l" t="t" r="r" b="b"/>
                <a:pathLst>
                  <a:path w="89" h="151" extrusionOk="0">
                    <a:moveTo>
                      <a:pt x="39" y="136"/>
                    </a:moveTo>
                    <a:cubicBezTo>
                      <a:pt x="17" y="135"/>
                      <a:pt x="1" y="123"/>
                      <a:pt x="0" y="102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7" y="110"/>
                      <a:pt x="31" y="115"/>
                      <a:pt x="39" y="117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21" y="79"/>
                      <a:pt x="0" y="74"/>
                      <a:pt x="0" y="49"/>
                    </a:cubicBezTo>
                    <a:cubicBezTo>
                      <a:pt x="0" y="29"/>
                      <a:pt x="17" y="15"/>
                      <a:pt x="39" y="14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72" y="15"/>
                      <a:pt x="86" y="27"/>
                      <a:pt x="88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1" y="41"/>
                      <a:pt x="57" y="35"/>
                      <a:pt x="50" y="33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68" y="71"/>
                      <a:pt x="89" y="75"/>
                      <a:pt x="89" y="101"/>
                    </a:cubicBezTo>
                    <a:cubicBezTo>
                      <a:pt x="89" y="119"/>
                      <a:pt x="75" y="135"/>
                      <a:pt x="50" y="137"/>
                    </a:cubicBezTo>
                    <a:cubicBezTo>
                      <a:pt x="50" y="151"/>
                      <a:pt x="50" y="151"/>
                      <a:pt x="50" y="151"/>
                    </a:cubicBezTo>
                    <a:cubicBezTo>
                      <a:pt x="39" y="151"/>
                      <a:pt x="39" y="151"/>
                      <a:pt x="39" y="151"/>
                    </a:cubicBezTo>
                    <a:lnTo>
                      <a:pt x="39" y="136"/>
                    </a:lnTo>
                    <a:close/>
                    <a:moveTo>
                      <a:pt x="39" y="63"/>
                    </a:moveTo>
                    <a:cubicBezTo>
                      <a:pt x="39" y="33"/>
                      <a:pt x="39" y="33"/>
                      <a:pt x="39" y="33"/>
                    </a:cubicBezTo>
                    <a:cubicBezTo>
                      <a:pt x="31" y="34"/>
                      <a:pt x="26" y="39"/>
                      <a:pt x="26" y="48"/>
                    </a:cubicBezTo>
                    <a:cubicBezTo>
                      <a:pt x="26" y="56"/>
                      <a:pt x="31" y="60"/>
                      <a:pt x="39" y="63"/>
                    </a:cubicBezTo>
                    <a:close/>
                    <a:moveTo>
                      <a:pt x="50" y="87"/>
                    </a:moveTo>
                    <a:cubicBezTo>
                      <a:pt x="50" y="117"/>
                      <a:pt x="50" y="117"/>
                      <a:pt x="50" y="117"/>
                    </a:cubicBezTo>
                    <a:cubicBezTo>
                      <a:pt x="59" y="116"/>
                      <a:pt x="64" y="110"/>
                      <a:pt x="64" y="102"/>
                    </a:cubicBezTo>
                    <a:cubicBezTo>
                      <a:pt x="64" y="94"/>
                      <a:pt x="58" y="90"/>
                      <a:pt x="50" y="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6430163" y="3227388"/>
                <a:ext cx="1028700" cy="102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507950" y="3306763"/>
                <a:ext cx="871500" cy="871500"/>
              </a:xfrm>
              <a:prstGeom prst="ellipse">
                <a:avLst/>
              </a:prstGeom>
              <a:noFill/>
              <a:ln w="222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6765125" y="3509963"/>
                <a:ext cx="358775" cy="468313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4" extrusionOk="0">
                    <a:moveTo>
                      <a:pt x="54" y="124"/>
                    </a:moveTo>
                    <a:cubicBezTo>
                      <a:pt x="19" y="124"/>
                      <a:pt x="19" y="124"/>
                      <a:pt x="19" y="124"/>
                    </a:cubicBezTo>
                    <a:cubicBezTo>
                      <a:pt x="9" y="124"/>
                      <a:pt x="0" y="116"/>
                      <a:pt x="0" y="10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77" y="0"/>
                      <a:pt x="92" y="13"/>
                      <a:pt x="92" y="32"/>
                    </a:cubicBezTo>
                    <a:cubicBezTo>
                      <a:pt x="92" y="47"/>
                      <a:pt x="83" y="56"/>
                      <a:pt x="71" y="60"/>
                    </a:cubicBezTo>
                    <a:cubicBezTo>
                      <a:pt x="85" y="63"/>
                      <a:pt x="95" y="76"/>
                      <a:pt x="95" y="90"/>
                    </a:cubicBezTo>
                    <a:cubicBezTo>
                      <a:pt x="95" y="110"/>
                      <a:pt x="79" y="124"/>
                      <a:pt x="54" y="124"/>
                    </a:cubicBezTo>
                    <a:close/>
                    <a:moveTo>
                      <a:pt x="48" y="20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60" y="51"/>
                      <a:pt x="66" y="46"/>
                      <a:pt x="66" y="36"/>
                    </a:cubicBezTo>
                    <a:cubicBezTo>
                      <a:pt x="66" y="26"/>
                      <a:pt x="60" y="20"/>
                      <a:pt x="48" y="20"/>
                    </a:cubicBezTo>
                    <a:close/>
                    <a:moveTo>
                      <a:pt x="50" y="70"/>
                    </a:move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50" y="104"/>
                      <a:pt x="50" y="104"/>
                      <a:pt x="50" y="104"/>
                    </a:cubicBezTo>
                    <a:cubicBezTo>
                      <a:pt x="62" y="104"/>
                      <a:pt x="69" y="98"/>
                      <a:pt x="69" y="87"/>
                    </a:cubicBezTo>
                    <a:cubicBezTo>
                      <a:pt x="69" y="77"/>
                      <a:pt x="62" y="70"/>
                      <a:pt x="50" y="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6844500" y="3471863"/>
                <a:ext cx="60300" cy="60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6938163" y="3471863"/>
                <a:ext cx="60300" cy="60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6844500" y="3948113"/>
                <a:ext cx="60300" cy="60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6938163" y="3948113"/>
                <a:ext cx="60300" cy="60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4" name="Google Shape;334;p29"/>
              <p:cNvGrpSpPr/>
              <p:nvPr/>
            </p:nvGrpSpPr>
            <p:grpSpPr>
              <a:xfrm>
                <a:off x="5644361" y="2879727"/>
                <a:ext cx="1062040" cy="1682751"/>
                <a:chOff x="5588011" y="2879727"/>
                <a:chExt cx="1062040" cy="1682751"/>
              </a:xfrm>
            </p:grpSpPr>
            <p:sp>
              <p:nvSpPr>
                <p:cNvPr id="335" name="Google Shape;335;p29"/>
                <p:cNvSpPr/>
                <p:nvPr/>
              </p:nvSpPr>
              <p:spPr>
                <a:xfrm>
                  <a:off x="5588011" y="3148015"/>
                  <a:ext cx="34925" cy="46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2" extrusionOk="0">
                      <a:moveTo>
                        <a:pt x="5" y="11"/>
                      </a:moveTo>
                      <a:cubicBezTo>
                        <a:pt x="6" y="9"/>
                        <a:pt x="7" y="6"/>
                        <a:pt x="8" y="4"/>
                      </a:cubicBezTo>
                      <a:cubicBezTo>
                        <a:pt x="9" y="3"/>
                        <a:pt x="9" y="2"/>
                        <a:pt x="8" y="1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3" y="4"/>
                        <a:pt x="1" y="6"/>
                        <a:pt x="0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3" y="12"/>
                        <a:pt x="4" y="12"/>
                        <a:pt x="5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29"/>
                <p:cNvSpPr/>
                <p:nvPr/>
              </p:nvSpPr>
              <p:spPr>
                <a:xfrm>
                  <a:off x="5718186" y="2973390"/>
                  <a:ext cx="71438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15" extrusionOk="0">
                      <a:moveTo>
                        <a:pt x="3" y="15"/>
                      </a:moveTo>
                      <a:cubicBezTo>
                        <a:pt x="4" y="15"/>
                        <a:pt x="4" y="15"/>
                        <a:pt x="5" y="14"/>
                      </a:cubicBezTo>
                      <a:cubicBezTo>
                        <a:pt x="9" y="11"/>
                        <a:pt x="13" y="8"/>
                        <a:pt x="17" y="5"/>
                      </a:cubicBezTo>
                      <a:cubicBezTo>
                        <a:pt x="19" y="4"/>
                        <a:pt x="19" y="2"/>
                        <a:pt x="18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ubicBezTo>
                        <a:pt x="10" y="4"/>
                        <a:pt x="6" y="7"/>
                        <a:pt x="2" y="11"/>
                      </a:cubicBezTo>
                      <a:cubicBezTo>
                        <a:pt x="1" y="11"/>
                        <a:pt x="0" y="13"/>
                        <a:pt x="1" y="14"/>
                      </a:cubicBezTo>
                      <a:cubicBezTo>
                        <a:pt x="2" y="15"/>
                        <a:pt x="3" y="15"/>
                        <a:pt x="3" y="1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29"/>
                <p:cNvSpPr/>
                <p:nvPr/>
              </p:nvSpPr>
              <p:spPr>
                <a:xfrm>
                  <a:off x="5935674" y="2882902"/>
                  <a:ext cx="79375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9" extrusionOk="0">
                      <a:moveTo>
                        <a:pt x="21" y="3"/>
                      </a:moveTo>
                      <a:cubicBezTo>
                        <a:pt x="20" y="1"/>
                        <a:pt x="19" y="0"/>
                        <a:pt x="18" y="1"/>
                      </a:cubicBezTo>
                      <a:cubicBezTo>
                        <a:pt x="12" y="1"/>
                        <a:pt x="7" y="3"/>
                        <a:pt x="2" y="4"/>
                      </a:cubicBezTo>
                      <a:cubicBezTo>
                        <a:pt x="0" y="4"/>
                        <a:pt x="0" y="6"/>
                        <a:pt x="0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8" y="7"/>
                        <a:pt x="13" y="6"/>
                        <a:pt x="19" y="6"/>
                      </a:cubicBezTo>
                      <a:cubicBezTo>
                        <a:pt x="20" y="5"/>
                        <a:pt x="21" y="4"/>
                        <a:pt x="21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29"/>
                <p:cNvSpPr/>
                <p:nvPr/>
              </p:nvSpPr>
              <p:spPr>
                <a:xfrm>
                  <a:off x="6056325" y="2879727"/>
                  <a:ext cx="80963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5" extrusionOk="0">
                      <a:moveTo>
                        <a:pt x="21" y="2"/>
                      </a:moveTo>
                      <a:cubicBezTo>
                        <a:pt x="21" y="1"/>
                        <a:pt x="20" y="0"/>
                        <a:pt x="18" y="0"/>
                      </a:cubicBezTo>
                      <a:cubicBezTo>
                        <a:pt x="13" y="0"/>
                        <a:pt x="7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7" y="5"/>
                        <a:pt x="13" y="5"/>
                        <a:pt x="18" y="5"/>
                      </a:cubicBezTo>
                      <a:cubicBezTo>
                        <a:pt x="19" y="5"/>
                        <a:pt x="21" y="4"/>
                        <a:pt x="2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29"/>
                <p:cNvSpPr/>
                <p:nvPr/>
              </p:nvSpPr>
              <p:spPr>
                <a:xfrm>
                  <a:off x="6494476" y="3052765"/>
                  <a:ext cx="60325" cy="6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7" extrusionOk="0">
                      <a:moveTo>
                        <a:pt x="11" y="16"/>
                      </a:moveTo>
                      <a:cubicBezTo>
                        <a:pt x="12" y="17"/>
                        <a:pt x="12" y="17"/>
                        <a:pt x="13" y="17"/>
                      </a:cubicBezTo>
                      <a:cubicBezTo>
                        <a:pt x="14" y="17"/>
                        <a:pt x="14" y="17"/>
                        <a:pt x="15" y="17"/>
                      </a:cubicBezTo>
                      <a:cubicBezTo>
                        <a:pt x="16" y="16"/>
                        <a:pt x="16" y="14"/>
                        <a:pt x="15" y="13"/>
                      </a:cubicBezTo>
                      <a:cubicBezTo>
                        <a:pt x="12" y="9"/>
                        <a:pt x="8" y="5"/>
                        <a:pt x="4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4" y="8"/>
                        <a:pt x="8" y="12"/>
                        <a:pt x="11" y="1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29"/>
                <p:cNvSpPr/>
                <p:nvPr/>
              </p:nvSpPr>
              <p:spPr>
                <a:xfrm>
                  <a:off x="5821374" y="2916240"/>
                  <a:ext cx="76200" cy="46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2" extrusionOk="0">
                      <a:moveTo>
                        <a:pt x="3" y="12"/>
                      </a:move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9" y="9"/>
                        <a:pt x="13" y="7"/>
                        <a:pt x="18" y="5"/>
                      </a:cubicBezTo>
                      <a:cubicBezTo>
                        <a:pt x="19" y="4"/>
                        <a:pt x="20" y="3"/>
                        <a:pt x="20" y="2"/>
                      </a:cubicBezTo>
                      <a:cubicBezTo>
                        <a:pt x="19" y="0"/>
                        <a:pt x="18" y="0"/>
                        <a:pt x="16" y="0"/>
                      </a:cubicBezTo>
                      <a:cubicBezTo>
                        <a:pt x="11" y="2"/>
                        <a:pt x="6" y="5"/>
                        <a:pt x="2" y="7"/>
                      </a:cubicBezTo>
                      <a:cubicBezTo>
                        <a:pt x="0" y="8"/>
                        <a:pt x="0" y="9"/>
                        <a:pt x="1" y="11"/>
                      </a:cubicBezTo>
                      <a:cubicBezTo>
                        <a:pt x="1" y="11"/>
                        <a:pt x="2" y="12"/>
                        <a:pt x="3" y="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9"/>
                <p:cNvSpPr/>
                <p:nvPr/>
              </p:nvSpPr>
              <p:spPr>
                <a:xfrm>
                  <a:off x="6399225" y="2973390"/>
                  <a:ext cx="7302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15" extrusionOk="0">
                      <a:moveTo>
                        <a:pt x="14" y="14"/>
                      </a:move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5"/>
                        <a:pt x="17" y="15"/>
                        <a:pt x="18" y="14"/>
                      </a:cubicBezTo>
                      <a:cubicBezTo>
                        <a:pt x="19" y="13"/>
                        <a:pt x="19" y="11"/>
                        <a:pt x="18" y="10"/>
                      </a:cubicBezTo>
                      <a:cubicBezTo>
                        <a:pt x="14" y="7"/>
                        <a:pt x="9" y="4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1" y="4"/>
                        <a:pt x="2" y="5"/>
                      </a:cubicBezTo>
                      <a:cubicBezTo>
                        <a:pt x="6" y="8"/>
                        <a:pt x="10" y="11"/>
                        <a:pt x="14" y="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6292863" y="2916240"/>
                  <a:ext cx="76200" cy="46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2" extrusionOk="0">
                      <a:moveTo>
                        <a:pt x="2" y="5"/>
                      </a:moveTo>
                      <a:cubicBezTo>
                        <a:pt x="7" y="7"/>
                        <a:pt x="12" y="9"/>
                        <a:pt x="16" y="12"/>
                      </a:cubicBezTo>
                      <a:cubicBezTo>
                        <a:pt x="17" y="12"/>
                        <a:pt x="17" y="12"/>
                        <a:pt x="18" y="12"/>
                      </a:cubicBezTo>
                      <a:cubicBezTo>
                        <a:pt x="18" y="12"/>
                        <a:pt x="19" y="11"/>
                        <a:pt x="20" y="11"/>
                      </a:cubicBezTo>
                      <a:cubicBezTo>
                        <a:pt x="20" y="9"/>
                        <a:pt x="20" y="8"/>
                        <a:pt x="19" y="7"/>
                      </a:cubicBezTo>
                      <a:cubicBezTo>
                        <a:pt x="14" y="5"/>
                        <a:pt x="9" y="2"/>
                        <a:pt x="4" y="0"/>
                      </a:cubicBezTo>
                      <a:cubicBezTo>
                        <a:pt x="3" y="0"/>
                        <a:pt x="1" y="0"/>
                        <a:pt x="1" y="2"/>
                      </a:cubicBezTo>
                      <a:cubicBezTo>
                        <a:pt x="0" y="3"/>
                        <a:pt x="1" y="4"/>
                        <a:pt x="2" y="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5634049" y="3052765"/>
                  <a:ext cx="60325" cy="6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7" extrusionOk="0">
                      <a:moveTo>
                        <a:pt x="3" y="17"/>
                      </a:moveTo>
                      <a:cubicBezTo>
                        <a:pt x="4" y="17"/>
                        <a:pt x="5" y="17"/>
                        <a:pt x="5" y="16"/>
                      </a:cubicBezTo>
                      <a:cubicBezTo>
                        <a:pt x="8" y="12"/>
                        <a:pt x="12" y="8"/>
                        <a:pt x="15" y="4"/>
                      </a:cubicBezTo>
                      <a:cubicBezTo>
                        <a:pt x="16" y="3"/>
                        <a:pt x="16" y="2"/>
                        <a:pt x="15" y="1"/>
                      </a:cubicBezTo>
                      <a:cubicBezTo>
                        <a:pt x="14" y="0"/>
                        <a:pt x="13" y="0"/>
                        <a:pt x="12" y="1"/>
                      </a:cubicBezTo>
                      <a:cubicBezTo>
                        <a:pt x="8" y="5"/>
                        <a:pt x="5" y="9"/>
                        <a:pt x="1" y="13"/>
                      </a:cubicBezTo>
                      <a:cubicBezTo>
                        <a:pt x="0" y="14"/>
                        <a:pt x="1" y="16"/>
                        <a:pt x="2" y="17"/>
                      </a:cubicBezTo>
                      <a:cubicBezTo>
                        <a:pt x="2" y="17"/>
                        <a:pt x="3" y="17"/>
                        <a:pt x="3" y="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9"/>
                <p:cNvSpPr/>
                <p:nvPr/>
              </p:nvSpPr>
              <p:spPr>
                <a:xfrm>
                  <a:off x="6175387" y="2882902"/>
                  <a:ext cx="82550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9" extrusionOk="0">
                      <a:moveTo>
                        <a:pt x="19" y="9"/>
                      </a:moveTo>
                      <a:cubicBezTo>
                        <a:pt x="20" y="9"/>
                        <a:pt x="21" y="8"/>
                        <a:pt x="21" y="7"/>
                      </a:cubicBezTo>
                      <a:cubicBezTo>
                        <a:pt x="22" y="6"/>
                        <a:pt x="21" y="4"/>
                        <a:pt x="19" y="4"/>
                      </a:cubicBezTo>
                      <a:cubicBezTo>
                        <a:pt x="14" y="3"/>
                        <a:pt x="9" y="1"/>
                        <a:pt x="3" y="1"/>
                      </a:cubicBezTo>
                      <a:cubicBezTo>
                        <a:pt x="2" y="0"/>
                        <a:pt x="1" y="1"/>
                        <a:pt x="1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" y="6"/>
                        <a:pt x="13" y="7"/>
                        <a:pt x="18" y="9"/>
                      </a:cubicBezTo>
                      <a:cubicBezTo>
                        <a:pt x="18" y="9"/>
                        <a:pt x="19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29"/>
                <p:cNvSpPr/>
                <p:nvPr/>
              </p:nvSpPr>
              <p:spPr>
                <a:xfrm>
                  <a:off x="6510351" y="3106740"/>
                  <a:ext cx="13335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7" extrusionOk="0">
                      <a:moveTo>
                        <a:pt x="31" y="34"/>
                      </a:move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1"/>
                        <a:pt x="34" y="0"/>
                        <a:pt x="33" y="0"/>
                      </a:cubicBezTo>
                      <a:cubicBezTo>
                        <a:pt x="33" y="0"/>
                        <a:pt x="32" y="0"/>
                        <a:pt x="32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0" y="18"/>
                        <a:pt x="1" y="19"/>
                      </a:cubicBezTo>
                      <a:cubicBezTo>
                        <a:pt x="28" y="36"/>
                        <a:pt x="28" y="36"/>
                        <a:pt x="28" y="36"/>
                      </a:cubicBezTo>
                      <a:cubicBezTo>
                        <a:pt x="29" y="37"/>
                        <a:pt x="31" y="36"/>
                        <a:pt x="31" y="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6616713" y="4243390"/>
                  <a:ext cx="33338" cy="46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2" extrusionOk="0">
                      <a:moveTo>
                        <a:pt x="8" y="1"/>
                      </a:move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0" y="11"/>
                        <a:pt x="2" y="12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4" y="12"/>
                        <a:pt x="4" y="12"/>
                        <a:pt x="5" y="11"/>
                      </a:cubicBezTo>
                      <a:cubicBezTo>
                        <a:pt x="6" y="9"/>
                        <a:pt x="8" y="6"/>
                        <a:pt x="9" y="4"/>
                      </a:cubicBezTo>
                      <a:cubicBezTo>
                        <a:pt x="9" y="3"/>
                        <a:pt x="9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>
                  <a:off x="5980124" y="4519615"/>
                  <a:ext cx="84138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9" extrusionOk="0">
                      <a:moveTo>
                        <a:pt x="19" y="4"/>
                      </a:moveTo>
                      <a:cubicBezTo>
                        <a:pt x="14" y="3"/>
                        <a:pt x="9" y="2"/>
                        <a:pt x="4" y="1"/>
                      </a:cubicBezTo>
                      <a:cubicBezTo>
                        <a:pt x="3" y="0"/>
                        <a:pt x="1" y="1"/>
                        <a:pt x="1" y="3"/>
                      </a:cubicBezTo>
                      <a:cubicBezTo>
                        <a:pt x="0" y="4"/>
                        <a:pt x="1" y="5"/>
                        <a:pt x="3" y="6"/>
                      </a:cubicBezTo>
                      <a:cubicBezTo>
                        <a:pt x="8" y="7"/>
                        <a:pt x="13" y="8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0" y="9"/>
                        <a:pt x="21" y="8"/>
                        <a:pt x="21" y="7"/>
                      </a:cubicBezTo>
                      <a:cubicBezTo>
                        <a:pt x="22" y="6"/>
                        <a:pt x="21" y="4"/>
                        <a:pt x="19" y="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29"/>
                <p:cNvSpPr/>
                <p:nvPr/>
              </p:nvSpPr>
              <p:spPr>
                <a:xfrm>
                  <a:off x="6224600" y="4519615"/>
                  <a:ext cx="79375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9" extrusionOk="0">
                      <a:moveTo>
                        <a:pt x="18" y="1"/>
                      </a:moveTo>
                      <a:cubicBezTo>
                        <a:pt x="13" y="2"/>
                        <a:pt x="8" y="3"/>
                        <a:pt x="2" y="4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9" y="8"/>
                        <a:pt x="14" y="7"/>
                        <a:pt x="19" y="6"/>
                      </a:cubicBezTo>
                      <a:cubicBezTo>
                        <a:pt x="21" y="5"/>
                        <a:pt x="21" y="4"/>
                        <a:pt x="21" y="3"/>
                      </a:cubicBezTo>
                      <a:cubicBezTo>
                        <a:pt x="21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29"/>
                <p:cNvSpPr/>
                <p:nvPr/>
              </p:nvSpPr>
              <p:spPr>
                <a:xfrm>
                  <a:off x="6543688" y="4319590"/>
                  <a:ext cx="61913" cy="6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1" y="1"/>
                      </a:moveTo>
                      <a:cubicBezTo>
                        <a:pt x="8" y="6"/>
                        <a:pt x="4" y="10"/>
                        <a:pt x="1" y="13"/>
                      </a:cubicBezTo>
                      <a:cubicBezTo>
                        <a:pt x="0" y="15"/>
                        <a:pt x="0" y="16"/>
                        <a:pt x="1" y="17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3" y="18"/>
                        <a:pt x="4" y="17"/>
                        <a:pt x="4" y="17"/>
                      </a:cubicBezTo>
                      <a:cubicBezTo>
                        <a:pt x="8" y="13"/>
                        <a:pt x="12" y="9"/>
                        <a:pt x="15" y="4"/>
                      </a:cubicBezTo>
                      <a:cubicBezTo>
                        <a:pt x="16" y="3"/>
                        <a:pt x="15" y="2"/>
                        <a:pt x="14" y="1"/>
                      </a:cubicBezTo>
                      <a:cubicBezTo>
                        <a:pt x="13" y="0"/>
                        <a:pt x="12" y="0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6448438" y="4406903"/>
                  <a:ext cx="73025" cy="6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16" extrusionOk="0">
                      <a:moveTo>
                        <a:pt x="14" y="1"/>
                      </a:moveTo>
                      <a:cubicBezTo>
                        <a:pt x="10" y="5"/>
                        <a:pt x="6" y="8"/>
                        <a:pt x="2" y="11"/>
                      </a:cubicBezTo>
                      <a:cubicBezTo>
                        <a:pt x="0" y="12"/>
                        <a:pt x="0" y="13"/>
                        <a:pt x="1" y="14"/>
                      </a:cubicBezTo>
                      <a:cubicBezTo>
                        <a:pt x="1" y="15"/>
                        <a:pt x="2" y="16"/>
                        <a:pt x="3" y="16"/>
                      </a:cubicBezTo>
                      <a:cubicBezTo>
                        <a:pt x="4" y="16"/>
                        <a:pt x="4" y="15"/>
                        <a:pt x="4" y="15"/>
                      </a:cubicBezTo>
                      <a:cubicBezTo>
                        <a:pt x="9" y="12"/>
                        <a:pt x="13" y="9"/>
                        <a:pt x="17" y="5"/>
                      </a:cubicBezTo>
                      <a:cubicBezTo>
                        <a:pt x="18" y="4"/>
                        <a:pt x="19" y="3"/>
                        <a:pt x="18" y="2"/>
                      </a:cubicBezTo>
                      <a:cubicBezTo>
                        <a:pt x="17" y="1"/>
                        <a:pt x="15" y="0"/>
                        <a:pt x="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6342075" y="4475165"/>
                  <a:ext cx="76200" cy="4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3" extrusionOk="0">
                      <a:moveTo>
                        <a:pt x="16" y="1"/>
                      </a:moveTo>
                      <a:cubicBezTo>
                        <a:pt x="12" y="4"/>
                        <a:pt x="7" y="6"/>
                        <a:pt x="2" y="8"/>
                      </a:cubicBezTo>
                      <a:cubicBezTo>
                        <a:pt x="1" y="8"/>
                        <a:pt x="0" y="10"/>
                        <a:pt x="0" y="11"/>
                      </a:cubicBezTo>
                      <a:cubicBezTo>
                        <a:pt x="1" y="12"/>
                        <a:pt x="2" y="13"/>
                        <a:pt x="3" y="13"/>
                      </a:cubicBezTo>
                      <a:cubicBezTo>
                        <a:pt x="3" y="13"/>
                        <a:pt x="3" y="13"/>
                        <a:pt x="4" y="12"/>
                      </a:cubicBezTo>
                      <a:cubicBezTo>
                        <a:pt x="9" y="10"/>
                        <a:pt x="14" y="8"/>
                        <a:pt x="18" y="6"/>
                      </a:cubicBezTo>
                      <a:cubicBezTo>
                        <a:pt x="20" y="5"/>
                        <a:pt x="20" y="3"/>
                        <a:pt x="20" y="2"/>
                      </a:cubicBezTo>
                      <a:cubicBezTo>
                        <a:pt x="19" y="1"/>
                        <a:pt x="17" y="0"/>
                        <a:pt x="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29"/>
                <p:cNvSpPr/>
                <p:nvPr/>
              </p:nvSpPr>
              <p:spPr>
                <a:xfrm>
                  <a:off x="5767399" y="4410078"/>
                  <a:ext cx="7302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15" extrusionOk="0">
                      <a:moveTo>
                        <a:pt x="5" y="0"/>
                      </a:move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5" y="8"/>
                        <a:pt x="10" y="11"/>
                        <a:pt x="14" y="14"/>
                      </a:cubicBezTo>
                      <a:cubicBezTo>
                        <a:pt x="15" y="14"/>
                        <a:pt x="15" y="15"/>
                        <a:pt x="16" y="15"/>
                      </a:cubicBezTo>
                      <a:cubicBezTo>
                        <a:pt x="17" y="15"/>
                        <a:pt x="17" y="14"/>
                        <a:pt x="18" y="13"/>
                      </a:cubicBezTo>
                      <a:cubicBezTo>
                        <a:pt x="19" y="12"/>
                        <a:pt x="18" y="11"/>
                        <a:pt x="17" y="10"/>
                      </a:cubicBezTo>
                      <a:cubicBezTo>
                        <a:pt x="13" y="7"/>
                        <a:pt x="9" y="4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6102362" y="4543428"/>
                  <a:ext cx="84138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5" extrusionOk="0">
                      <a:moveTo>
                        <a:pt x="19" y="0"/>
                      </a:moveTo>
                      <a:cubicBezTo>
                        <a:pt x="14" y="0"/>
                        <a:pt x="8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5" y="5"/>
                        <a:pt x="8" y="5"/>
                        <a:pt x="11" y="5"/>
                      </a:cubicBezTo>
                      <a:cubicBezTo>
                        <a:pt x="14" y="5"/>
                        <a:pt x="16" y="5"/>
                        <a:pt x="19" y="5"/>
                      </a:cubicBezTo>
                      <a:cubicBezTo>
                        <a:pt x="20" y="5"/>
                        <a:pt x="22" y="4"/>
                        <a:pt x="21" y="2"/>
                      </a:cubicBezTo>
                      <a:cubicBezTo>
                        <a:pt x="21" y="1"/>
                        <a:pt x="20" y="0"/>
                        <a:pt x="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5870587" y="4475165"/>
                  <a:ext cx="76200" cy="4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3" extrusionOk="0">
                      <a:moveTo>
                        <a:pt x="18" y="8"/>
                      </a:moveTo>
                      <a:cubicBezTo>
                        <a:pt x="13" y="6"/>
                        <a:pt x="8" y="4"/>
                        <a:pt x="4" y="1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6" y="8"/>
                        <a:pt x="11" y="10"/>
                        <a:pt x="16" y="12"/>
                      </a:cubicBezTo>
                      <a:cubicBezTo>
                        <a:pt x="16" y="13"/>
                        <a:pt x="17" y="13"/>
                        <a:pt x="17" y="13"/>
                      </a:cubicBezTo>
                      <a:cubicBezTo>
                        <a:pt x="18" y="13"/>
                        <a:pt x="19" y="12"/>
                        <a:pt x="19" y="11"/>
                      </a:cubicBezTo>
                      <a:cubicBezTo>
                        <a:pt x="20" y="10"/>
                        <a:pt x="19" y="8"/>
                        <a:pt x="18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5683261" y="4319590"/>
                  <a:ext cx="61913" cy="6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5" y="2"/>
                      </a:moveTo>
                      <a:cubicBezTo>
                        <a:pt x="4" y="0"/>
                        <a:pt x="3" y="0"/>
                        <a:pt x="1" y="1"/>
                      </a:cubicBezTo>
                      <a:cubicBezTo>
                        <a:pt x="0" y="2"/>
                        <a:pt x="0" y="3"/>
                        <a:pt x="1" y="5"/>
                      </a:cubicBezTo>
                      <a:cubicBezTo>
                        <a:pt x="4" y="9"/>
                        <a:pt x="8" y="13"/>
                        <a:pt x="12" y="17"/>
                      </a:cubicBezTo>
                      <a:cubicBezTo>
                        <a:pt x="12" y="18"/>
                        <a:pt x="13" y="18"/>
                        <a:pt x="13" y="18"/>
                      </a:cubicBezTo>
                      <a:cubicBezTo>
                        <a:pt x="14" y="18"/>
                        <a:pt x="15" y="18"/>
                        <a:pt x="15" y="17"/>
                      </a:cubicBezTo>
                      <a:cubicBezTo>
                        <a:pt x="16" y="16"/>
                        <a:pt x="16" y="15"/>
                        <a:pt x="15" y="14"/>
                      </a:cubicBezTo>
                      <a:cubicBezTo>
                        <a:pt x="12" y="10"/>
                        <a:pt x="8" y="6"/>
                        <a:pt x="5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5595949" y="4194178"/>
                  <a:ext cx="13335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7" extrusionOk="0">
                      <a:moveTo>
                        <a:pt x="34" y="18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6" y="0"/>
                        <a:pt x="4" y="1"/>
                        <a:pt x="4" y="2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6"/>
                        <a:pt x="1" y="37"/>
                        <a:pt x="2" y="37"/>
                      </a:cubicBezTo>
                      <a:cubicBezTo>
                        <a:pt x="2" y="37"/>
                        <a:pt x="3" y="36"/>
                        <a:pt x="3" y="36"/>
                      </a:cubicBezTo>
                      <a:cubicBezTo>
                        <a:pt x="35" y="21"/>
                        <a:pt x="35" y="21"/>
                        <a:pt x="35" y="21"/>
                      </a:cubicBezTo>
                      <a:cubicBezTo>
                        <a:pt x="35" y="20"/>
                        <a:pt x="35" y="19"/>
                        <a:pt x="34" y="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1BA177-3FE9-D2D3-71D3-3D7EB5562864}"/>
              </a:ext>
            </a:extLst>
          </p:cNvPr>
          <p:cNvSpPr txBox="1"/>
          <p:nvPr/>
        </p:nvSpPr>
        <p:spPr>
          <a:xfrm>
            <a:off x="1081454" y="4104550"/>
            <a:ext cx="6423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ctor"/>
                <a:sym typeface="Actor"/>
              </a:rPr>
              <a:t>Alfredo Garza, Richard Rodriguez, Olaleye Bakare,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ctor"/>
                <a:sym typeface="Actor"/>
              </a:rPr>
              <a:t>Khizar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ctor"/>
                <a:sym typeface="Actor"/>
              </a:rPr>
              <a:t> Khan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ctor"/>
                <a:sym typeface="Actor"/>
              </a:rPr>
              <a:t>18-Jun-2025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C70D58E1-C3BD-AEA8-7DB8-14FCC1FD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>
            <a:extLst>
              <a:ext uri="{FF2B5EF4-FFF2-40B4-BE49-F238E27FC236}">
                <a16:creationId xmlns:a16="http://schemas.microsoft.com/office/drawing/2014/main" id="{F5229C55-73F1-00A5-EE37-8E2DF16B1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324" y="148467"/>
            <a:ext cx="55973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Ethical Concerns</a:t>
            </a:r>
            <a:endParaRPr dirty="0"/>
          </a:p>
        </p:txBody>
      </p:sp>
      <p:sp>
        <p:nvSpPr>
          <p:cNvPr id="498" name="Google Shape;498;p35">
            <a:extLst>
              <a:ext uri="{FF2B5EF4-FFF2-40B4-BE49-F238E27FC236}">
                <a16:creationId xmlns:a16="http://schemas.microsoft.com/office/drawing/2014/main" id="{1DD2DF3F-5585-EFBA-E97A-FAF29A437C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48483" y="1713693"/>
            <a:ext cx="8094488" cy="314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Bias and Fairness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models can amplify biases in training data denying certain groups of some benefits.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Transparency and informed consent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models deny customers opportunity to know when their private information is being used to make financial evaluation on them.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Autonomy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systems will promote unethical decisions to sway without proper checks..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Security and misuse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AI models are susceptible to hacking and adversarial attacks. Models can be used for market manipulation or privacy invasion.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Social Impact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systems in finance will ultimately lead to job losses and social disruption..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grpSp>
        <p:nvGrpSpPr>
          <p:cNvPr id="2" name="Google Shape;770;p48">
            <a:extLst>
              <a:ext uri="{FF2B5EF4-FFF2-40B4-BE49-F238E27FC236}">
                <a16:creationId xmlns:a16="http://schemas.microsoft.com/office/drawing/2014/main" id="{45A70909-50D7-90D3-4607-4728A8A9FDCE}"/>
              </a:ext>
            </a:extLst>
          </p:cNvPr>
          <p:cNvGrpSpPr/>
          <p:nvPr/>
        </p:nvGrpSpPr>
        <p:grpSpPr>
          <a:xfrm>
            <a:off x="6365631" y="38782"/>
            <a:ext cx="2202179" cy="1798528"/>
            <a:chOff x="496950" y="1354975"/>
            <a:chExt cx="3831119" cy="2752987"/>
          </a:xfrm>
        </p:grpSpPr>
        <p:sp>
          <p:nvSpPr>
            <p:cNvPr id="3" name="Google Shape;771;p48">
              <a:extLst>
                <a:ext uri="{FF2B5EF4-FFF2-40B4-BE49-F238E27FC236}">
                  <a16:creationId xmlns:a16="http://schemas.microsoft.com/office/drawing/2014/main" id="{95BD77EC-04C1-0A07-20DF-5E04583F89AB}"/>
                </a:ext>
              </a:extLst>
            </p:cNvPr>
            <p:cNvSpPr/>
            <p:nvPr/>
          </p:nvSpPr>
          <p:spPr>
            <a:xfrm>
              <a:off x="749137" y="1354975"/>
              <a:ext cx="3528180" cy="2752987"/>
            </a:xfrm>
            <a:custGeom>
              <a:avLst/>
              <a:gdLst/>
              <a:ahLst/>
              <a:cxnLst/>
              <a:rect l="l" t="t" r="r" b="b"/>
              <a:pathLst>
                <a:path w="1598" h="1063" extrusionOk="0">
                  <a:moveTo>
                    <a:pt x="285" y="1063"/>
                  </a:moveTo>
                  <a:cubicBezTo>
                    <a:pt x="1244" y="1063"/>
                    <a:pt x="1244" y="1063"/>
                    <a:pt x="1244" y="1063"/>
                  </a:cubicBezTo>
                  <a:cubicBezTo>
                    <a:pt x="1366" y="960"/>
                    <a:pt x="1459" y="823"/>
                    <a:pt x="1524" y="678"/>
                  </a:cubicBezTo>
                  <a:cubicBezTo>
                    <a:pt x="1583" y="548"/>
                    <a:pt x="1598" y="348"/>
                    <a:pt x="1535" y="216"/>
                  </a:cubicBezTo>
                  <a:cubicBezTo>
                    <a:pt x="1432" y="0"/>
                    <a:pt x="1204" y="97"/>
                    <a:pt x="1037" y="167"/>
                  </a:cubicBezTo>
                  <a:cubicBezTo>
                    <a:pt x="862" y="240"/>
                    <a:pt x="756" y="185"/>
                    <a:pt x="593" y="120"/>
                  </a:cubicBezTo>
                  <a:cubicBezTo>
                    <a:pt x="349" y="22"/>
                    <a:pt x="63" y="210"/>
                    <a:pt x="28" y="465"/>
                  </a:cubicBezTo>
                  <a:cubicBezTo>
                    <a:pt x="0" y="669"/>
                    <a:pt x="138" y="925"/>
                    <a:pt x="285" y="1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Google Shape;772;p48">
              <a:extLst>
                <a:ext uri="{FF2B5EF4-FFF2-40B4-BE49-F238E27FC236}">
                  <a16:creationId xmlns:a16="http://schemas.microsoft.com/office/drawing/2014/main" id="{FD5126CB-F838-88D4-09D5-C657183A7D8B}"/>
                </a:ext>
              </a:extLst>
            </p:cNvPr>
            <p:cNvGrpSpPr/>
            <p:nvPr/>
          </p:nvGrpSpPr>
          <p:grpSpPr>
            <a:xfrm>
              <a:off x="3362280" y="1727616"/>
              <a:ext cx="580077" cy="579211"/>
              <a:chOff x="2534887" y="3469883"/>
              <a:chExt cx="407701" cy="407092"/>
            </a:xfrm>
          </p:grpSpPr>
          <p:sp>
            <p:nvSpPr>
              <p:cNvPr id="57" name="Google Shape;773;p48">
                <a:extLst>
                  <a:ext uri="{FF2B5EF4-FFF2-40B4-BE49-F238E27FC236}">
                    <a16:creationId xmlns:a16="http://schemas.microsoft.com/office/drawing/2014/main" id="{1B92E39F-3311-230B-0E3D-E5B40F27A0BC}"/>
                  </a:ext>
                </a:extLst>
              </p:cNvPr>
              <p:cNvSpPr/>
              <p:nvPr/>
            </p:nvSpPr>
            <p:spPr>
              <a:xfrm>
                <a:off x="2534887" y="3469883"/>
                <a:ext cx="407701" cy="40709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1" extrusionOk="0">
                    <a:moveTo>
                      <a:pt x="268" y="105"/>
                    </a:moveTo>
                    <a:cubicBezTo>
                      <a:pt x="245" y="105"/>
                      <a:pt x="245" y="105"/>
                      <a:pt x="245" y="105"/>
                    </a:cubicBezTo>
                    <a:cubicBezTo>
                      <a:pt x="243" y="100"/>
                      <a:pt x="242" y="96"/>
                      <a:pt x="239" y="92"/>
                    </a:cubicBezTo>
                    <a:cubicBezTo>
                      <a:pt x="256" y="76"/>
                      <a:pt x="256" y="76"/>
                      <a:pt x="256" y="76"/>
                    </a:cubicBezTo>
                    <a:cubicBezTo>
                      <a:pt x="261" y="70"/>
                      <a:pt x="261" y="61"/>
                      <a:pt x="256" y="5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0" y="20"/>
                      <a:pt x="211" y="20"/>
                      <a:pt x="206" y="25"/>
                    </a:cubicBezTo>
                    <a:cubicBezTo>
                      <a:pt x="189" y="42"/>
                      <a:pt x="189" y="42"/>
                      <a:pt x="189" y="42"/>
                    </a:cubicBezTo>
                    <a:cubicBezTo>
                      <a:pt x="185" y="40"/>
                      <a:pt x="181" y="38"/>
                      <a:pt x="177" y="37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7" y="6"/>
                      <a:pt x="170" y="0"/>
                      <a:pt x="163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0"/>
                      <a:pt x="106" y="6"/>
                      <a:pt x="106" y="13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1" y="38"/>
                      <a:pt x="97" y="40"/>
                      <a:pt x="93" y="42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1" y="20"/>
                      <a:pt x="62" y="20"/>
                      <a:pt x="57" y="25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1" y="61"/>
                      <a:pt x="21" y="70"/>
                      <a:pt x="26" y="7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6"/>
                      <a:pt x="39" y="100"/>
                      <a:pt x="37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7" y="105"/>
                      <a:pt x="0" y="111"/>
                      <a:pt x="0" y="11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0"/>
                      <a:pt x="7" y="176"/>
                      <a:pt x="14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9" y="180"/>
                      <a:pt x="41" y="184"/>
                      <a:pt x="43" y="189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21" y="210"/>
                      <a:pt x="21" y="219"/>
                      <a:pt x="26" y="225"/>
                    </a:cubicBezTo>
                    <a:cubicBezTo>
                      <a:pt x="57" y="255"/>
                      <a:pt x="57" y="255"/>
                      <a:pt x="57" y="255"/>
                    </a:cubicBezTo>
                    <a:cubicBezTo>
                      <a:pt x="62" y="260"/>
                      <a:pt x="71" y="260"/>
                      <a:pt x="76" y="255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7" y="241"/>
                      <a:pt x="101" y="243"/>
                      <a:pt x="106" y="244"/>
                    </a:cubicBezTo>
                    <a:cubicBezTo>
                      <a:pt x="106" y="267"/>
                      <a:pt x="106" y="267"/>
                      <a:pt x="106" y="267"/>
                    </a:cubicBezTo>
                    <a:cubicBezTo>
                      <a:pt x="106" y="275"/>
                      <a:pt x="112" y="281"/>
                      <a:pt x="120" y="281"/>
                    </a:cubicBezTo>
                    <a:cubicBezTo>
                      <a:pt x="163" y="281"/>
                      <a:pt x="163" y="281"/>
                      <a:pt x="163" y="281"/>
                    </a:cubicBezTo>
                    <a:cubicBezTo>
                      <a:pt x="170" y="281"/>
                      <a:pt x="177" y="275"/>
                      <a:pt x="177" y="267"/>
                    </a:cubicBezTo>
                    <a:cubicBezTo>
                      <a:pt x="177" y="244"/>
                      <a:pt x="177" y="244"/>
                      <a:pt x="177" y="244"/>
                    </a:cubicBezTo>
                    <a:cubicBezTo>
                      <a:pt x="181" y="243"/>
                      <a:pt x="185" y="241"/>
                      <a:pt x="189" y="239"/>
                    </a:cubicBezTo>
                    <a:cubicBezTo>
                      <a:pt x="206" y="255"/>
                      <a:pt x="206" y="255"/>
                      <a:pt x="206" y="255"/>
                    </a:cubicBezTo>
                    <a:cubicBezTo>
                      <a:pt x="211" y="260"/>
                      <a:pt x="220" y="260"/>
                      <a:pt x="225" y="255"/>
                    </a:cubicBezTo>
                    <a:cubicBezTo>
                      <a:pt x="256" y="225"/>
                      <a:pt x="256" y="225"/>
                      <a:pt x="256" y="225"/>
                    </a:cubicBezTo>
                    <a:cubicBezTo>
                      <a:pt x="261" y="219"/>
                      <a:pt x="261" y="210"/>
                      <a:pt x="256" y="205"/>
                    </a:cubicBezTo>
                    <a:cubicBezTo>
                      <a:pt x="239" y="189"/>
                      <a:pt x="239" y="189"/>
                      <a:pt x="239" y="189"/>
                    </a:cubicBezTo>
                    <a:cubicBezTo>
                      <a:pt x="242" y="184"/>
                      <a:pt x="243" y="180"/>
                      <a:pt x="245" y="176"/>
                    </a:cubicBezTo>
                    <a:cubicBezTo>
                      <a:pt x="268" y="176"/>
                      <a:pt x="268" y="176"/>
                      <a:pt x="268" y="176"/>
                    </a:cubicBezTo>
                    <a:cubicBezTo>
                      <a:pt x="276" y="176"/>
                      <a:pt x="282" y="170"/>
                      <a:pt x="282" y="162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2" y="111"/>
                      <a:pt x="276" y="105"/>
                      <a:pt x="268" y="105"/>
                    </a:cubicBezTo>
                    <a:close/>
                    <a:moveTo>
                      <a:pt x="141" y="211"/>
                    </a:moveTo>
                    <a:cubicBezTo>
                      <a:pt x="102" y="211"/>
                      <a:pt x="71" y="179"/>
                      <a:pt x="71" y="140"/>
                    </a:cubicBezTo>
                    <a:cubicBezTo>
                      <a:pt x="71" y="101"/>
                      <a:pt x="102" y="70"/>
                      <a:pt x="141" y="70"/>
                    </a:cubicBezTo>
                    <a:cubicBezTo>
                      <a:pt x="180" y="70"/>
                      <a:pt x="212" y="101"/>
                      <a:pt x="212" y="140"/>
                    </a:cubicBezTo>
                    <a:cubicBezTo>
                      <a:pt x="212" y="179"/>
                      <a:pt x="180" y="211"/>
                      <a:pt x="141" y="2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774;p48">
                <a:extLst>
                  <a:ext uri="{FF2B5EF4-FFF2-40B4-BE49-F238E27FC236}">
                    <a16:creationId xmlns:a16="http://schemas.microsoft.com/office/drawing/2014/main" id="{B93A455F-7567-ECE7-3646-0627FCFE6FE8}"/>
                  </a:ext>
                </a:extLst>
              </p:cNvPr>
              <p:cNvSpPr/>
              <p:nvPr/>
            </p:nvSpPr>
            <p:spPr>
              <a:xfrm>
                <a:off x="2614316" y="3548381"/>
                <a:ext cx="248700" cy="248700"/>
              </a:xfrm>
              <a:prstGeom prst="ellipse">
                <a:avLst/>
              </a:prstGeom>
              <a:noFill/>
              <a:ln w="22225" cap="flat" cmpd="sng">
                <a:solidFill>
                  <a:srgbClr val="002E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775;p48">
              <a:extLst>
                <a:ext uri="{FF2B5EF4-FFF2-40B4-BE49-F238E27FC236}">
                  <a16:creationId xmlns:a16="http://schemas.microsoft.com/office/drawing/2014/main" id="{D6836468-DC09-BD2F-B038-5E3D7CDC40B7}"/>
                </a:ext>
              </a:extLst>
            </p:cNvPr>
            <p:cNvSpPr/>
            <p:nvPr/>
          </p:nvSpPr>
          <p:spPr>
            <a:xfrm>
              <a:off x="3362375" y="2414618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776;p48">
              <a:extLst>
                <a:ext uri="{FF2B5EF4-FFF2-40B4-BE49-F238E27FC236}">
                  <a16:creationId xmlns:a16="http://schemas.microsoft.com/office/drawing/2014/main" id="{8F4D0EE1-78ED-BF88-49BF-5D9F3276EB3B}"/>
                </a:ext>
              </a:extLst>
            </p:cNvPr>
            <p:cNvGrpSpPr/>
            <p:nvPr/>
          </p:nvGrpSpPr>
          <p:grpSpPr>
            <a:xfrm>
              <a:off x="1731969" y="1727800"/>
              <a:ext cx="205858" cy="205856"/>
              <a:chOff x="5512772" y="1887470"/>
              <a:chExt cx="189556" cy="189554"/>
            </a:xfrm>
          </p:grpSpPr>
          <p:sp>
            <p:nvSpPr>
              <p:cNvPr id="49" name="Google Shape;777;p48">
                <a:extLst>
                  <a:ext uri="{FF2B5EF4-FFF2-40B4-BE49-F238E27FC236}">
                    <a16:creationId xmlns:a16="http://schemas.microsoft.com/office/drawing/2014/main" id="{3522BDF3-36C6-47EB-312E-24740FF5A7A6}"/>
                  </a:ext>
                </a:extLst>
              </p:cNvPr>
              <p:cNvSpPr/>
              <p:nvPr/>
            </p:nvSpPr>
            <p:spPr>
              <a:xfrm>
                <a:off x="5598745" y="1887470"/>
                <a:ext cx="19681" cy="54898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778;p48">
                <a:extLst>
                  <a:ext uri="{FF2B5EF4-FFF2-40B4-BE49-F238E27FC236}">
                    <a16:creationId xmlns:a16="http://schemas.microsoft.com/office/drawing/2014/main" id="{A622396B-53FB-B54B-2579-F165B304CCDE}"/>
                  </a:ext>
                </a:extLst>
              </p:cNvPr>
              <p:cNvSpPr/>
              <p:nvPr/>
            </p:nvSpPr>
            <p:spPr>
              <a:xfrm>
                <a:off x="5632928" y="1912329"/>
                <a:ext cx="44541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3"/>
                      <a:pt x="1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6"/>
                      <a:pt x="17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9"/>
                      <a:pt x="3" y="19"/>
                      <a:pt x="1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779;p48">
                <a:extLst>
                  <a:ext uri="{FF2B5EF4-FFF2-40B4-BE49-F238E27FC236}">
                    <a16:creationId xmlns:a16="http://schemas.microsoft.com/office/drawing/2014/main" id="{D75914EC-BD6C-00AA-00E3-0125F085BDC6}"/>
                  </a:ext>
                </a:extLst>
              </p:cNvPr>
              <p:cNvSpPr/>
              <p:nvPr/>
            </p:nvSpPr>
            <p:spPr>
              <a:xfrm>
                <a:off x="5648465" y="1973442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780;p48">
                <a:extLst>
                  <a:ext uri="{FF2B5EF4-FFF2-40B4-BE49-F238E27FC236}">
                    <a16:creationId xmlns:a16="http://schemas.microsoft.com/office/drawing/2014/main" id="{E19C662E-D5D6-C117-C037-839AF10ED01B}"/>
                  </a:ext>
                </a:extLst>
              </p:cNvPr>
              <p:cNvSpPr/>
              <p:nvPr/>
            </p:nvSpPr>
            <p:spPr>
              <a:xfrm>
                <a:off x="5630856" y="200866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9" y="13"/>
                      <a:pt x="19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1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781;p48">
                <a:extLst>
                  <a:ext uri="{FF2B5EF4-FFF2-40B4-BE49-F238E27FC236}">
                    <a16:creationId xmlns:a16="http://schemas.microsoft.com/office/drawing/2014/main" id="{F31F39CF-BAF4-DA8E-3802-A147FA29B058}"/>
                  </a:ext>
                </a:extLst>
              </p:cNvPr>
              <p:cNvSpPr/>
              <p:nvPr/>
            </p:nvSpPr>
            <p:spPr>
              <a:xfrm>
                <a:off x="5596674" y="2023161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809E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782;p48">
                <a:extLst>
                  <a:ext uri="{FF2B5EF4-FFF2-40B4-BE49-F238E27FC236}">
                    <a16:creationId xmlns:a16="http://schemas.microsoft.com/office/drawing/2014/main" id="{F6CE8962-EBC6-0203-4071-9D7B2E8EDDAB}"/>
                  </a:ext>
                </a:extLst>
              </p:cNvPr>
              <p:cNvSpPr/>
              <p:nvPr/>
            </p:nvSpPr>
            <p:spPr>
              <a:xfrm>
                <a:off x="5534524" y="2008660"/>
                <a:ext cx="46613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7" y="1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5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2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783;p48">
                <a:extLst>
                  <a:ext uri="{FF2B5EF4-FFF2-40B4-BE49-F238E27FC236}">
                    <a16:creationId xmlns:a16="http://schemas.microsoft.com/office/drawing/2014/main" id="{91E52EB7-E37A-7C94-7259-C98E0214B3F7}"/>
                  </a:ext>
                </a:extLst>
              </p:cNvPr>
              <p:cNvSpPr/>
              <p:nvPr/>
            </p:nvSpPr>
            <p:spPr>
              <a:xfrm>
                <a:off x="5512772" y="1971371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784;p48">
                <a:extLst>
                  <a:ext uri="{FF2B5EF4-FFF2-40B4-BE49-F238E27FC236}">
                    <a16:creationId xmlns:a16="http://schemas.microsoft.com/office/drawing/2014/main" id="{CF450969-C010-EE50-EFE8-3B07E2B9200B}"/>
                  </a:ext>
                </a:extLst>
              </p:cNvPr>
              <p:cNvSpPr/>
              <p:nvPr/>
            </p:nvSpPr>
            <p:spPr>
              <a:xfrm>
                <a:off x="5537632" y="1912329"/>
                <a:ext cx="43505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3"/>
                      <a:pt x="18" y="15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785;p48">
              <a:extLst>
                <a:ext uri="{FF2B5EF4-FFF2-40B4-BE49-F238E27FC236}">
                  <a16:creationId xmlns:a16="http://schemas.microsoft.com/office/drawing/2014/main" id="{31A6D0CC-4485-9F4A-4366-8B84E85A73F8}"/>
                </a:ext>
              </a:extLst>
            </p:cNvPr>
            <p:cNvGrpSpPr/>
            <p:nvPr/>
          </p:nvGrpSpPr>
          <p:grpSpPr>
            <a:xfrm>
              <a:off x="3551412" y="3531008"/>
              <a:ext cx="202483" cy="205855"/>
              <a:chOff x="7820592" y="3599668"/>
              <a:chExt cx="186449" cy="189553"/>
            </a:xfrm>
          </p:grpSpPr>
          <p:sp>
            <p:nvSpPr>
              <p:cNvPr id="41" name="Google Shape;786;p48">
                <a:extLst>
                  <a:ext uri="{FF2B5EF4-FFF2-40B4-BE49-F238E27FC236}">
                    <a16:creationId xmlns:a16="http://schemas.microsoft.com/office/drawing/2014/main" id="{C4582216-C20B-D172-C564-95B57CBE4E1B}"/>
                  </a:ext>
                </a:extLst>
              </p:cNvPr>
              <p:cNvSpPr/>
              <p:nvPr/>
            </p:nvSpPr>
            <p:spPr>
              <a:xfrm>
                <a:off x="7904493" y="3599668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7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787;p48">
                <a:extLst>
                  <a:ext uri="{FF2B5EF4-FFF2-40B4-BE49-F238E27FC236}">
                    <a16:creationId xmlns:a16="http://schemas.microsoft.com/office/drawing/2014/main" id="{91FB367A-1A6C-6A5F-C110-8BC77DD3DD3A}"/>
                  </a:ext>
                </a:extLst>
              </p:cNvPr>
              <p:cNvSpPr/>
              <p:nvPr/>
            </p:nvSpPr>
            <p:spPr>
              <a:xfrm>
                <a:off x="7938676" y="3624527"/>
                <a:ext cx="46613" cy="43504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3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788;p48">
                <a:extLst>
                  <a:ext uri="{FF2B5EF4-FFF2-40B4-BE49-F238E27FC236}">
                    <a16:creationId xmlns:a16="http://schemas.microsoft.com/office/drawing/2014/main" id="{6DAE9F95-F7E6-9A38-A2D5-730BADFF9968}"/>
                  </a:ext>
                </a:extLst>
              </p:cNvPr>
              <p:cNvSpPr/>
              <p:nvPr/>
            </p:nvSpPr>
            <p:spPr>
              <a:xfrm>
                <a:off x="7953178" y="3685640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1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1" y="8"/>
                      <a:pt x="18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789;p48">
                <a:extLst>
                  <a:ext uri="{FF2B5EF4-FFF2-40B4-BE49-F238E27FC236}">
                    <a16:creationId xmlns:a16="http://schemas.microsoft.com/office/drawing/2014/main" id="{589140ED-AB3C-CEC1-67AC-F7D14995F2EC}"/>
                  </a:ext>
                </a:extLst>
              </p:cNvPr>
              <p:cNvSpPr/>
              <p:nvPr/>
            </p:nvSpPr>
            <p:spPr>
              <a:xfrm>
                <a:off x="7938676" y="3719822"/>
                <a:ext cx="44541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2"/>
                      <a:pt x="18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790;p48">
                <a:extLst>
                  <a:ext uri="{FF2B5EF4-FFF2-40B4-BE49-F238E27FC236}">
                    <a16:creationId xmlns:a16="http://schemas.microsoft.com/office/drawing/2014/main" id="{E3A63EC5-3698-9628-60A6-EE6501A2B672}"/>
                  </a:ext>
                </a:extLst>
              </p:cNvPr>
              <p:cNvSpPr/>
              <p:nvPr/>
            </p:nvSpPr>
            <p:spPr>
              <a:xfrm>
                <a:off x="7904493" y="3735359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791;p48">
                <a:extLst>
                  <a:ext uri="{FF2B5EF4-FFF2-40B4-BE49-F238E27FC236}">
                    <a16:creationId xmlns:a16="http://schemas.microsoft.com/office/drawing/2014/main" id="{C0D10F39-DC16-1495-6389-438311D4FA5B}"/>
                  </a:ext>
                </a:extLst>
              </p:cNvPr>
              <p:cNvSpPr/>
              <p:nvPr/>
            </p:nvSpPr>
            <p:spPr>
              <a:xfrm>
                <a:off x="7842344" y="371775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3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6"/>
                      <a:pt x="0" y="13"/>
                      <a:pt x="2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792;p48">
                <a:extLst>
                  <a:ext uri="{FF2B5EF4-FFF2-40B4-BE49-F238E27FC236}">
                    <a16:creationId xmlns:a16="http://schemas.microsoft.com/office/drawing/2014/main" id="{3F171C38-AF84-BAA8-F7CA-DC02666EBB7C}"/>
                  </a:ext>
                </a:extLst>
              </p:cNvPr>
              <p:cNvSpPr/>
              <p:nvPr/>
            </p:nvSpPr>
            <p:spPr>
              <a:xfrm>
                <a:off x="7820592" y="3683568"/>
                <a:ext cx="51791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8" extrusionOk="0"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0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1" y="2"/>
                      <a:pt x="2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793;p48">
                <a:extLst>
                  <a:ext uri="{FF2B5EF4-FFF2-40B4-BE49-F238E27FC236}">
                    <a16:creationId xmlns:a16="http://schemas.microsoft.com/office/drawing/2014/main" id="{BAA7120F-1653-429A-D64D-EFAFC24EBA5E}"/>
                  </a:ext>
                </a:extLst>
              </p:cNvPr>
              <p:cNvSpPr/>
              <p:nvPr/>
            </p:nvSpPr>
            <p:spPr>
              <a:xfrm>
                <a:off x="7842344" y="3621419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2" y="1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0"/>
                      <a:pt x="6" y="0"/>
                      <a:pt x="8" y="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3"/>
                      <a:pt x="19" y="16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" name="Google Shape;794;p48">
              <a:extLst>
                <a:ext uri="{FF2B5EF4-FFF2-40B4-BE49-F238E27FC236}">
                  <a16:creationId xmlns:a16="http://schemas.microsoft.com/office/drawing/2014/main" id="{839486D7-C19A-37BF-53F5-FB79081791F5}"/>
                </a:ext>
              </a:extLst>
            </p:cNvPr>
            <p:cNvCxnSpPr/>
            <p:nvPr/>
          </p:nvCxnSpPr>
          <p:spPr>
            <a:xfrm>
              <a:off x="496950" y="4107948"/>
              <a:ext cx="3764700" cy="0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0" name="Google Shape;795;p48">
              <a:extLst>
                <a:ext uri="{FF2B5EF4-FFF2-40B4-BE49-F238E27FC236}">
                  <a16:creationId xmlns:a16="http://schemas.microsoft.com/office/drawing/2014/main" id="{F75D652E-C171-CB2F-3F33-543352752DBC}"/>
                </a:ext>
              </a:extLst>
            </p:cNvPr>
            <p:cNvGrpSpPr/>
            <p:nvPr/>
          </p:nvGrpSpPr>
          <p:grpSpPr>
            <a:xfrm>
              <a:off x="3906881" y="2351816"/>
              <a:ext cx="421189" cy="422352"/>
              <a:chOff x="6972458" y="1244768"/>
              <a:chExt cx="406200" cy="407400"/>
            </a:xfrm>
          </p:grpSpPr>
          <p:sp>
            <p:nvSpPr>
              <p:cNvPr id="38" name="Google Shape;796;p48">
                <a:extLst>
                  <a:ext uri="{FF2B5EF4-FFF2-40B4-BE49-F238E27FC236}">
                    <a16:creationId xmlns:a16="http://schemas.microsoft.com/office/drawing/2014/main" id="{715DF05B-C988-DA72-83BF-66764D751257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797;p48">
                <a:extLst>
                  <a:ext uri="{FF2B5EF4-FFF2-40B4-BE49-F238E27FC236}">
                    <a16:creationId xmlns:a16="http://schemas.microsoft.com/office/drawing/2014/main" id="{EE59EED1-E64E-E14E-DF94-A8129C6CC1A9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798;p48">
                <a:extLst>
                  <a:ext uri="{FF2B5EF4-FFF2-40B4-BE49-F238E27FC236}">
                    <a16:creationId xmlns:a16="http://schemas.microsoft.com/office/drawing/2014/main" id="{5BC35CD2-A712-8E96-1A75-6936DC2D57B3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799;p48">
              <a:extLst>
                <a:ext uri="{FF2B5EF4-FFF2-40B4-BE49-F238E27FC236}">
                  <a16:creationId xmlns:a16="http://schemas.microsoft.com/office/drawing/2014/main" id="{19624CDE-D609-B43C-0C40-E4BA3B993CD9}"/>
                </a:ext>
              </a:extLst>
            </p:cNvPr>
            <p:cNvGrpSpPr/>
            <p:nvPr/>
          </p:nvGrpSpPr>
          <p:grpSpPr>
            <a:xfrm>
              <a:off x="1142661" y="3525938"/>
              <a:ext cx="316064" cy="316998"/>
              <a:chOff x="6972458" y="1244768"/>
              <a:chExt cx="406200" cy="407400"/>
            </a:xfrm>
          </p:grpSpPr>
          <p:sp>
            <p:nvSpPr>
              <p:cNvPr id="35" name="Google Shape;800;p48">
                <a:extLst>
                  <a:ext uri="{FF2B5EF4-FFF2-40B4-BE49-F238E27FC236}">
                    <a16:creationId xmlns:a16="http://schemas.microsoft.com/office/drawing/2014/main" id="{35E69091-B166-6A0A-F1F8-F3E994AAFA23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01;p48">
                <a:extLst>
                  <a:ext uri="{FF2B5EF4-FFF2-40B4-BE49-F238E27FC236}">
                    <a16:creationId xmlns:a16="http://schemas.microsoft.com/office/drawing/2014/main" id="{D43E473D-D28B-8517-B591-90FC8D6F2A9A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02;p48">
                <a:extLst>
                  <a:ext uri="{FF2B5EF4-FFF2-40B4-BE49-F238E27FC236}">
                    <a16:creationId xmlns:a16="http://schemas.microsoft.com/office/drawing/2014/main" id="{042A15A5-8CA3-0464-1778-451134685B35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803;p48">
              <a:extLst>
                <a:ext uri="{FF2B5EF4-FFF2-40B4-BE49-F238E27FC236}">
                  <a16:creationId xmlns:a16="http://schemas.microsoft.com/office/drawing/2014/main" id="{2E528647-ED58-37BA-DBBA-04947C0514CA}"/>
                </a:ext>
              </a:extLst>
            </p:cNvPr>
            <p:cNvGrpSpPr/>
            <p:nvPr/>
          </p:nvGrpSpPr>
          <p:grpSpPr>
            <a:xfrm flipH="1">
              <a:off x="1518237" y="2405335"/>
              <a:ext cx="1973457" cy="1604206"/>
              <a:chOff x="-204857" y="26711"/>
              <a:chExt cx="1989372" cy="1617143"/>
            </a:xfrm>
          </p:grpSpPr>
          <p:sp>
            <p:nvSpPr>
              <p:cNvPr id="24" name="Google Shape;804;p48">
                <a:extLst>
                  <a:ext uri="{FF2B5EF4-FFF2-40B4-BE49-F238E27FC236}">
                    <a16:creationId xmlns:a16="http://schemas.microsoft.com/office/drawing/2014/main" id="{68A6F9BE-40D3-428C-F4A0-923B7D3222B7}"/>
                  </a:ext>
                </a:extLst>
              </p:cNvPr>
              <p:cNvSpPr/>
              <p:nvPr/>
            </p:nvSpPr>
            <p:spPr>
              <a:xfrm>
                <a:off x="98114" y="71854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100" y="183"/>
                    </a:moveTo>
                    <a:cubicBezTo>
                      <a:pt x="100" y="183"/>
                      <a:pt x="155" y="181"/>
                      <a:pt x="150" y="128"/>
                    </a:cubicBezTo>
                    <a:cubicBezTo>
                      <a:pt x="145" y="74"/>
                      <a:pt x="28" y="0"/>
                      <a:pt x="14" y="4"/>
                    </a:cubicBezTo>
                    <a:cubicBezTo>
                      <a:pt x="0" y="7"/>
                      <a:pt x="3" y="172"/>
                      <a:pt x="100" y="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05;p48">
                <a:extLst>
                  <a:ext uri="{FF2B5EF4-FFF2-40B4-BE49-F238E27FC236}">
                    <a16:creationId xmlns:a16="http://schemas.microsoft.com/office/drawing/2014/main" id="{BAEE0E87-A0BC-F045-3CA1-BE83A67AEFDF}"/>
                  </a:ext>
                </a:extLst>
              </p:cNvPr>
              <p:cNvSpPr/>
              <p:nvPr/>
            </p:nvSpPr>
            <p:spPr>
              <a:xfrm>
                <a:off x="176364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5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5" y="1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06;p48">
                <a:extLst>
                  <a:ext uri="{FF2B5EF4-FFF2-40B4-BE49-F238E27FC236}">
                    <a16:creationId xmlns:a16="http://schemas.microsoft.com/office/drawing/2014/main" id="{881379F2-4A07-D763-6C69-86AD0791AA3D}"/>
                  </a:ext>
                </a:extLst>
              </p:cNvPr>
              <p:cNvSpPr/>
              <p:nvPr/>
            </p:nvSpPr>
            <p:spPr>
              <a:xfrm>
                <a:off x="-204857" y="584484"/>
                <a:ext cx="223717" cy="505607"/>
              </a:xfrm>
              <a:custGeom>
                <a:avLst/>
                <a:gdLst/>
                <a:ahLst/>
                <a:cxnLst/>
                <a:rect l="l" t="t" r="r" b="b"/>
                <a:pathLst>
                  <a:path w="94" h="212" extrusionOk="0">
                    <a:moveTo>
                      <a:pt x="34" y="212"/>
                    </a:moveTo>
                    <a:cubicBezTo>
                      <a:pt x="4" y="150"/>
                      <a:pt x="0" y="80"/>
                      <a:pt x="34" y="0"/>
                    </a:cubicBezTo>
                    <a:cubicBezTo>
                      <a:pt x="34" y="0"/>
                      <a:pt x="94" y="108"/>
                      <a:pt x="34" y="2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07;p48">
                <a:extLst>
                  <a:ext uri="{FF2B5EF4-FFF2-40B4-BE49-F238E27FC236}">
                    <a16:creationId xmlns:a16="http://schemas.microsoft.com/office/drawing/2014/main" id="{01E8DB91-2AC9-5456-E1BD-A3E6E4153093}"/>
                  </a:ext>
                </a:extLst>
              </p:cNvPr>
              <p:cNvSpPr/>
              <p:nvPr/>
            </p:nvSpPr>
            <p:spPr>
              <a:xfrm>
                <a:off x="-123597" y="141074"/>
                <a:ext cx="1689412" cy="139242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84" extrusionOk="0">
                    <a:moveTo>
                      <a:pt x="709" y="292"/>
                    </a:moveTo>
                    <a:cubicBezTo>
                      <a:pt x="709" y="454"/>
                      <a:pt x="569" y="584"/>
                      <a:pt x="396" y="584"/>
                    </a:cubicBezTo>
                    <a:cubicBezTo>
                      <a:pt x="286" y="584"/>
                      <a:pt x="189" y="531"/>
                      <a:pt x="134" y="449"/>
                    </a:cubicBezTo>
                    <a:cubicBezTo>
                      <a:pt x="111" y="415"/>
                      <a:pt x="71" y="395"/>
                      <a:pt x="29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60" y="294"/>
                      <a:pt x="0" y="186"/>
                      <a:pt x="0" y="186"/>
                    </a:cubicBezTo>
                    <a:cubicBezTo>
                      <a:pt x="29" y="187"/>
                      <a:pt x="29" y="187"/>
                      <a:pt x="29" y="187"/>
                    </a:cubicBezTo>
                    <a:cubicBezTo>
                      <a:pt x="71" y="189"/>
                      <a:pt x="111" y="170"/>
                      <a:pt x="134" y="135"/>
                    </a:cubicBezTo>
                    <a:cubicBezTo>
                      <a:pt x="189" y="53"/>
                      <a:pt x="286" y="0"/>
                      <a:pt x="396" y="0"/>
                    </a:cubicBezTo>
                    <a:cubicBezTo>
                      <a:pt x="569" y="0"/>
                      <a:pt x="709" y="131"/>
                      <a:pt x="709" y="2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08;p48">
                <a:extLst>
                  <a:ext uri="{FF2B5EF4-FFF2-40B4-BE49-F238E27FC236}">
                    <a16:creationId xmlns:a16="http://schemas.microsoft.com/office/drawing/2014/main" id="{1B193AD6-D17F-040E-06FC-0A345663BE7F}"/>
                  </a:ext>
                </a:extLst>
              </p:cNvPr>
              <p:cNvSpPr/>
              <p:nvPr/>
            </p:nvSpPr>
            <p:spPr>
              <a:xfrm>
                <a:off x="318821" y="463098"/>
                <a:ext cx="105600" cy="104700"/>
              </a:xfrm>
              <a:prstGeom prst="ellipse">
                <a:avLst/>
              </a:prstGeom>
              <a:solidFill>
                <a:srgbClr val="002E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09;p48">
                <a:extLst>
                  <a:ext uri="{FF2B5EF4-FFF2-40B4-BE49-F238E27FC236}">
                    <a16:creationId xmlns:a16="http://schemas.microsoft.com/office/drawing/2014/main" id="{2444985E-060C-6FDF-679F-946EBF87D9F3}"/>
                  </a:ext>
                </a:extLst>
              </p:cNvPr>
              <p:cNvSpPr/>
              <p:nvPr/>
            </p:nvSpPr>
            <p:spPr>
              <a:xfrm>
                <a:off x="576646" y="227349"/>
                <a:ext cx="469503" cy="662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8" extrusionOk="0">
                    <a:moveTo>
                      <a:pt x="183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91" y="0"/>
                      <a:pt x="197" y="6"/>
                      <a:pt x="197" y="14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22"/>
                      <a:pt x="191" y="28"/>
                      <a:pt x="183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810;p48">
                <a:extLst>
                  <a:ext uri="{FF2B5EF4-FFF2-40B4-BE49-F238E27FC236}">
                    <a16:creationId xmlns:a16="http://schemas.microsoft.com/office/drawing/2014/main" id="{55C8B74F-DEC8-E65C-17B3-EA3283B55461}"/>
                  </a:ext>
                </a:extLst>
              </p:cNvPr>
              <p:cNvSpPr/>
              <p:nvPr/>
            </p:nvSpPr>
            <p:spPr>
              <a:xfrm>
                <a:off x="302769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11;p48">
                <a:extLst>
                  <a:ext uri="{FF2B5EF4-FFF2-40B4-BE49-F238E27FC236}">
                    <a16:creationId xmlns:a16="http://schemas.microsoft.com/office/drawing/2014/main" id="{5DAF9120-8F69-E80D-D299-E9B73879FCE0}"/>
                  </a:ext>
                </a:extLst>
              </p:cNvPr>
              <p:cNvSpPr/>
              <p:nvPr/>
            </p:nvSpPr>
            <p:spPr>
              <a:xfrm>
                <a:off x="976928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8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12;p48">
                <a:extLst>
                  <a:ext uri="{FF2B5EF4-FFF2-40B4-BE49-F238E27FC236}">
                    <a16:creationId xmlns:a16="http://schemas.microsoft.com/office/drawing/2014/main" id="{859006C7-0AD2-F21F-400F-20BB4E7B1A3E}"/>
                  </a:ext>
                </a:extLst>
              </p:cNvPr>
              <p:cNvSpPr/>
              <p:nvPr/>
            </p:nvSpPr>
            <p:spPr>
              <a:xfrm>
                <a:off x="1486561" y="458082"/>
                <a:ext cx="297954" cy="21468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0" extrusionOk="0">
                    <a:moveTo>
                      <a:pt x="11" y="90"/>
                    </a:moveTo>
                    <a:cubicBezTo>
                      <a:pt x="7" y="90"/>
                      <a:pt x="4" y="88"/>
                      <a:pt x="2" y="85"/>
                    </a:cubicBezTo>
                    <a:cubicBezTo>
                      <a:pt x="0" y="80"/>
                      <a:pt x="2" y="74"/>
                      <a:pt x="7" y="72"/>
                    </a:cubicBezTo>
                    <a:cubicBezTo>
                      <a:pt x="16" y="67"/>
                      <a:pt x="24" y="63"/>
                      <a:pt x="31" y="59"/>
                    </a:cubicBezTo>
                    <a:cubicBezTo>
                      <a:pt x="29" y="56"/>
                      <a:pt x="28" y="52"/>
                      <a:pt x="26" y="49"/>
                    </a:cubicBezTo>
                    <a:cubicBezTo>
                      <a:pt x="23" y="38"/>
                      <a:pt x="24" y="27"/>
                      <a:pt x="30" y="18"/>
                    </a:cubicBezTo>
                    <a:cubicBezTo>
                      <a:pt x="37" y="7"/>
                      <a:pt x="51" y="0"/>
                      <a:pt x="63" y="2"/>
                    </a:cubicBezTo>
                    <a:cubicBezTo>
                      <a:pt x="71" y="3"/>
                      <a:pt x="78" y="7"/>
                      <a:pt x="83" y="13"/>
                    </a:cubicBezTo>
                    <a:cubicBezTo>
                      <a:pt x="87" y="18"/>
                      <a:pt x="88" y="24"/>
                      <a:pt x="87" y="31"/>
                    </a:cubicBezTo>
                    <a:cubicBezTo>
                      <a:pt x="85" y="45"/>
                      <a:pt x="73" y="53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8" y="64"/>
                      <a:pt x="97" y="62"/>
                      <a:pt x="110" y="54"/>
                    </a:cubicBezTo>
                    <a:cubicBezTo>
                      <a:pt x="114" y="51"/>
                      <a:pt x="120" y="53"/>
                      <a:pt x="123" y="58"/>
                    </a:cubicBezTo>
                    <a:cubicBezTo>
                      <a:pt x="125" y="62"/>
                      <a:pt x="124" y="68"/>
                      <a:pt x="119" y="71"/>
                    </a:cubicBezTo>
                    <a:cubicBezTo>
                      <a:pt x="99" y="82"/>
                      <a:pt x="73" y="84"/>
                      <a:pt x="53" y="76"/>
                    </a:cubicBezTo>
                    <a:cubicBezTo>
                      <a:pt x="50" y="75"/>
                      <a:pt x="48" y="74"/>
                      <a:pt x="45" y="73"/>
                    </a:cubicBezTo>
                    <a:cubicBezTo>
                      <a:pt x="36" y="78"/>
                      <a:pt x="26" y="83"/>
                      <a:pt x="15" y="89"/>
                    </a:cubicBezTo>
                    <a:cubicBezTo>
                      <a:pt x="14" y="90"/>
                      <a:pt x="12" y="90"/>
                      <a:pt x="11" y="90"/>
                    </a:cubicBezTo>
                    <a:close/>
                    <a:moveTo>
                      <a:pt x="59" y="21"/>
                    </a:moveTo>
                    <a:cubicBezTo>
                      <a:pt x="54" y="21"/>
                      <a:pt x="49" y="24"/>
                      <a:pt x="46" y="28"/>
                    </a:cubicBezTo>
                    <a:cubicBezTo>
                      <a:pt x="42" y="33"/>
                      <a:pt x="43" y="39"/>
                      <a:pt x="44" y="43"/>
                    </a:cubicBezTo>
                    <a:cubicBezTo>
                      <a:pt x="45" y="45"/>
                      <a:pt x="46" y="47"/>
                      <a:pt x="47" y="48"/>
                    </a:cubicBezTo>
                    <a:cubicBezTo>
                      <a:pt x="48" y="48"/>
                      <a:pt x="49" y="47"/>
                      <a:pt x="5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40"/>
                      <a:pt x="67" y="34"/>
                      <a:pt x="68" y="28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6" y="23"/>
                      <a:pt x="64" y="21"/>
                      <a:pt x="61" y="21"/>
                    </a:cubicBezTo>
                    <a:cubicBezTo>
                      <a:pt x="60" y="21"/>
                      <a:pt x="60" y="21"/>
                      <a:pt x="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13;p48">
                <a:extLst>
                  <a:ext uri="{FF2B5EF4-FFF2-40B4-BE49-F238E27FC236}">
                    <a16:creationId xmlns:a16="http://schemas.microsoft.com/office/drawing/2014/main" id="{7C674EFA-B35C-6A08-ED6D-B6861F176AFC}"/>
                  </a:ext>
                </a:extLst>
              </p:cNvPr>
              <p:cNvSpPr/>
              <p:nvPr/>
            </p:nvSpPr>
            <p:spPr>
              <a:xfrm>
                <a:off x="233547" y="26711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99" y="183"/>
                    </a:moveTo>
                    <a:cubicBezTo>
                      <a:pt x="99" y="183"/>
                      <a:pt x="155" y="181"/>
                      <a:pt x="150" y="128"/>
                    </a:cubicBezTo>
                    <a:cubicBezTo>
                      <a:pt x="145" y="75"/>
                      <a:pt x="28" y="0"/>
                      <a:pt x="14" y="4"/>
                    </a:cubicBezTo>
                    <a:cubicBezTo>
                      <a:pt x="0" y="7"/>
                      <a:pt x="2" y="172"/>
                      <a:pt x="99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14;p48">
                <a:extLst>
                  <a:ext uri="{FF2B5EF4-FFF2-40B4-BE49-F238E27FC236}">
                    <a16:creationId xmlns:a16="http://schemas.microsoft.com/office/drawing/2014/main" id="{D82210BE-F1ED-430A-56AD-EFF612322046}"/>
                  </a:ext>
                </a:extLst>
              </p:cNvPr>
              <p:cNvSpPr/>
              <p:nvPr/>
            </p:nvSpPr>
            <p:spPr>
              <a:xfrm>
                <a:off x="1255822" y="372811"/>
                <a:ext cx="216694" cy="39024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64" extrusionOk="0">
                    <a:moveTo>
                      <a:pt x="0" y="0"/>
                    </a:moveTo>
                    <a:cubicBezTo>
                      <a:pt x="0" y="0"/>
                      <a:pt x="77" y="46"/>
                      <a:pt x="91" y="164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15;p48">
              <a:extLst>
                <a:ext uri="{FF2B5EF4-FFF2-40B4-BE49-F238E27FC236}">
                  <a16:creationId xmlns:a16="http://schemas.microsoft.com/office/drawing/2014/main" id="{929C8728-A60F-0638-61BF-45AAD419B161}"/>
                </a:ext>
              </a:extLst>
            </p:cNvPr>
            <p:cNvGrpSpPr/>
            <p:nvPr/>
          </p:nvGrpSpPr>
          <p:grpSpPr>
            <a:xfrm rot="9575159">
              <a:off x="675153" y="1889827"/>
              <a:ext cx="890117" cy="891186"/>
              <a:chOff x="3552823" y="2096689"/>
              <a:chExt cx="819625" cy="820610"/>
            </a:xfrm>
          </p:grpSpPr>
          <p:sp>
            <p:nvSpPr>
              <p:cNvPr id="19" name="Google Shape;816;p48">
                <a:extLst>
                  <a:ext uri="{FF2B5EF4-FFF2-40B4-BE49-F238E27FC236}">
                    <a16:creationId xmlns:a16="http://schemas.microsoft.com/office/drawing/2014/main" id="{13A5BDAD-D4F1-E047-F2DA-E44AA42AC78C}"/>
                  </a:ext>
                </a:extLst>
              </p:cNvPr>
              <p:cNvSpPr/>
              <p:nvPr/>
            </p:nvSpPr>
            <p:spPr>
              <a:xfrm>
                <a:off x="3552823" y="2096689"/>
                <a:ext cx="791700" cy="794700"/>
              </a:xfrm>
              <a:prstGeom prst="ellipse">
                <a:avLst/>
              </a:prstGeom>
              <a:solidFill>
                <a:schemeClr val="accent1"/>
              </a:solidFill>
              <a:ln w="603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17;p48">
                <a:extLst>
                  <a:ext uri="{FF2B5EF4-FFF2-40B4-BE49-F238E27FC236}">
                    <a16:creationId xmlns:a16="http://schemas.microsoft.com/office/drawing/2014/main" id="{49E8D7E0-4362-7E59-3585-C4A2C2EBADDB}"/>
                  </a:ext>
                </a:extLst>
              </p:cNvPr>
              <p:cNvSpPr/>
              <p:nvPr/>
            </p:nvSpPr>
            <p:spPr>
              <a:xfrm>
                <a:off x="3646123" y="2189986"/>
                <a:ext cx="605100" cy="60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18;p48">
                <a:extLst>
                  <a:ext uri="{FF2B5EF4-FFF2-40B4-BE49-F238E27FC236}">
                    <a16:creationId xmlns:a16="http://schemas.microsoft.com/office/drawing/2014/main" id="{312DB0FB-057F-EA3B-28E1-BB6ED4125ECD}"/>
                  </a:ext>
                </a:extLst>
              </p:cNvPr>
              <p:cNvSpPr/>
              <p:nvPr/>
            </p:nvSpPr>
            <p:spPr>
              <a:xfrm>
                <a:off x="3748450" y="2294318"/>
                <a:ext cx="400200" cy="39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19;p48">
                <a:extLst>
                  <a:ext uri="{FF2B5EF4-FFF2-40B4-BE49-F238E27FC236}">
                    <a16:creationId xmlns:a16="http://schemas.microsoft.com/office/drawing/2014/main" id="{4B8113F6-0860-7659-3306-85B25EF07EFE}"/>
                  </a:ext>
                </a:extLst>
              </p:cNvPr>
              <p:cNvSpPr/>
              <p:nvPr/>
            </p:nvSpPr>
            <p:spPr>
              <a:xfrm>
                <a:off x="3869839" y="2413698"/>
                <a:ext cx="157500" cy="159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20;p48">
                <a:extLst>
                  <a:ext uri="{FF2B5EF4-FFF2-40B4-BE49-F238E27FC236}">
                    <a16:creationId xmlns:a16="http://schemas.microsoft.com/office/drawing/2014/main" id="{34380DB4-ABF7-0B4E-6235-ECD86E130406}"/>
                  </a:ext>
                </a:extLst>
              </p:cNvPr>
              <p:cNvSpPr/>
              <p:nvPr/>
            </p:nvSpPr>
            <p:spPr>
              <a:xfrm>
                <a:off x="3922006" y="2468873"/>
                <a:ext cx="450443" cy="44842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37" y="11"/>
                    </a:moveTo>
                    <a:cubicBezTo>
                      <a:pt x="38" y="10"/>
                      <a:pt x="38" y="8"/>
                      <a:pt x="36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7"/>
                      <a:pt x="11" y="38"/>
                      <a:pt x="12" y="36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34" y="142"/>
                      <a:pt x="134" y="142"/>
                      <a:pt x="134" y="142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4"/>
                      <a:pt x="134" y="158"/>
                      <a:pt x="136" y="160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6" y="175"/>
                      <a:pt x="176" y="165"/>
                      <a:pt x="189" y="163"/>
                    </a:cubicBezTo>
                    <a:cubicBezTo>
                      <a:pt x="189" y="163"/>
                      <a:pt x="189" y="163"/>
                      <a:pt x="189" y="163"/>
                    </a:cubicBezTo>
                    <a:cubicBezTo>
                      <a:pt x="161" y="136"/>
                      <a:pt x="161" y="136"/>
                      <a:pt x="161" y="136"/>
                    </a:cubicBezTo>
                    <a:cubicBezTo>
                      <a:pt x="158" y="133"/>
                      <a:pt x="155" y="132"/>
                      <a:pt x="151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37" y="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821;p48">
              <a:extLst>
                <a:ext uri="{FF2B5EF4-FFF2-40B4-BE49-F238E27FC236}">
                  <a16:creationId xmlns:a16="http://schemas.microsoft.com/office/drawing/2014/main" id="{23D39ED2-CE41-755B-A378-E410C19150D4}"/>
                </a:ext>
              </a:extLst>
            </p:cNvPr>
            <p:cNvGrpSpPr/>
            <p:nvPr/>
          </p:nvGrpSpPr>
          <p:grpSpPr>
            <a:xfrm>
              <a:off x="2404569" y="1648642"/>
              <a:ext cx="531025" cy="532513"/>
              <a:chOff x="6972458" y="1244768"/>
              <a:chExt cx="406200" cy="407400"/>
            </a:xfrm>
          </p:grpSpPr>
          <p:sp>
            <p:nvSpPr>
              <p:cNvPr id="16" name="Google Shape;822;p48">
                <a:extLst>
                  <a:ext uri="{FF2B5EF4-FFF2-40B4-BE49-F238E27FC236}">
                    <a16:creationId xmlns:a16="http://schemas.microsoft.com/office/drawing/2014/main" id="{09036ECF-170E-1984-E1A7-DBE5A4DB755B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23;p48">
                <a:extLst>
                  <a:ext uri="{FF2B5EF4-FFF2-40B4-BE49-F238E27FC236}">
                    <a16:creationId xmlns:a16="http://schemas.microsoft.com/office/drawing/2014/main" id="{C6D1FDFE-6C75-76F4-5635-A38072A3BED4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24;p48">
                <a:extLst>
                  <a:ext uri="{FF2B5EF4-FFF2-40B4-BE49-F238E27FC236}">
                    <a16:creationId xmlns:a16="http://schemas.microsoft.com/office/drawing/2014/main" id="{715F509D-02AE-E1F1-2635-3D3815672FB7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Google Shape;825;p48">
              <a:extLst>
                <a:ext uri="{FF2B5EF4-FFF2-40B4-BE49-F238E27FC236}">
                  <a16:creationId xmlns:a16="http://schemas.microsoft.com/office/drawing/2014/main" id="{348BEC75-92E0-8F64-8482-3DB0A70BFE45}"/>
                </a:ext>
              </a:extLst>
            </p:cNvPr>
            <p:cNvSpPr/>
            <p:nvPr/>
          </p:nvSpPr>
          <p:spPr>
            <a:xfrm>
              <a:off x="1214979" y="3097312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11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/>
          <p:nvPr/>
        </p:nvSpPr>
        <p:spPr>
          <a:xfrm>
            <a:off x="2057500" y="3507348"/>
            <a:ext cx="5040600" cy="44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44" name="Google Shape;544;p39"/>
          <p:cNvSpPr txBox="1">
            <a:spLocks noGrp="1"/>
          </p:cNvSpPr>
          <p:nvPr>
            <p:ph type="title"/>
          </p:nvPr>
        </p:nvSpPr>
        <p:spPr>
          <a:xfrm>
            <a:off x="1364135" y="313627"/>
            <a:ext cx="6685471" cy="2624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Decision Intelligence Detects Banking Fraud – Mastercard AI (video)</a:t>
            </a:r>
            <a:endParaRPr dirty="0"/>
          </a:p>
        </p:txBody>
      </p:sp>
      <p:sp>
        <p:nvSpPr>
          <p:cNvPr id="547" name="Google Shape;547;p39"/>
          <p:cNvSpPr txBox="1">
            <a:spLocks noGrp="1"/>
          </p:cNvSpPr>
          <p:nvPr>
            <p:ph type="subTitle" idx="5"/>
          </p:nvPr>
        </p:nvSpPr>
        <p:spPr>
          <a:xfrm>
            <a:off x="1805400" y="3517773"/>
            <a:ext cx="5533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https://www.youtube.com/watch?v=utn0MUZT27g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EA323B98-FB0C-DDC8-D700-E7BD29D4B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>
            <a:extLst>
              <a:ext uri="{FF2B5EF4-FFF2-40B4-BE49-F238E27FC236}">
                <a16:creationId xmlns:a16="http://schemas.microsoft.com/office/drawing/2014/main" id="{38F41881-3A8E-6345-EBDC-F9D689E489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9648" y="797229"/>
            <a:ext cx="386476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dirty="0"/>
              <a:t>h</a:t>
            </a:r>
            <a:r>
              <a:rPr lang="en" dirty="0"/>
              <a:t>at AI Solves in Finance</a:t>
            </a:r>
            <a:endParaRPr dirty="0"/>
          </a:p>
        </p:txBody>
      </p:sp>
      <p:sp>
        <p:nvSpPr>
          <p:cNvPr id="497" name="Google Shape;497;p35">
            <a:extLst>
              <a:ext uri="{FF2B5EF4-FFF2-40B4-BE49-F238E27FC236}">
                <a16:creationId xmlns:a16="http://schemas.microsoft.com/office/drawing/2014/main" id="{31CA6220-DF1D-C7B2-156A-D3B949063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648" y="227852"/>
            <a:ext cx="41492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98" name="Google Shape;498;p35">
            <a:extLst>
              <a:ext uri="{FF2B5EF4-FFF2-40B4-BE49-F238E27FC236}">
                <a16:creationId xmlns:a16="http://schemas.microsoft.com/office/drawing/2014/main" id="{D10796E9-794F-C6B7-5A3C-E6512542D14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3304" y="1286450"/>
            <a:ext cx="6203827" cy="1361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Fraud Prevention &amp; Risk Management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detects fraudulent transactions in real time, reducing financial losses and improving security.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Automation &amp; Efficiency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speeds up processes like loan approvals, trading, and customer service, saving time and costs for financial institutions</a:t>
            </a:r>
          </a:p>
        </p:txBody>
      </p:sp>
      <p:sp>
        <p:nvSpPr>
          <p:cNvPr id="499" name="Google Shape;499;p35">
            <a:extLst>
              <a:ext uri="{FF2B5EF4-FFF2-40B4-BE49-F238E27FC236}">
                <a16:creationId xmlns:a16="http://schemas.microsoft.com/office/drawing/2014/main" id="{1B6AFD5F-2CD8-6516-1F2B-173595E28EB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30393" y="2978137"/>
            <a:ext cx="6016738" cy="1857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is transforming finance, but the following challenges need to be evaluated.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Bias and Fairness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Security and Privacy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Regulatory and Compliance Risks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Data Quality and Availability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Real-Time Processing and Scalability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Monitoring and Maintenance</a:t>
            </a:r>
          </a:p>
        </p:txBody>
      </p:sp>
      <p:sp>
        <p:nvSpPr>
          <p:cNvPr id="6" name="Google Shape;494;p35">
            <a:extLst>
              <a:ext uri="{FF2B5EF4-FFF2-40B4-BE49-F238E27FC236}">
                <a16:creationId xmlns:a16="http://schemas.microsoft.com/office/drawing/2014/main" id="{8B9869B4-EA7C-D73E-2666-0EEC32A7AC6C}"/>
              </a:ext>
            </a:extLst>
          </p:cNvPr>
          <p:cNvSpPr txBox="1">
            <a:spLocks/>
          </p:cNvSpPr>
          <p:nvPr/>
        </p:nvSpPr>
        <p:spPr>
          <a:xfrm>
            <a:off x="396776" y="2405438"/>
            <a:ext cx="216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Final Thought</a:t>
            </a:r>
          </a:p>
        </p:txBody>
      </p:sp>
      <p:grpSp>
        <p:nvGrpSpPr>
          <p:cNvPr id="9" name="Google Shape;770;p48">
            <a:extLst>
              <a:ext uri="{FF2B5EF4-FFF2-40B4-BE49-F238E27FC236}">
                <a16:creationId xmlns:a16="http://schemas.microsoft.com/office/drawing/2014/main" id="{61473CFD-88CA-3B4A-F961-8AA736F22B6C}"/>
              </a:ext>
            </a:extLst>
          </p:cNvPr>
          <p:cNvGrpSpPr/>
          <p:nvPr/>
        </p:nvGrpSpPr>
        <p:grpSpPr>
          <a:xfrm flipH="1">
            <a:off x="6659245" y="1190576"/>
            <a:ext cx="2235107" cy="1503169"/>
            <a:chOff x="496950" y="1354975"/>
            <a:chExt cx="3831119" cy="2752987"/>
          </a:xfrm>
        </p:grpSpPr>
        <p:sp>
          <p:nvSpPr>
            <p:cNvPr id="10" name="Google Shape;771;p48">
              <a:extLst>
                <a:ext uri="{FF2B5EF4-FFF2-40B4-BE49-F238E27FC236}">
                  <a16:creationId xmlns:a16="http://schemas.microsoft.com/office/drawing/2014/main" id="{99190803-092F-3867-AA59-5401BFF8B214}"/>
                </a:ext>
              </a:extLst>
            </p:cNvPr>
            <p:cNvSpPr/>
            <p:nvPr/>
          </p:nvSpPr>
          <p:spPr>
            <a:xfrm>
              <a:off x="749137" y="1354975"/>
              <a:ext cx="3528180" cy="2752987"/>
            </a:xfrm>
            <a:custGeom>
              <a:avLst/>
              <a:gdLst/>
              <a:ahLst/>
              <a:cxnLst/>
              <a:rect l="l" t="t" r="r" b="b"/>
              <a:pathLst>
                <a:path w="1598" h="1063" extrusionOk="0">
                  <a:moveTo>
                    <a:pt x="285" y="1063"/>
                  </a:moveTo>
                  <a:cubicBezTo>
                    <a:pt x="1244" y="1063"/>
                    <a:pt x="1244" y="1063"/>
                    <a:pt x="1244" y="1063"/>
                  </a:cubicBezTo>
                  <a:cubicBezTo>
                    <a:pt x="1366" y="960"/>
                    <a:pt x="1459" y="823"/>
                    <a:pt x="1524" y="678"/>
                  </a:cubicBezTo>
                  <a:cubicBezTo>
                    <a:pt x="1583" y="548"/>
                    <a:pt x="1598" y="348"/>
                    <a:pt x="1535" y="216"/>
                  </a:cubicBezTo>
                  <a:cubicBezTo>
                    <a:pt x="1432" y="0"/>
                    <a:pt x="1204" y="97"/>
                    <a:pt x="1037" y="167"/>
                  </a:cubicBezTo>
                  <a:cubicBezTo>
                    <a:pt x="862" y="240"/>
                    <a:pt x="756" y="185"/>
                    <a:pt x="593" y="120"/>
                  </a:cubicBezTo>
                  <a:cubicBezTo>
                    <a:pt x="349" y="22"/>
                    <a:pt x="63" y="210"/>
                    <a:pt x="28" y="465"/>
                  </a:cubicBezTo>
                  <a:cubicBezTo>
                    <a:pt x="0" y="669"/>
                    <a:pt x="138" y="925"/>
                    <a:pt x="285" y="1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772;p48">
              <a:extLst>
                <a:ext uri="{FF2B5EF4-FFF2-40B4-BE49-F238E27FC236}">
                  <a16:creationId xmlns:a16="http://schemas.microsoft.com/office/drawing/2014/main" id="{CE3094DB-8C17-4C22-108E-C5D03B11B921}"/>
                </a:ext>
              </a:extLst>
            </p:cNvPr>
            <p:cNvGrpSpPr/>
            <p:nvPr/>
          </p:nvGrpSpPr>
          <p:grpSpPr>
            <a:xfrm>
              <a:off x="3362280" y="1727616"/>
              <a:ext cx="580077" cy="579211"/>
              <a:chOff x="2534887" y="3469883"/>
              <a:chExt cx="407701" cy="407092"/>
            </a:xfrm>
          </p:grpSpPr>
          <p:sp>
            <p:nvSpPr>
              <p:cNvPr id="63" name="Google Shape;773;p48">
                <a:extLst>
                  <a:ext uri="{FF2B5EF4-FFF2-40B4-BE49-F238E27FC236}">
                    <a16:creationId xmlns:a16="http://schemas.microsoft.com/office/drawing/2014/main" id="{0715AA93-E842-BCAB-EFC7-512E2568DB59}"/>
                  </a:ext>
                </a:extLst>
              </p:cNvPr>
              <p:cNvSpPr/>
              <p:nvPr/>
            </p:nvSpPr>
            <p:spPr>
              <a:xfrm>
                <a:off x="2534887" y="3469883"/>
                <a:ext cx="407701" cy="40709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1" extrusionOk="0">
                    <a:moveTo>
                      <a:pt x="268" y="105"/>
                    </a:moveTo>
                    <a:cubicBezTo>
                      <a:pt x="245" y="105"/>
                      <a:pt x="245" y="105"/>
                      <a:pt x="245" y="105"/>
                    </a:cubicBezTo>
                    <a:cubicBezTo>
                      <a:pt x="243" y="100"/>
                      <a:pt x="242" y="96"/>
                      <a:pt x="239" y="92"/>
                    </a:cubicBezTo>
                    <a:cubicBezTo>
                      <a:pt x="256" y="76"/>
                      <a:pt x="256" y="76"/>
                      <a:pt x="256" y="76"/>
                    </a:cubicBezTo>
                    <a:cubicBezTo>
                      <a:pt x="261" y="70"/>
                      <a:pt x="261" y="61"/>
                      <a:pt x="256" y="5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0" y="20"/>
                      <a:pt x="211" y="20"/>
                      <a:pt x="206" y="25"/>
                    </a:cubicBezTo>
                    <a:cubicBezTo>
                      <a:pt x="189" y="42"/>
                      <a:pt x="189" y="42"/>
                      <a:pt x="189" y="42"/>
                    </a:cubicBezTo>
                    <a:cubicBezTo>
                      <a:pt x="185" y="40"/>
                      <a:pt x="181" y="38"/>
                      <a:pt x="177" y="37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7" y="6"/>
                      <a:pt x="170" y="0"/>
                      <a:pt x="163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0"/>
                      <a:pt x="106" y="6"/>
                      <a:pt x="106" y="13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1" y="38"/>
                      <a:pt x="97" y="40"/>
                      <a:pt x="93" y="42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1" y="20"/>
                      <a:pt x="62" y="20"/>
                      <a:pt x="57" y="25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1" y="61"/>
                      <a:pt x="21" y="70"/>
                      <a:pt x="26" y="7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6"/>
                      <a:pt x="39" y="100"/>
                      <a:pt x="37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7" y="105"/>
                      <a:pt x="0" y="111"/>
                      <a:pt x="0" y="11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0"/>
                      <a:pt x="7" y="176"/>
                      <a:pt x="14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9" y="180"/>
                      <a:pt x="41" y="184"/>
                      <a:pt x="43" y="189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21" y="210"/>
                      <a:pt x="21" y="219"/>
                      <a:pt x="26" y="225"/>
                    </a:cubicBezTo>
                    <a:cubicBezTo>
                      <a:pt x="57" y="255"/>
                      <a:pt x="57" y="255"/>
                      <a:pt x="57" y="255"/>
                    </a:cubicBezTo>
                    <a:cubicBezTo>
                      <a:pt x="62" y="260"/>
                      <a:pt x="71" y="260"/>
                      <a:pt x="76" y="255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7" y="241"/>
                      <a:pt x="101" y="243"/>
                      <a:pt x="106" y="244"/>
                    </a:cubicBezTo>
                    <a:cubicBezTo>
                      <a:pt x="106" y="267"/>
                      <a:pt x="106" y="267"/>
                      <a:pt x="106" y="267"/>
                    </a:cubicBezTo>
                    <a:cubicBezTo>
                      <a:pt x="106" y="275"/>
                      <a:pt x="112" y="281"/>
                      <a:pt x="120" y="281"/>
                    </a:cubicBezTo>
                    <a:cubicBezTo>
                      <a:pt x="163" y="281"/>
                      <a:pt x="163" y="281"/>
                      <a:pt x="163" y="281"/>
                    </a:cubicBezTo>
                    <a:cubicBezTo>
                      <a:pt x="170" y="281"/>
                      <a:pt x="177" y="275"/>
                      <a:pt x="177" y="267"/>
                    </a:cubicBezTo>
                    <a:cubicBezTo>
                      <a:pt x="177" y="244"/>
                      <a:pt x="177" y="244"/>
                      <a:pt x="177" y="244"/>
                    </a:cubicBezTo>
                    <a:cubicBezTo>
                      <a:pt x="181" y="243"/>
                      <a:pt x="185" y="241"/>
                      <a:pt x="189" y="239"/>
                    </a:cubicBezTo>
                    <a:cubicBezTo>
                      <a:pt x="206" y="255"/>
                      <a:pt x="206" y="255"/>
                      <a:pt x="206" y="255"/>
                    </a:cubicBezTo>
                    <a:cubicBezTo>
                      <a:pt x="211" y="260"/>
                      <a:pt x="220" y="260"/>
                      <a:pt x="225" y="255"/>
                    </a:cubicBezTo>
                    <a:cubicBezTo>
                      <a:pt x="256" y="225"/>
                      <a:pt x="256" y="225"/>
                      <a:pt x="256" y="225"/>
                    </a:cubicBezTo>
                    <a:cubicBezTo>
                      <a:pt x="261" y="219"/>
                      <a:pt x="261" y="210"/>
                      <a:pt x="256" y="205"/>
                    </a:cubicBezTo>
                    <a:cubicBezTo>
                      <a:pt x="239" y="189"/>
                      <a:pt x="239" y="189"/>
                      <a:pt x="239" y="189"/>
                    </a:cubicBezTo>
                    <a:cubicBezTo>
                      <a:pt x="242" y="184"/>
                      <a:pt x="243" y="180"/>
                      <a:pt x="245" y="176"/>
                    </a:cubicBezTo>
                    <a:cubicBezTo>
                      <a:pt x="268" y="176"/>
                      <a:pt x="268" y="176"/>
                      <a:pt x="268" y="176"/>
                    </a:cubicBezTo>
                    <a:cubicBezTo>
                      <a:pt x="276" y="176"/>
                      <a:pt x="282" y="170"/>
                      <a:pt x="282" y="162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2" y="111"/>
                      <a:pt x="276" y="105"/>
                      <a:pt x="268" y="105"/>
                    </a:cubicBezTo>
                    <a:close/>
                    <a:moveTo>
                      <a:pt x="141" y="211"/>
                    </a:moveTo>
                    <a:cubicBezTo>
                      <a:pt x="102" y="211"/>
                      <a:pt x="71" y="179"/>
                      <a:pt x="71" y="140"/>
                    </a:cubicBezTo>
                    <a:cubicBezTo>
                      <a:pt x="71" y="101"/>
                      <a:pt x="102" y="70"/>
                      <a:pt x="141" y="70"/>
                    </a:cubicBezTo>
                    <a:cubicBezTo>
                      <a:pt x="180" y="70"/>
                      <a:pt x="212" y="101"/>
                      <a:pt x="212" y="140"/>
                    </a:cubicBezTo>
                    <a:cubicBezTo>
                      <a:pt x="212" y="179"/>
                      <a:pt x="180" y="211"/>
                      <a:pt x="141" y="2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774;p48">
                <a:extLst>
                  <a:ext uri="{FF2B5EF4-FFF2-40B4-BE49-F238E27FC236}">
                    <a16:creationId xmlns:a16="http://schemas.microsoft.com/office/drawing/2014/main" id="{8A24B034-F67A-EE74-8269-6B2A191C4D42}"/>
                  </a:ext>
                </a:extLst>
              </p:cNvPr>
              <p:cNvSpPr/>
              <p:nvPr/>
            </p:nvSpPr>
            <p:spPr>
              <a:xfrm>
                <a:off x="2614316" y="3548381"/>
                <a:ext cx="248700" cy="248700"/>
              </a:xfrm>
              <a:prstGeom prst="ellipse">
                <a:avLst/>
              </a:prstGeom>
              <a:noFill/>
              <a:ln w="22225" cap="flat" cmpd="sng">
                <a:solidFill>
                  <a:srgbClr val="002E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" name="Google Shape;775;p48">
              <a:extLst>
                <a:ext uri="{FF2B5EF4-FFF2-40B4-BE49-F238E27FC236}">
                  <a16:creationId xmlns:a16="http://schemas.microsoft.com/office/drawing/2014/main" id="{6BA5445C-FEE6-1315-7C02-C863577D3B4D}"/>
                </a:ext>
              </a:extLst>
            </p:cNvPr>
            <p:cNvSpPr/>
            <p:nvPr/>
          </p:nvSpPr>
          <p:spPr>
            <a:xfrm>
              <a:off x="3362375" y="2414618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776;p48">
              <a:extLst>
                <a:ext uri="{FF2B5EF4-FFF2-40B4-BE49-F238E27FC236}">
                  <a16:creationId xmlns:a16="http://schemas.microsoft.com/office/drawing/2014/main" id="{8AFCA7C6-AE9F-341D-4066-FAC3DF10817F}"/>
                </a:ext>
              </a:extLst>
            </p:cNvPr>
            <p:cNvGrpSpPr/>
            <p:nvPr/>
          </p:nvGrpSpPr>
          <p:grpSpPr>
            <a:xfrm>
              <a:off x="1731969" y="1727800"/>
              <a:ext cx="205858" cy="205856"/>
              <a:chOff x="5512772" y="1887470"/>
              <a:chExt cx="189556" cy="189554"/>
            </a:xfrm>
          </p:grpSpPr>
          <p:sp>
            <p:nvSpPr>
              <p:cNvPr id="55" name="Google Shape;777;p48">
                <a:extLst>
                  <a:ext uri="{FF2B5EF4-FFF2-40B4-BE49-F238E27FC236}">
                    <a16:creationId xmlns:a16="http://schemas.microsoft.com/office/drawing/2014/main" id="{E176244F-B321-642E-2265-2146E178214F}"/>
                  </a:ext>
                </a:extLst>
              </p:cNvPr>
              <p:cNvSpPr/>
              <p:nvPr/>
            </p:nvSpPr>
            <p:spPr>
              <a:xfrm>
                <a:off x="5598745" y="1887470"/>
                <a:ext cx="19681" cy="54898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778;p48">
                <a:extLst>
                  <a:ext uri="{FF2B5EF4-FFF2-40B4-BE49-F238E27FC236}">
                    <a16:creationId xmlns:a16="http://schemas.microsoft.com/office/drawing/2014/main" id="{34DB97C1-9958-BFFB-F7DB-51408B7056CD}"/>
                  </a:ext>
                </a:extLst>
              </p:cNvPr>
              <p:cNvSpPr/>
              <p:nvPr/>
            </p:nvSpPr>
            <p:spPr>
              <a:xfrm>
                <a:off x="5632928" y="1912329"/>
                <a:ext cx="44541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3"/>
                      <a:pt x="1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6"/>
                      <a:pt x="17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9"/>
                      <a:pt x="3" y="19"/>
                      <a:pt x="1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779;p48">
                <a:extLst>
                  <a:ext uri="{FF2B5EF4-FFF2-40B4-BE49-F238E27FC236}">
                    <a16:creationId xmlns:a16="http://schemas.microsoft.com/office/drawing/2014/main" id="{305AE1E9-7B5E-4FF6-C55F-E1F42275FB8E}"/>
                  </a:ext>
                </a:extLst>
              </p:cNvPr>
              <p:cNvSpPr/>
              <p:nvPr/>
            </p:nvSpPr>
            <p:spPr>
              <a:xfrm>
                <a:off x="5648465" y="1973442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780;p48">
                <a:extLst>
                  <a:ext uri="{FF2B5EF4-FFF2-40B4-BE49-F238E27FC236}">
                    <a16:creationId xmlns:a16="http://schemas.microsoft.com/office/drawing/2014/main" id="{C5E852BE-71AE-A9B3-D2F0-BBE629037DA7}"/>
                  </a:ext>
                </a:extLst>
              </p:cNvPr>
              <p:cNvSpPr/>
              <p:nvPr/>
            </p:nvSpPr>
            <p:spPr>
              <a:xfrm>
                <a:off x="5630856" y="200866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9" y="13"/>
                      <a:pt x="19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1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781;p48">
                <a:extLst>
                  <a:ext uri="{FF2B5EF4-FFF2-40B4-BE49-F238E27FC236}">
                    <a16:creationId xmlns:a16="http://schemas.microsoft.com/office/drawing/2014/main" id="{48ABA2C7-97C6-14E2-C769-FE9229DB72B5}"/>
                  </a:ext>
                </a:extLst>
              </p:cNvPr>
              <p:cNvSpPr/>
              <p:nvPr/>
            </p:nvSpPr>
            <p:spPr>
              <a:xfrm>
                <a:off x="5596674" y="2023161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809E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782;p48">
                <a:extLst>
                  <a:ext uri="{FF2B5EF4-FFF2-40B4-BE49-F238E27FC236}">
                    <a16:creationId xmlns:a16="http://schemas.microsoft.com/office/drawing/2014/main" id="{D884FC52-8C50-9599-82DF-75E6334AA150}"/>
                  </a:ext>
                </a:extLst>
              </p:cNvPr>
              <p:cNvSpPr/>
              <p:nvPr/>
            </p:nvSpPr>
            <p:spPr>
              <a:xfrm>
                <a:off x="5534524" y="2008660"/>
                <a:ext cx="46613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7" y="1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5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2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783;p48">
                <a:extLst>
                  <a:ext uri="{FF2B5EF4-FFF2-40B4-BE49-F238E27FC236}">
                    <a16:creationId xmlns:a16="http://schemas.microsoft.com/office/drawing/2014/main" id="{86E7E440-AEE8-22E5-63DB-58596DD099D7}"/>
                  </a:ext>
                </a:extLst>
              </p:cNvPr>
              <p:cNvSpPr/>
              <p:nvPr/>
            </p:nvSpPr>
            <p:spPr>
              <a:xfrm>
                <a:off x="5512772" y="1971371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784;p48">
                <a:extLst>
                  <a:ext uri="{FF2B5EF4-FFF2-40B4-BE49-F238E27FC236}">
                    <a16:creationId xmlns:a16="http://schemas.microsoft.com/office/drawing/2014/main" id="{0287B8D1-15B8-C35D-EDF7-7ACEDA5FD6BB}"/>
                  </a:ext>
                </a:extLst>
              </p:cNvPr>
              <p:cNvSpPr/>
              <p:nvPr/>
            </p:nvSpPr>
            <p:spPr>
              <a:xfrm>
                <a:off x="5537632" y="1912329"/>
                <a:ext cx="43505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3"/>
                      <a:pt x="18" y="15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785;p48">
              <a:extLst>
                <a:ext uri="{FF2B5EF4-FFF2-40B4-BE49-F238E27FC236}">
                  <a16:creationId xmlns:a16="http://schemas.microsoft.com/office/drawing/2014/main" id="{CE3C1AA5-C71D-2582-978C-0745A4D23A57}"/>
                </a:ext>
              </a:extLst>
            </p:cNvPr>
            <p:cNvGrpSpPr/>
            <p:nvPr/>
          </p:nvGrpSpPr>
          <p:grpSpPr>
            <a:xfrm>
              <a:off x="3551412" y="3531008"/>
              <a:ext cx="202483" cy="205855"/>
              <a:chOff x="7820592" y="3599668"/>
              <a:chExt cx="186449" cy="189553"/>
            </a:xfrm>
          </p:grpSpPr>
          <p:sp>
            <p:nvSpPr>
              <p:cNvPr id="47" name="Google Shape;786;p48">
                <a:extLst>
                  <a:ext uri="{FF2B5EF4-FFF2-40B4-BE49-F238E27FC236}">
                    <a16:creationId xmlns:a16="http://schemas.microsoft.com/office/drawing/2014/main" id="{01AA426B-274E-274A-75B3-850FA37C45F8}"/>
                  </a:ext>
                </a:extLst>
              </p:cNvPr>
              <p:cNvSpPr/>
              <p:nvPr/>
            </p:nvSpPr>
            <p:spPr>
              <a:xfrm>
                <a:off x="7904493" y="3599668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7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787;p48">
                <a:extLst>
                  <a:ext uri="{FF2B5EF4-FFF2-40B4-BE49-F238E27FC236}">
                    <a16:creationId xmlns:a16="http://schemas.microsoft.com/office/drawing/2014/main" id="{EDB7DEE6-DE14-DDA1-E2E9-B8ADDEB50378}"/>
                  </a:ext>
                </a:extLst>
              </p:cNvPr>
              <p:cNvSpPr/>
              <p:nvPr/>
            </p:nvSpPr>
            <p:spPr>
              <a:xfrm>
                <a:off x="7938676" y="3624527"/>
                <a:ext cx="46613" cy="43504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3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788;p48">
                <a:extLst>
                  <a:ext uri="{FF2B5EF4-FFF2-40B4-BE49-F238E27FC236}">
                    <a16:creationId xmlns:a16="http://schemas.microsoft.com/office/drawing/2014/main" id="{516C2744-E42C-C1A8-6CE1-4504E31CE9E4}"/>
                  </a:ext>
                </a:extLst>
              </p:cNvPr>
              <p:cNvSpPr/>
              <p:nvPr/>
            </p:nvSpPr>
            <p:spPr>
              <a:xfrm>
                <a:off x="7953178" y="3685640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1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1" y="8"/>
                      <a:pt x="18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789;p48">
                <a:extLst>
                  <a:ext uri="{FF2B5EF4-FFF2-40B4-BE49-F238E27FC236}">
                    <a16:creationId xmlns:a16="http://schemas.microsoft.com/office/drawing/2014/main" id="{4441C36B-2964-72D8-B2BA-930FEF319498}"/>
                  </a:ext>
                </a:extLst>
              </p:cNvPr>
              <p:cNvSpPr/>
              <p:nvPr/>
            </p:nvSpPr>
            <p:spPr>
              <a:xfrm>
                <a:off x="7938676" y="3719822"/>
                <a:ext cx="44541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2"/>
                      <a:pt x="18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790;p48">
                <a:extLst>
                  <a:ext uri="{FF2B5EF4-FFF2-40B4-BE49-F238E27FC236}">
                    <a16:creationId xmlns:a16="http://schemas.microsoft.com/office/drawing/2014/main" id="{AF7B423E-F637-3A24-218F-76983634B566}"/>
                  </a:ext>
                </a:extLst>
              </p:cNvPr>
              <p:cNvSpPr/>
              <p:nvPr/>
            </p:nvSpPr>
            <p:spPr>
              <a:xfrm>
                <a:off x="7904493" y="3735359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791;p48">
                <a:extLst>
                  <a:ext uri="{FF2B5EF4-FFF2-40B4-BE49-F238E27FC236}">
                    <a16:creationId xmlns:a16="http://schemas.microsoft.com/office/drawing/2014/main" id="{00F4A47A-4433-54C9-CAD4-925C936D2F32}"/>
                  </a:ext>
                </a:extLst>
              </p:cNvPr>
              <p:cNvSpPr/>
              <p:nvPr/>
            </p:nvSpPr>
            <p:spPr>
              <a:xfrm>
                <a:off x="7842344" y="371775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3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6"/>
                      <a:pt x="0" y="13"/>
                      <a:pt x="2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792;p48">
                <a:extLst>
                  <a:ext uri="{FF2B5EF4-FFF2-40B4-BE49-F238E27FC236}">
                    <a16:creationId xmlns:a16="http://schemas.microsoft.com/office/drawing/2014/main" id="{038FDFC4-0105-736D-1F05-3FC43B44CBBF}"/>
                  </a:ext>
                </a:extLst>
              </p:cNvPr>
              <p:cNvSpPr/>
              <p:nvPr/>
            </p:nvSpPr>
            <p:spPr>
              <a:xfrm>
                <a:off x="7820592" y="3683568"/>
                <a:ext cx="51791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8" extrusionOk="0"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0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1" y="2"/>
                      <a:pt x="2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793;p48">
                <a:extLst>
                  <a:ext uri="{FF2B5EF4-FFF2-40B4-BE49-F238E27FC236}">
                    <a16:creationId xmlns:a16="http://schemas.microsoft.com/office/drawing/2014/main" id="{A75F0515-A5DA-77F2-C61B-0469DBA5D615}"/>
                  </a:ext>
                </a:extLst>
              </p:cNvPr>
              <p:cNvSpPr/>
              <p:nvPr/>
            </p:nvSpPr>
            <p:spPr>
              <a:xfrm>
                <a:off x="7842344" y="3621419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2" y="1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0"/>
                      <a:pt x="6" y="0"/>
                      <a:pt x="8" y="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3"/>
                      <a:pt x="19" y="16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" name="Google Shape;794;p48">
              <a:extLst>
                <a:ext uri="{FF2B5EF4-FFF2-40B4-BE49-F238E27FC236}">
                  <a16:creationId xmlns:a16="http://schemas.microsoft.com/office/drawing/2014/main" id="{E9FCFB5B-38B1-13BA-77B8-91EA7DE0F4E4}"/>
                </a:ext>
              </a:extLst>
            </p:cNvPr>
            <p:cNvCxnSpPr/>
            <p:nvPr/>
          </p:nvCxnSpPr>
          <p:spPr>
            <a:xfrm>
              <a:off x="496950" y="4107948"/>
              <a:ext cx="3764700" cy="0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6" name="Google Shape;795;p48">
              <a:extLst>
                <a:ext uri="{FF2B5EF4-FFF2-40B4-BE49-F238E27FC236}">
                  <a16:creationId xmlns:a16="http://schemas.microsoft.com/office/drawing/2014/main" id="{D840F076-EDF2-599C-E0BE-63B04FC12C65}"/>
                </a:ext>
              </a:extLst>
            </p:cNvPr>
            <p:cNvGrpSpPr/>
            <p:nvPr/>
          </p:nvGrpSpPr>
          <p:grpSpPr>
            <a:xfrm>
              <a:off x="3906881" y="2351816"/>
              <a:ext cx="421189" cy="422352"/>
              <a:chOff x="6972458" y="1244768"/>
              <a:chExt cx="406200" cy="407400"/>
            </a:xfrm>
          </p:grpSpPr>
          <p:sp>
            <p:nvSpPr>
              <p:cNvPr id="44" name="Google Shape;796;p48">
                <a:extLst>
                  <a:ext uri="{FF2B5EF4-FFF2-40B4-BE49-F238E27FC236}">
                    <a16:creationId xmlns:a16="http://schemas.microsoft.com/office/drawing/2014/main" id="{509DAF5A-53C9-D883-BB59-3170C5156847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797;p48">
                <a:extLst>
                  <a:ext uri="{FF2B5EF4-FFF2-40B4-BE49-F238E27FC236}">
                    <a16:creationId xmlns:a16="http://schemas.microsoft.com/office/drawing/2014/main" id="{45966128-B5FB-7DC1-9F9D-B491A151AAF4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798;p48">
                <a:extLst>
                  <a:ext uri="{FF2B5EF4-FFF2-40B4-BE49-F238E27FC236}">
                    <a16:creationId xmlns:a16="http://schemas.microsoft.com/office/drawing/2014/main" id="{797855FE-583E-02BD-6E99-4E7EB4A45778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799;p48">
              <a:extLst>
                <a:ext uri="{FF2B5EF4-FFF2-40B4-BE49-F238E27FC236}">
                  <a16:creationId xmlns:a16="http://schemas.microsoft.com/office/drawing/2014/main" id="{DD1FFF05-6138-EFB5-A351-0E3CB76CF0E6}"/>
                </a:ext>
              </a:extLst>
            </p:cNvPr>
            <p:cNvGrpSpPr/>
            <p:nvPr/>
          </p:nvGrpSpPr>
          <p:grpSpPr>
            <a:xfrm>
              <a:off x="1142661" y="3525938"/>
              <a:ext cx="316064" cy="316998"/>
              <a:chOff x="6972458" y="1244768"/>
              <a:chExt cx="406200" cy="407400"/>
            </a:xfrm>
          </p:grpSpPr>
          <p:sp>
            <p:nvSpPr>
              <p:cNvPr id="41" name="Google Shape;800;p48">
                <a:extLst>
                  <a:ext uri="{FF2B5EF4-FFF2-40B4-BE49-F238E27FC236}">
                    <a16:creationId xmlns:a16="http://schemas.microsoft.com/office/drawing/2014/main" id="{F6BA58CA-B4F8-F23F-5796-B07BE89AD7FA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801;p48">
                <a:extLst>
                  <a:ext uri="{FF2B5EF4-FFF2-40B4-BE49-F238E27FC236}">
                    <a16:creationId xmlns:a16="http://schemas.microsoft.com/office/drawing/2014/main" id="{A4C61600-504C-1D20-B116-F90216A4C7C4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802;p48">
                <a:extLst>
                  <a:ext uri="{FF2B5EF4-FFF2-40B4-BE49-F238E27FC236}">
                    <a16:creationId xmlns:a16="http://schemas.microsoft.com/office/drawing/2014/main" id="{D4A00021-BBF4-41FA-8F13-F5877151737B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803;p48">
              <a:extLst>
                <a:ext uri="{FF2B5EF4-FFF2-40B4-BE49-F238E27FC236}">
                  <a16:creationId xmlns:a16="http://schemas.microsoft.com/office/drawing/2014/main" id="{90C38315-41D9-96F9-4633-6E5176976DF5}"/>
                </a:ext>
              </a:extLst>
            </p:cNvPr>
            <p:cNvGrpSpPr/>
            <p:nvPr/>
          </p:nvGrpSpPr>
          <p:grpSpPr>
            <a:xfrm flipH="1">
              <a:off x="1518237" y="2405335"/>
              <a:ext cx="1973457" cy="1604206"/>
              <a:chOff x="-204857" y="26711"/>
              <a:chExt cx="1989372" cy="1617143"/>
            </a:xfrm>
          </p:grpSpPr>
          <p:sp>
            <p:nvSpPr>
              <p:cNvPr id="30" name="Google Shape;804;p48">
                <a:extLst>
                  <a:ext uri="{FF2B5EF4-FFF2-40B4-BE49-F238E27FC236}">
                    <a16:creationId xmlns:a16="http://schemas.microsoft.com/office/drawing/2014/main" id="{8BEC2785-95F3-6732-2E80-136310A92351}"/>
                  </a:ext>
                </a:extLst>
              </p:cNvPr>
              <p:cNvSpPr/>
              <p:nvPr/>
            </p:nvSpPr>
            <p:spPr>
              <a:xfrm>
                <a:off x="98114" y="71854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100" y="183"/>
                    </a:moveTo>
                    <a:cubicBezTo>
                      <a:pt x="100" y="183"/>
                      <a:pt x="155" y="181"/>
                      <a:pt x="150" y="128"/>
                    </a:cubicBezTo>
                    <a:cubicBezTo>
                      <a:pt x="145" y="74"/>
                      <a:pt x="28" y="0"/>
                      <a:pt x="14" y="4"/>
                    </a:cubicBezTo>
                    <a:cubicBezTo>
                      <a:pt x="0" y="7"/>
                      <a:pt x="3" y="172"/>
                      <a:pt x="100" y="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05;p48">
                <a:extLst>
                  <a:ext uri="{FF2B5EF4-FFF2-40B4-BE49-F238E27FC236}">
                    <a16:creationId xmlns:a16="http://schemas.microsoft.com/office/drawing/2014/main" id="{DAC679C7-CFBB-F6ED-76B4-0A7475CF4C4C}"/>
                  </a:ext>
                </a:extLst>
              </p:cNvPr>
              <p:cNvSpPr/>
              <p:nvPr/>
            </p:nvSpPr>
            <p:spPr>
              <a:xfrm>
                <a:off x="176364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5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5" y="1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06;p48">
                <a:extLst>
                  <a:ext uri="{FF2B5EF4-FFF2-40B4-BE49-F238E27FC236}">
                    <a16:creationId xmlns:a16="http://schemas.microsoft.com/office/drawing/2014/main" id="{361C5D76-6F21-FE3D-0FEC-4B30DA86FD56}"/>
                  </a:ext>
                </a:extLst>
              </p:cNvPr>
              <p:cNvSpPr/>
              <p:nvPr/>
            </p:nvSpPr>
            <p:spPr>
              <a:xfrm>
                <a:off x="-204857" y="584484"/>
                <a:ext cx="223717" cy="505607"/>
              </a:xfrm>
              <a:custGeom>
                <a:avLst/>
                <a:gdLst/>
                <a:ahLst/>
                <a:cxnLst/>
                <a:rect l="l" t="t" r="r" b="b"/>
                <a:pathLst>
                  <a:path w="94" h="212" extrusionOk="0">
                    <a:moveTo>
                      <a:pt x="34" y="212"/>
                    </a:moveTo>
                    <a:cubicBezTo>
                      <a:pt x="4" y="150"/>
                      <a:pt x="0" y="80"/>
                      <a:pt x="34" y="0"/>
                    </a:cubicBezTo>
                    <a:cubicBezTo>
                      <a:pt x="34" y="0"/>
                      <a:pt x="94" y="108"/>
                      <a:pt x="34" y="2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07;p48">
                <a:extLst>
                  <a:ext uri="{FF2B5EF4-FFF2-40B4-BE49-F238E27FC236}">
                    <a16:creationId xmlns:a16="http://schemas.microsoft.com/office/drawing/2014/main" id="{01349791-2A9D-33D5-8E90-6A680B0499AE}"/>
                  </a:ext>
                </a:extLst>
              </p:cNvPr>
              <p:cNvSpPr/>
              <p:nvPr/>
            </p:nvSpPr>
            <p:spPr>
              <a:xfrm>
                <a:off x="-123597" y="141074"/>
                <a:ext cx="1689412" cy="139242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84" extrusionOk="0">
                    <a:moveTo>
                      <a:pt x="709" y="292"/>
                    </a:moveTo>
                    <a:cubicBezTo>
                      <a:pt x="709" y="454"/>
                      <a:pt x="569" y="584"/>
                      <a:pt x="396" y="584"/>
                    </a:cubicBezTo>
                    <a:cubicBezTo>
                      <a:pt x="286" y="584"/>
                      <a:pt x="189" y="531"/>
                      <a:pt x="134" y="449"/>
                    </a:cubicBezTo>
                    <a:cubicBezTo>
                      <a:pt x="111" y="415"/>
                      <a:pt x="71" y="395"/>
                      <a:pt x="29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60" y="294"/>
                      <a:pt x="0" y="186"/>
                      <a:pt x="0" y="186"/>
                    </a:cubicBezTo>
                    <a:cubicBezTo>
                      <a:pt x="29" y="187"/>
                      <a:pt x="29" y="187"/>
                      <a:pt x="29" y="187"/>
                    </a:cubicBezTo>
                    <a:cubicBezTo>
                      <a:pt x="71" y="189"/>
                      <a:pt x="111" y="170"/>
                      <a:pt x="134" y="135"/>
                    </a:cubicBezTo>
                    <a:cubicBezTo>
                      <a:pt x="189" y="53"/>
                      <a:pt x="286" y="0"/>
                      <a:pt x="396" y="0"/>
                    </a:cubicBezTo>
                    <a:cubicBezTo>
                      <a:pt x="569" y="0"/>
                      <a:pt x="709" y="131"/>
                      <a:pt x="709" y="2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08;p48">
                <a:extLst>
                  <a:ext uri="{FF2B5EF4-FFF2-40B4-BE49-F238E27FC236}">
                    <a16:creationId xmlns:a16="http://schemas.microsoft.com/office/drawing/2014/main" id="{45B124AB-2AAF-9484-5D05-C6DFAF8ED845}"/>
                  </a:ext>
                </a:extLst>
              </p:cNvPr>
              <p:cNvSpPr/>
              <p:nvPr/>
            </p:nvSpPr>
            <p:spPr>
              <a:xfrm>
                <a:off x="318821" y="463098"/>
                <a:ext cx="105600" cy="104700"/>
              </a:xfrm>
              <a:prstGeom prst="ellipse">
                <a:avLst/>
              </a:prstGeom>
              <a:solidFill>
                <a:srgbClr val="002E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809;p48">
                <a:extLst>
                  <a:ext uri="{FF2B5EF4-FFF2-40B4-BE49-F238E27FC236}">
                    <a16:creationId xmlns:a16="http://schemas.microsoft.com/office/drawing/2014/main" id="{83146FD5-5C86-3C87-D83A-934728AE37FF}"/>
                  </a:ext>
                </a:extLst>
              </p:cNvPr>
              <p:cNvSpPr/>
              <p:nvPr/>
            </p:nvSpPr>
            <p:spPr>
              <a:xfrm>
                <a:off x="576646" y="227349"/>
                <a:ext cx="469503" cy="662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8" extrusionOk="0">
                    <a:moveTo>
                      <a:pt x="183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91" y="0"/>
                      <a:pt x="197" y="6"/>
                      <a:pt x="197" y="14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22"/>
                      <a:pt x="191" y="28"/>
                      <a:pt x="183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10;p48">
                <a:extLst>
                  <a:ext uri="{FF2B5EF4-FFF2-40B4-BE49-F238E27FC236}">
                    <a16:creationId xmlns:a16="http://schemas.microsoft.com/office/drawing/2014/main" id="{C24A5F3B-056F-ACFD-4FD9-4287AAFBB25D}"/>
                  </a:ext>
                </a:extLst>
              </p:cNvPr>
              <p:cNvSpPr/>
              <p:nvPr/>
            </p:nvSpPr>
            <p:spPr>
              <a:xfrm>
                <a:off x="302769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11;p48">
                <a:extLst>
                  <a:ext uri="{FF2B5EF4-FFF2-40B4-BE49-F238E27FC236}">
                    <a16:creationId xmlns:a16="http://schemas.microsoft.com/office/drawing/2014/main" id="{6AFD7E2D-9916-2F4D-6B3D-6B273D3EB13D}"/>
                  </a:ext>
                </a:extLst>
              </p:cNvPr>
              <p:cNvSpPr/>
              <p:nvPr/>
            </p:nvSpPr>
            <p:spPr>
              <a:xfrm>
                <a:off x="976928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8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812;p48">
                <a:extLst>
                  <a:ext uri="{FF2B5EF4-FFF2-40B4-BE49-F238E27FC236}">
                    <a16:creationId xmlns:a16="http://schemas.microsoft.com/office/drawing/2014/main" id="{023B36D0-C3B4-6636-C24A-79A55CA32DE3}"/>
                  </a:ext>
                </a:extLst>
              </p:cNvPr>
              <p:cNvSpPr/>
              <p:nvPr/>
            </p:nvSpPr>
            <p:spPr>
              <a:xfrm>
                <a:off x="1486561" y="458082"/>
                <a:ext cx="297954" cy="21468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0" extrusionOk="0">
                    <a:moveTo>
                      <a:pt x="11" y="90"/>
                    </a:moveTo>
                    <a:cubicBezTo>
                      <a:pt x="7" y="90"/>
                      <a:pt x="4" y="88"/>
                      <a:pt x="2" y="85"/>
                    </a:cubicBezTo>
                    <a:cubicBezTo>
                      <a:pt x="0" y="80"/>
                      <a:pt x="2" y="74"/>
                      <a:pt x="7" y="72"/>
                    </a:cubicBezTo>
                    <a:cubicBezTo>
                      <a:pt x="16" y="67"/>
                      <a:pt x="24" y="63"/>
                      <a:pt x="31" y="59"/>
                    </a:cubicBezTo>
                    <a:cubicBezTo>
                      <a:pt x="29" y="56"/>
                      <a:pt x="28" y="52"/>
                      <a:pt x="26" y="49"/>
                    </a:cubicBezTo>
                    <a:cubicBezTo>
                      <a:pt x="23" y="38"/>
                      <a:pt x="24" y="27"/>
                      <a:pt x="30" y="18"/>
                    </a:cubicBezTo>
                    <a:cubicBezTo>
                      <a:pt x="37" y="7"/>
                      <a:pt x="51" y="0"/>
                      <a:pt x="63" y="2"/>
                    </a:cubicBezTo>
                    <a:cubicBezTo>
                      <a:pt x="71" y="3"/>
                      <a:pt x="78" y="7"/>
                      <a:pt x="83" y="13"/>
                    </a:cubicBezTo>
                    <a:cubicBezTo>
                      <a:pt x="87" y="18"/>
                      <a:pt x="88" y="24"/>
                      <a:pt x="87" y="31"/>
                    </a:cubicBezTo>
                    <a:cubicBezTo>
                      <a:pt x="85" y="45"/>
                      <a:pt x="73" y="53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8" y="64"/>
                      <a:pt x="97" y="62"/>
                      <a:pt x="110" y="54"/>
                    </a:cubicBezTo>
                    <a:cubicBezTo>
                      <a:pt x="114" y="51"/>
                      <a:pt x="120" y="53"/>
                      <a:pt x="123" y="58"/>
                    </a:cubicBezTo>
                    <a:cubicBezTo>
                      <a:pt x="125" y="62"/>
                      <a:pt x="124" y="68"/>
                      <a:pt x="119" y="71"/>
                    </a:cubicBezTo>
                    <a:cubicBezTo>
                      <a:pt x="99" y="82"/>
                      <a:pt x="73" y="84"/>
                      <a:pt x="53" y="76"/>
                    </a:cubicBezTo>
                    <a:cubicBezTo>
                      <a:pt x="50" y="75"/>
                      <a:pt x="48" y="74"/>
                      <a:pt x="45" y="73"/>
                    </a:cubicBezTo>
                    <a:cubicBezTo>
                      <a:pt x="36" y="78"/>
                      <a:pt x="26" y="83"/>
                      <a:pt x="15" y="89"/>
                    </a:cubicBezTo>
                    <a:cubicBezTo>
                      <a:pt x="14" y="90"/>
                      <a:pt x="12" y="90"/>
                      <a:pt x="11" y="90"/>
                    </a:cubicBezTo>
                    <a:close/>
                    <a:moveTo>
                      <a:pt x="59" y="21"/>
                    </a:moveTo>
                    <a:cubicBezTo>
                      <a:pt x="54" y="21"/>
                      <a:pt x="49" y="24"/>
                      <a:pt x="46" y="28"/>
                    </a:cubicBezTo>
                    <a:cubicBezTo>
                      <a:pt x="42" y="33"/>
                      <a:pt x="43" y="39"/>
                      <a:pt x="44" y="43"/>
                    </a:cubicBezTo>
                    <a:cubicBezTo>
                      <a:pt x="45" y="45"/>
                      <a:pt x="46" y="47"/>
                      <a:pt x="47" y="48"/>
                    </a:cubicBezTo>
                    <a:cubicBezTo>
                      <a:pt x="48" y="48"/>
                      <a:pt x="49" y="47"/>
                      <a:pt x="5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40"/>
                      <a:pt x="67" y="34"/>
                      <a:pt x="68" y="28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6" y="23"/>
                      <a:pt x="64" y="21"/>
                      <a:pt x="61" y="21"/>
                    </a:cubicBezTo>
                    <a:cubicBezTo>
                      <a:pt x="60" y="21"/>
                      <a:pt x="60" y="21"/>
                      <a:pt x="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813;p48">
                <a:extLst>
                  <a:ext uri="{FF2B5EF4-FFF2-40B4-BE49-F238E27FC236}">
                    <a16:creationId xmlns:a16="http://schemas.microsoft.com/office/drawing/2014/main" id="{1220546D-8124-4993-8D98-38B8BDD54863}"/>
                  </a:ext>
                </a:extLst>
              </p:cNvPr>
              <p:cNvSpPr/>
              <p:nvPr/>
            </p:nvSpPr>
            <p:spPr>
              <a:xfrm>
                <a:off x="233547" y="26711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99" y="183"/>
                    </a:moveTo>
                    <a:cubicBezTo>
                      <a:pt x="99" y="183"/>
                      <a:pt x="155" y="181"/>
                      <a:pt x="150" y="128"/>
                    </a:cubicBezTo>
                    <a:cubicBezTo>
                      <a:pt x="145" y="75"/>
                      <a:pt x="28" y="0"/>
                      <a:pt x="14" y="4"/>
                    </a:cubicBezTo>
                    <a:cubicBezTo>
                      <a:pt x="0" y="7"/>
                      <a:pt x="2" y="172"/>
                      <a:pt x="99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814;p48">
                <a:extLst>
                  <a:ext uri="{FF2B5EF4-FFF2-40B4-BE49-F238E27FC236}">
                    <a16:creationId xmlns:a16="http://schemas.microsoft.com/office/drawing/2014/main" id="{96D4BE14-150D-211F-F0FC-13CDD4A6E8E0}"/>
                  </a:ext>
                </a:extLst>
              </p:cNvPr>
              <p:cNvSpPr/>
              <p:nvPr/>
            </p:nvSpPr>
            <p:spPr>
              <a:xfrm>
                <a:off x="1255822" y="372811"/>
                <a:ext cx="216694" cy="39024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64" extrusionOk="0">
                    <a:moveTo>
                      <a:pt x="0" y="0"/>
                    </a:moveTo>
                    <a:cubicBezTo>
                      <a:pt x="0" y="0"/>
                      <a:pt x="77" y="46"/>
                      <a:pt x="91" y="164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815;p48">
              <a:extLst>
                <a:ext uri="{FF2B5EF4-FFF2-40B4-BE49-F238E27FC236}">
                  <a16:creationId xmlns:a16="http://schemas.microsoft.com/office/drawing/2014/main" id="{1971A87D-DF19-0C4F-EA1D-E6A4DCAE8034}"/>
                </a:ext>
              </a:extLst>
            </p:cNvPr>
            <p:cNvGrpSpPr/>
            <p:nvPr/>
          </p:nvGrpSpPr>
          <p:grpSpPr>
            <a:xfrm rot="9575159">
              <a:off x="675153" y="1889827"/>
              <a:ext cx="890117" cy="891186"/>
              <a:chOff x="3552823" y="2096689"/>
              <a:chExt cx="819625" cy="820610"/>
            </a:xfrm>
          </p:grpSpPr>
          <p:sp>
            <p:nvSpPr>
              <p:cNvPr id="25" name="Google Shape;816;p48">
                <a:extLst>
                  <a:ext uri="{FF2B5EF4-FFF2-40B4-BE49-F238E27FC236}">
                    <a16:creationId xmlns:a16="http://schemas.microsoft.com/office/drawing/2014/main" id="{59A57339-E5FA-DC22-78A9-3D29A78826D3}"/>
                  </a:ext>
                </a:extLst>
              </p:cNvPr>
              <p:cNvSpPr/>
              <p:nvPr/>
            </p:nvSpPr>
            <p:spPr>
              <a:xfrm>
                <a:off x="3552823" y="2096689"/>
                <a:ext cx="791700" cy="794700"/>
              </a:xfrm>
              <a:prstGeom prst="ellipse">
                <a:avLst/>
              </a:prstGeom>
              <a:solidFill>
                <a:schemeClr val="accent1"/>
              </a:solidFill>
              <a:ln w="603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17;p48">
                <a:extLst>
                  <a:ext uri="{FF2B5EF4-FFF2-40B4-BE49-F238E27FC236}">
                    <a16:creationId xmlns:a16="http://schemas.microsoft.com/office/drawing/2014/main" id="{CBA652BB-E352-529E-B40C-1CF381EB8502}"/>
                  </a:ext>
                </a:extLst>
              </p:cNvPr>
              <p:cNvSpPr/>
              <p:nvPr/>
            </p:nvSpPr>
            <p:spPr>
              <a:xfrm>
                <a:off x="3646123" y="2189986"/>
                <a:ext cx="605100" cy="60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18;p48">
                <a:extLst>
                  <a:ext uri="{FF2B5EF4-FFF2-40B4-BE49-F238E27FC236}">
                    <a16:creationId xmlns:a16="http://schemas.microsoft.com/office/drawing/2014/main" id="{EAA5A76F-E579-054E-F7D4-7537E33E23E1}"/>
                  </a:ext>
                </a:extLst>
              </p:cNvPr>
              <p:cNvSpPr/>
              <p:nvPr/>
            </p:nvSpPr>
            <p:spPr>
              <a:xfrm>
                <a:off x="3748450" y="2294318"/>
                <a:ext cx="400200" cy="39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19;p48">
                <a:extLst>
                  <a:ext uri="{FF2B5EF4-FFF2-40B4-BE49-F238E27FC236}">
                    <a16:creationId xmlns:a16="http://schemas.microsoft.com/office/drawing/2014/main" id="{3384E007-F4D5-20B8-4AC3-5F3E4EBEBD4F}"/>
                  </a:ext>
                </a:extLst>
              </p:cNvPr>
              <p:cNvSpPr/>
              <p:nvPr/>
            </p:nvSpPr>
            <p:spPr>
              <a:xfrm>
                <a:off x="3869839" y="2413698"/>
                <a:ext cx="157500" cy="159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20;p48">
                <a:extLst>
                  <a:ext uri="{FF2B5EF4-FFF2-40B4-BE49-F238E27FC236}">
                    <a16:creationId xmlns:a16="http://schemas.microsoft.com/office/drawing/2014/main" id="{5A18DAB0-0C79-74F2-10E8-724049F500F1}"/>
                  </a:ext>
                </a:extLst>
              </p:cNvPr>
              <p:cNvSpPr/>
              <p:nvPr/>
            </p:nvSpPr>
            <p:spPr>
              <a:xfrm>
                <a:off x="3922006" y="2468873"/>
                <a:ext cx="450443" cy="44842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37" y="11"/>
                    </a:moveTo>
                    <a:cubicBezTo>
                      <a:pt x="38" y="10"/>
                      <a:pt x="38" y="8"/>
                      <a:pt x="36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7"/>
                      <a:pt x="11" y="38"/>
                      <a:pt x="12" y="36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34" y="142"/>
                      <a:pt x="134" y="142"/>
                      <a:pt x="134" y="142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4"/>
                      <a:pt x="134" y="158"/>
                      <a:pt x="136" y="160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6" y="175"/>
                      <a:pt x="176" y="165"/>
                      <a:pt x="189" y="163"/>
                    </a:cubicBezTo>
                    <a:cubicBezTo>
                      <a:pt x="189" y="163"/>
                      <a:pt x="189" y="163"/>
                      <a:pt x="189" y="163"/>
                    </a:cubicBezTo>
                    <a:cubicBezTo>
                      <a:pt x="161" y="136"/>
                      <a:pt x="161" y="136"/>
                      <a:pt x="161" y="136"/>
                    </a:cubicBezTo>
                    <a:cubicBezTo>
                      <a:pt x="158" y="133"/>
                      <a:pt x="155" y="132"/>
                      <a:pt x="151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37" y="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821;p48">
              <a:extLst>
                <a:ext uri="{FF2B5EF4-FFF2-40B4-BE49-F238E27FC236}">
                  <a16:creationId xmlns:a16="http://schemas.microsoft.com/office/drawing/2014/main" id="{23484C39-0990-BC33-4F69-090514800A20}"/>
                </a:ext>
              </a:extLst>
            </p:cNvPr>
            <p:cNvGrpSpPr/>
            <p:nvPr/>
          </p:nvGrpSpPr>
          <p:grpSpPr>
            <a:xfrm>
              <a:off x="2404569" y="1648642"/>
              <a:ext cx="531025" cy="532513"/>
              <a:chOff x="6972458" y="1244768"/>
              <a:chExt cx="406200" cy="407400"/>
            </a:xfrm>
          </p:grpSpPr>
          <p:sp>
            <p:nvSpPr>
              <p:cNvPr id="22" name="Google Shape;822;p48">
                <a:extLst>
                  <a:ext uri="{FF2B5EF4-FFF2-40B4-BE49-F238E27FC236}">
                    <a16:creationId xmlns:a16="http://schemas.microsoft.com/office/drawing/2014/main" id="{E52D0F3C-5653-D5A5-47BB-383E14BF089C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23;p48">
                <a:extLst>
                  <a:ext uri="{FF2B5EF4-FFF2-40B4-BE49-F238E27FC236}">
                    <a16:creationId xmlns:a16="http://schemas.microsoft.com/office/drawing/2014/main" id="{43C4E40A-9B33-C825-330E-229801B3B06B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824;p48">
                <a:extLst>
                  <a:ext uri="{FF2B5EF4-FFF2-40B4-BE49-F238E27FC236}">
                    <a16:creationId xmlns:a16="http://schemas.microsoft.com/office/drawing/2014/main" id="{420F5AC7-2897-6266-DE3D-0CD785D2A8C1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" name="Google Shape;825;p48">
              <a:extLst>
                <a:ext uri="{FF2B5EF4-FFF2-40B4-BE49-F238E27FC236}">
                  <a16:creationId xmlns:a16="http://schemas.microsoft.com/office/drawing/2014/main" id="{1C877E64-CE15-8955-9A30-21766D7A9CCA}"/>
                </a:ext>
              </a:extLst>
            </p:cNvPr>
            <p:cNvSpPr/>
            <p:nvPr/>
          </p:nvSpPr>
          <p:spPr>
            <a:xfrm>
              <a:off x="1214979" y="3097312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27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978" name="Google Shape;978;p50"/>
          <p:cNvSpPr txBox="1">
            <a:spLocks noGrp="1"/>
          </p:cNvSpPr>
          <p:nvPr>
            <p:ph type="body" idx="1"/>
          </p:nvPr>
        </p:nvSpPr>
        <p:spPr>
          <a:xfrm>
            <a:off x="720000" y="1094425"/>
            <a:ext cx="7704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indent="-17145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Alan Turing Institute. (2019). Artificial intelligence in finance: Turing report. Retrieved from 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  <a:hlinkClick r:id="rId3"/>
              </a:rPr>
              <a:t>https://www.turing.ac.uk/sites/default/files/2019-04/artificial_intelligence_in_finance_-_turing_report_0.pdf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 </a:t>
            </a:r>
          </a:p>
          <a:p>
            <a:pPr marL="171450" indent="-17145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Springer. (2023). Artificial intelligence in finance: A comprehensive review. Retrieved from 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  <a:hlinkClick r:id="rId4"/>
              </a:rPr>
              <a:t>https://link.springer.com/article/10.1007/s43546-023-00618-x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indent="-17145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Centre for Economic Policy Research (CEPR). (n.d.). Artificial intelligence in finance. Retrieved from 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  <a:hlinkClick r:id="rId5"/>
              </a:rPr>
              <a:t>https://cepr.org/voxeu/columns/artificial-intelligence-finance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indent="-17145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IBM. (n.d.). Artificial intelligence in finance. Retrieved from 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  <a:hlinkClick r:id="rId6"/>
              </a:rPr>
              <a:t>https://www.ibm.com/think/topics/artificial-intelligence-finance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42;p23">
            <a:extLst>
              <a:ext uri="{FF2B5EF4-FFF2-40B4-BE49-F238E27FC236}">
                <a16:creationId xmlns:a16="http://schemas.microsoft.com/office/drawing/2014/main" id="{76C9507B-C915-D4C7-9836-263689AACF32}"/>
              </a:ext>
            </a:extLst>
          </p:cNvPr>
          <p:cNvSpPr txBox="1"/>
          <p:nvPr/>
        </p:nvSpPr>
        <p:spPr>
          <a:xfrm>
            <a:off x="1072661" y="4345825"/>
            <a:ext cx="7351339" cy="55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</a:rPr>
              <a:t>CREDITS</a:t>
            </a:r>
            <a:r>
              <a:rPr lang="en" sz="1000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</a:rPr>
              <a:t>: This presentation template was created by </a:t>
            </a:r>
            <a:r>
              <a:rPr lang="en" sz="1000" b="1" u="sng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</a:rPr>
              <a:t>,</a:t>
            </a:r>
            <a:r>
              <a:rPr lang="en" sz="1000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</a:rPr>
              <a:t> and includes icons by </a:t>
            </a:r>
            <a:r>
              <a:rPr lang="en" sz="1000" b="1" u="sng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</a:rPr>
              <a:t>, and infographics &amp; images by </a:t>
            </a:r>
            <a:r>
              <a:rPr lang="en" sz="1000" b="1" u="sng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 dirty="0">
              <a:solidFill>
                <a:schemeClr val="dk2"/>
              </a:solidFill>
              <a:latin typeface="Saira Condensed" panose="020B0604020202020204" charset="0"/>
              <a:ea typeface="Actor"/>
              <a:cs typeface="Saira Condensed" panose="020B0604020202020204" charset="0"/>
              <a:sym typeface="Act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Finance</a:t>
            </a:r>
            <a:endParaRPr dirty="0"/>
          </a:p>
        </p:txBody>
      </p:sp>
      <p:sp>
        <p:nvSpPr>
          <p:cNvPr id="451" name="Google Shape;451;p33"/>
          <p:cNvSpPr txBox="1">
            <a:spLocks noGrp="1"/>
          </p:cNvSpPr>
          <p:nvPr>
            <p:ph type="body" idx="1"/>
          </p:nvPr>
        </p:nvSpPr>
        <p:spPr>
          <a:xfrm>
            <a:off x="167053" y="1661746"/>
            <a:ext cx="4325815" cy="258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Finance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is the study and management of money, investments, and other financial instruments. It is typically broken out to 3 main areas – Personal, Corporate and Public Finances.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Finance involves activities like: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Budgeting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Saving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Borrowing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Lending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Investing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Forecasting financial trends</a:t>
            </a:r>
          </a:p>
        </p:txBody>
      </p:sp>
      <p:pic>
        <p:nvPicPr>
          <p:cNvPr id="452" name="Google Shape;452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629" r="23332"/>
          <a:stretch/>
        </p:blipFill>
        <p:spPr>
          <a:xfrm>
            <a:off x="4795684" y="0"/>
            <a:ext cx="4325815" cy="4971008"/>
          </a:xfrm>
          <a:prstGeom prst="rect">
            <a:avLst/>
          </a:prstGeom>
        </p:spPr>
      </p:pic>
      <p:grpSp>
        <p:nvGrpSpPr>
          <p:cNvPr id="2" name="Google Shape;5451;p61">
            <a:extLst>
              <a:ext uri="{FF2B5EF4-FFF2-40B4-BE49-F238E27FC236}">
                <a16:creationId xmlns:a16="http://schemas.microsoft.com/office/drawing/2014/main" id="{20261A59-FBE6-3E65-019C-99D7C8B636DC}"/>
              </a:ext>
            </a:extLst>
          </p:cNvPr>
          <p:cNvGrpSpPr/>
          <p:nvPr/>
        </p:nvGrpSpPr>
        <p:grpSpPr>
          <a:xfrm>
            <a:off x="3477835" y="566366"/>
            <a:ext cx="710705" cy="569172"/>
            <a:chOff x="6871342" y="3740044"/>
            <a:chExt cx="371966" cy="256420"/>
          </a:xfrm>
        </p:grpSpPr>
        <p:sp>
          <p:nvSpPr>
            <p:cNvPr id="3" name="Google Shape;5452;p61">
              <a:extLst>
                <a:ext uri="{FF2B5EF4-FFF2-40B4-BE49-F238E27FC236}">
                  <a16:creationId xmlns:a16="http://schemas.microsoft.com/office/drawing/2014/main" id="{78F65DC4-289F-8B14-DF6F-FDCDC1AC4FDF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453;p61">
              <a:extLst>
                <a:ext uri="{FF2B5EF4-FFF2-40B4-BE49-F238E27FC236}">
                  <a16:creationId xmlns:a16="http://schemas.microsoft.com/office/drawing/2014/main" id="{B6BD8AFA-3FC9-3B71-7624-C9730A3748C0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454;p61">
              <a:extLst>
                <a:ext uri="{FF2B5EF4-FFF2-40B4-BE49-F238E27FC236}">
                  <a16:creationId xmlns:a16="http://schemas.microsoft.com/office/drawing/2014/main" id="{D62E24AB-388E-B903-C907-EAC6772E52D6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55;p61">
              <a:extLst>
                <a:ext uri="{FF2B5EF4-FFF2-40B4-BE49-F238E27FC236}">
                  <a16:creationId xmlns:a16="http://schemas.microsoft.com/office/drawing/2014/main" id="{B4B9EC0B-DF0B-C2A6-52FE-9A06ECC91909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56;p61">
              <a:extLst>
                <a:ext uri="{FF2B5EF4-FFF2-40B4-BE49-F238E27FC236}">
                  <a16:creationId xmlns:a16="http://schemas.microsoft.com/office/drawing/2014/main" id="{D23B1A13-8961-77C0-F266-106502085BBC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57;p61">
              <a:extLst>
                <a:ext uri="{FF2B5EF4-FFF2-40B4-BE49-F238E27FC236}">
                  <a16:creationId xmlns:a16="http://schemas.microsoft.com/office/drawing/2014/main" id="{90D578D3-12E6-36CB-A54D-0C713DFFE8B8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58;p61">
              <a:extLst>
                <a:ext uri="{FF2B5EF4-FFF2-40B4-BE49-F238E27FC236}">
                  <a16:creationId xmlns:a16="http://schemas.microsoft.com/office/drawing/2014/main" id="{14D9865C-067F-0734-52C0-EB49C2988CE1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59;p61">
              <a:extLst>
                <a:ext uri="{FF2B5EF4-FFF2-40B4-BE49-F238E27FC236}">
                  <a16:creationId xmlns:a16="http://schemas.microsoft.com/office/drawing/2014/main" id="{9D62687B-BF6F-0381-DE53-E4561BFD78CB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60;p61">
              <a:extLst>
                <a:ext uri="{FF2B5EF4-FFF2-40B4-BE49-F238E27FC236}">
                  <a16:creationId xmlns:a16="http://schemas.microsoft.com/office/drawing/2014/main" id="{3F6281B2-7D48-7973-406D-AD42CBDD5748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61;p61">
              <a:extLst>
                <a:ext uri="{FF2B5EF4-FFF2-40B4-BE49-F238E27FC236}">
                  <a16:creationId xmlns:a16="http://schemas.microsoft.com/office/drawing/2014/main" id="{40FCD2B1-3E3A-5D01-2E65-CFF51FC20E71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62;p61">
              <a:extLst>
                <a:ext uri="{FF2B5EF4-FFF2-40B4-BE49-F238E27FC236}">
                  <a16:creationId xmlns:a16="http://schemas.microsoft.com/office/drawing/2014/main" id="{6AAC8AB8-7B98-D6BF-62C1-1FF7480A7F1A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63;p61">
              <a:extLst>
                <a:ext uri="{FF2B5EF4-FFF2-40B4-BE49-F238E27FC236}">
                  <a16:creationId xmlns:a16="http://schemas.microsoft.com/office/drawing/2014/main" id="{1CC0049B-777B-3EBC-4986-86654EE21374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"/>
          <p:cNvSpPr txBox="1">
            <a:spLocks noGrp="1"/>
          </p:cNvSpPr>
          <p:nvPr>
            <p:ph type="subTitle" idx="14"/>
          </p:nvPr>
        </p:nvSpPr>
        <p:spPr>
          <a:xfrm>
            <a:off x="3586278" y="2691855"/>
            <a:ext cx="2622583" cy="719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Competitive Advantage</a:t>
            </a:r>
            <a:endParaRPr dirty="0"/>
          </a:p>
        </p:txBody>
      </p:sp>
      <p:sp>
        <p:nvSpPr>
          <p:cNvPr id="506" name="Google Shape;506;p36"/>
          <p:cNvSpPr txBox="1">
            <a:spLocks noGrp="1"/>
          </p:cNvSpPr>
          <p:nvPr>
            <p:ph type="subTitle" idx="13"/>
          </p:nvPr>
        </p:nvSpPr>
        <p:spPr>
          <a:xfrm>
            <a:off x="78036" y="2720962"/>
            <a:ext cx="3802451" cy="719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Investment Strategies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7"/>
          </p:nvPr>
        </p:nvSpPr>
        <p:spPr>
          <a:xfrm>
            <a:off x="436073" y="1013484"/>
            <a:ext cx="260944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Efficiency &amp; Automation</a:t>
            </a:r>
            <a:endParaRPr dirty="0"/>
          </a:p>
        </p:txBody>
      </p:sp>
      <p:sp>
        <p:nvSpPr>
          <p:cNvPr id="509" name="Google Shape;509;p36"/>
          <p:cNvSpPr txBox="1">
            <a:spLocks noGrp="1"/>
          </p:cNvSpPr>
          <p:nvPr>
            <p:ph type="subTitle" idx="8"/>
          </p:nvPr>
        </p:nvSpPr>
        <p:spPr>
          <a:xfrm>
            <a:off x="3260785" y="1054344"/>
            <a:ext cx="3037488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Improved Risk Management</a:t>
            </a:r>
            <a:endParaRPr dirty="0"/>
          </a:p>
        </p:txBody>
      </p:sp>
      <p:sp>
        <p:nvSpPr>
          <p:cNvPr id="510" name="Google Shape;510;p36"/>
          <p:cNvSpPr txBox="1">
            <a:spLocks noGrp="1"/>
          </p:cNvSpPr>
          <p:nvPr>
            <p:ph type="subTitle" idx="9"/>
          </p:nvPr>
        </p:nvSpPr>
        <p:spPr>
          <a:xfrm>
            <a:off x="6193884" y="895629"/>
            <a:ext cx="23319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Better UX</a:t>
            </a:r>
            <a:endParaRPr dirty="0"/>
          </a:p>
        </p:txBody>
      </p:sp>
      <p:sp>
        <p:nvSpPr>
          <p:cNvPr id="511" name="Google Shape;511;p36"/>
          <p:cNvSpPr txBox="1">
            <a:spLocks noGrp="1"/>
          </p:cNvSpPr>
          <p:nvPr>
            <p:ph type="title"/>
          </p:nvPr>
        </p:nvSpPr>
        <p:spPr>
          <a:xfrm>
            <a:off x="1168408" y="1340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the push for AI in Finance?</a:t>
            </a:r>
            <a:endParaRPr dirty="0"/>
          </a:p>
        </p:txBody>
      </p:sp>
      <p:sp>
        <p:nvSpPr>
          <p:cNvPr id="512" name="Google Shape;512;p36"/>
          <p:cNvSpPr txBox="1">
            <a:spLocks noGrp="1"/>
          </p:cNvSpPr>
          <p:nvPr>
            <p:ph type="subTitle" idx="1"/>
          </p:nvPr>
        </p:nvSpPr>
        <p:spPr>
          <a:xfrm>
            <a:off x="334780" y="1525140"/>
            <a:ext cx="267968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takes care of routine tasks like checking for fraud and handling paperwork, so banks and financial companies can work more efficiently and save money.</a:t>
            </a:r>
            <a:endParaRPr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sp>
        <p:nvSpPr>
          <p:cNvPr id="513" name="Google Shape;513;p36"/>
          <p:cNvSpPr txBox="1">
            <a:spLocks noGrp="1"/>
          </p:cNvSpPr>
          <p:nvPr>
            <p:ph type="subTitle" idx="4"/>
          </p:nvPr>
        </p:nvSpPr>
        <p:spPr>
          <a:xfrm>
            <a:off x="713613" y="3512625"/>
            <a:ext cx="2331900" cy="901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helps investors make smarter, faster decisions by analyzing trends and managing portfolios automatically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14" name="Google Shape;514;p36"/>
          <p:cNvSpPr txBox="1">
            <a:spLocks noGrp="1"/>
          </p:cNvSpPr>
          <p:nvPr>
            <p:ph type="subTitle" idx="5"/>
          </p:nvPr>
        </p:nvSpPr>
        <p:spPr>
          <a:xfrm>
            <a:off x="3575582" y="3512625"/>
            <a:ext cx="2331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Banks and financial firms use AI to stay ahead of the game, offering better services and adapting to new challenges</a:t>
            </a:r>
            <a:endParaRPr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sp>
        <p:nvSpPr>
          <p:cNvPr id="515" name="Google Shape;515;p36"/>
          <p:cNvSpPr txBox="1">
            <a:spLocks noGrp="1"/>
          </p:cNvSpPr>
          <p:nvPr>
            <p:ph type="subTitle" idx="2"/>
          </p:nvPr>
        </p:nvSpPr>
        <p:spPr>
          <a:xfrm>
            <a:off x="3513461" y="1525140"/>
            <a:ext cx="2331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can analyze huge amounts of financial data to detect fraud, decide who qualifies for loans, and predict market ups and downs</a:t>
            </a:r>
            <a:endParaRPr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sp>
        <p:nvSpPr>
          <p:cNvPr id="516" name="Google Shape;516;p36"/>
          <p:cNvSpPr txBox="1">
            <a:spLocks noGrp="1"/>
          </p:cNvSpPr>
          <p:nvPr>
            <p:ph type="subTitle" idx="3"/>
          </p:nvPr>
        </p:nvSpPr>
        <p:spPr>
          <a:xfrm>
            <a:off x="6098487" y="1494156"/>
            <a:ext cx="2331900" cy="950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AI-powered chatbots and smart financial tools help customers get quick answers and personalized advice.</a:t>
            </a:r>
            <a:endParaRPr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sp>
        <p:nvSpPr>
          <p:cNvPr id="2" name="Google Shape;505;p36">
            <a:extLst>
              <a:ext uri="{FF2B5EF4-FFF2-40B4-BE49-F238E27FC236}">
                <a16:creationId xmlns:a16="http://schemas.microsoft.com/office/drawing/2014/main" id="{5B2FB162-DEA8-3E12-684E-EF202848BE97}"/>
              </a:ext>
            </a:extLst>
          </p:cNvPr>
          <p:cNvSpPr txBox="1">
            <a:spLocks/>
          </p:cNvSpPr>
          <p:nvPr/>
        </p:nvSpPr>
        <p:spPr>
          <a:xfrm>
            <a:off x="6098487" y="2679358"/>
            <a:ext cx="2622583" cy="71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Regulatory Compliance</a:t>
            </a:r>
          </a:p>
        </p:txBody>
      </p:sp>
      <p:sp>
        <p:nvSpPr>
          <p:cNvPr id="3" name="Google Shape;514;p36">
            <a:extLst>
              <a:ext uri="{FF2B5EF4-FFF2-40B4-BE49-F238E27FC236}">
                <a16:creationId xmlns:a16="http://schemas.microsoft.com/office/drawing/2014/main" id="{F698BD4B-F2D3-9534-4A0A-0F25774F1646}"/>
              </a:ext>
            </a:extLst>
          </p:cNvPr>
          <p:cNvSpPr txBox="1">
            <a:spLocks/>
          </p:cNvSpPr>
          <p:nvPr/>
        </p:nvSpPr>
        <p:spPr>
          <a:xfrm>
            <a:off x="6298273" y="3459519"/>
            <a:ext cx="23319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AI monitors transactions for suspicious activity, and ensures compliance with rules to avoid costly fines.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A19A8AF-E798-5B51-0D4F-56CF6C4D17B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641839"/>
            <a:ext cx="7704000" cy="436098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Saira Condensed" panose="020B0604020202020204" charset="0"/>
                <a:cs typeface="Saira Condensed" panose="020B0604020202020204" charset="0"/>
              </a:rPr>
              <a:t>Fraud Detection &amp; Prevention</a:t>
            </a:r>
            <a:br>
              <a:rPr lang="en-US" dirty="0">
                <a:latin typeface="Saira Condensed" panose="020B0604020202020204" charset="0"/>
                <a:cs typeface="Saira Condensed" panose="020B0604020202020204" charset="0"/>
              </a:rPr>
            </a:br>
            <a:br>
              <a:rPr lang="en-US" b="0" dirty="0">
                <a:latin typeface="Saira Condensed" panose="020B0604020202020204" charset="0"/>
                <a:cs typeface="Saira Condensed" panose="020B0604020202020204" charset="0"/>
              </a:rPr>
            </a:b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AI systems such as the </a:t>
            </a:r>
            <a:r>
              <a:rPr lang="en-US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decision intelligence pro technology from Mastercard </a:t>
            </a: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leverages AI to assess transaction risk based on spending patterns, location, and behavioral data. Decision Intelligence Pro scans 125 billion transactions annually to detect fraud in just 50 milliseconds.</a:t>
            </a:r>
          </a:p>
          <a:p>
            <a:pPr algn="l"/>
            <a:endParaRPr lang="en-US" b="1" dirty="0">
              <a:solidFill>
                <a:schemeClr val="bg2"/>
              </a:solidFill>
              <a:latin typeface="Saira Condensed" panose="020B0604020202020204" charset="0"/>
              <a:cs typeface="Saira Condensed" panose="020B060402020202020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Saira Condensed" panose="020B0604020202020204" charset="0"/>
                <a:cs typeface="Saira Condensed" panose="020B0604020202020204" charset="0"/>
              </a:rPr>
              <a:t>Algorithmic trading</a:t>
            </a:r>
          </a:p>
          <a:p>
            <a:pPr algn="l"/>
            <a:br>
              <a:rPr lang="en-US" dirty="0">
                <a:latin typeface="Saira Condensed" panose="020B0604020202020204" charset="0"/>
                <a:cs typeface="Saira Condensed" panose="020B0604020202020204" charset="0"/>
              </a:rPr>
            </a:b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AI-powered trading bots analyze market data, financial news and social media sentiment to make informed decisions like Goldman Sachs using AI algorithm to optimize trades and maximize profits.</a:t>
            </a:r>
          </a:p>
          <a:p>
            <a:pPr algn="l"/>
            <a:endParaRPr lang="en-US" b="0" dirty="0">
              <a:solidFill>
                <a:schemeClr val="tx1"/>
              </a:solidFill>
              <a:latin typeface="Saira Condensed" panose="020B0604020202020204" charset="0"/>
              <a:cs typeface="Saira Condensed" panose="020B060402020202020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Saira Condensed" panose="020B0604020202020204" charset="0"/>
                <a:cs typeface="Saira Condensed" panose="020B0604020202020204" charset="0"/>
              </a:rPr>
              <a:t>Credit Scoring and Risk Assessment</a:t>
            </a:r>
          </a:p>
          <a:p>
            <a:pPr algn="l"/>
            <a:br>
              <a:rPr lang="en-US" dirty="0">
                <a:latin typeface="Saira Condensed" panose="020B0604020202020204" charset="0"/>
                <a:cs typeface="Saira Condensed" panose="020B0604020202020204" charset="0"/>
              </a:rPr>
            </a:b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AI assesses borrower’s creditworthiness along with data </a:t>
            </a:r>
            <a:r>
              <a:rPr lang="en-US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like spending habits to approve people for loans.</a:t>
            </a:r>
          </a:p>
          <a:p>
            <a:pPr algn="l"/>
            <a:endParaRPr lang="en-US" b="1" dirty="0">
              <a:solidFill>
                <a:schemeClr val="bg2"/>
              </a:solidFill>
              <a:latin typeface="Saira Condensed" panose="020B0604020202020204" charset="0"/>
              <a:cs typeface="Saira Condensed" panose="020B060402020202020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Saira Condensed" panose="020B0604020202020204" charset="0"/>
                <a:cs typeface="Saira Condensed" panose="020B0604020202020204" charset="0"/>
              </a:rPr>
              <a:t>Portfolio Management (Robo-Advisors)</a:t>
            </a:r>
          </a:p>
          <a:p>
            <a:pPr algn="l"/>
            <a:br>
              <a:rPr lang="en-US" dirty="0">
                <a:latin typeface="Saira Condensed" panose="020B0604020202020204" charset="0"/>
                <a:cs typeface="Saira Condensed" panose="020B0604020202020204" charset="0"/>
              </a:rPr>
            </a:b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AI creates and manages investment portfolios tailored to clients’ goals and risk tolerance</a:t>
            </a:r>
          </a:p>
          <a:p>
            <a:pPr algn="l"/>
            <a:endParaRPr lang="en-US" b="0" dirty="0">
              <a:solidFill>
                <a:schemeClr val="bg2"/>
              </a:solidFill>
              <a:latin typeface="Saira Condensed" panose="020B0604020202020204" charset="0"/>
              <a:cs typeface="Saira Condensed" panose="020B060402020202020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Saira Condensed" panose="020B0604020202020204" charset="0"/>
                <a:cs typeface="Saira Condensed" panose="020B0604020202020204" charset="0"/>
              </a:rPr>
              <a:t>Market Sentiment Analysis</a:t>
            </a:r>
          </a:p>
          <a:p>
            <a:pPr algn="l"/>
            <a:br>
              <a:rPr lang="en-US" dirty="0">
                <a:latin typeface="Saira Condensed" panose="020B0604020202020204" charset="0"/>
                <a:cs typeface="Saira Condensed" panose="020B0604020202020204" charset="0"/>
              </a:rPr>
            </a:b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AI analyzes news articles, earnings reports and social media to measure market sentiment in anticipating market moves.</a:t>
            </a: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6EC170-5877-4003-3FD6-ECD21A23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pPr algn="ctr"/>
            <a:r>
              <a:rPr lang="en" dirty="0"/>
              <a:t>AI Use Case Motivation </a:t>
            </a:r>
            <a:endParaRPr lang="en-US" dirty="0"/>
          </a:p>
        </p:txBody>
      </p:sp>
      <p:grpSp>
        <p:nvGrpSpPr>
          <p:cNvPr id="7" name="Google Shape;472;p34">
            <a:extLst>
              <a:ext uri="{FF2B5EF4-FFF2-40B4-BE49-F238E27FC236}">
                <a16:creationId xmlns:a16="http://schemas.microsoft.com/office/drawing/2014/main" id="{48733E04-5401-540A-BCC4-0D9E923BB6B3}"/>
              </a:ext>
            </a:extLst>
          </p:cNvPr>
          <p:cNvGrpSpPr/>
          <p:nvPr/>
        </p:nvGrpSpPr>
        <p:grpSpPr>
          <a:xfrm>
            <a:off x="7094631" y="140677"/>
            <a:ext cx="774483" cy="385785"/>
            <a:chOff x="5744051" y="3766250"/>
            <a:chExt cx="428511" cy="383186"/>
          </a:xfrm>
        </p:grpSpPr>
        <p:sp>
          <p:nvSpPr>
            <p:cNvPr id="8" name="Google Shape;473;p34">
              <a:extLst>
                <a:ext uri="{FF2B5EF4-FFF2-40B4-BE49-F238E27FC236}">
                  <a16:creationId xmlns:a16="http://schemas.microsoft.com/office/drawing/2014/main" id="{2B72AF54-CD13-3E80-0F2F-F79B6D66FBF0}"/>
                </a:ext>
              </a:extLst>
            </p:cNvPr>
            <p:cNvSpPr/>
            <p:nvPr/>
          </p:nvSpPr>
          <p:spPr>
            <a:xfrm>
              <a:off x="5872489" y="3804510"/>
              <a:ext cx="130696" cy="130460"/>
            </a:xfrm>
            <a:custGeom>
              <a:avLst/>
              <a:gdLst/>
              <a:ahLst/>
              <a:cxnLst/>
              <a:rect l="l" t="t" r="r" b="b"/>
              <a:pathLst>
                <a:path w="4977" h="4968" extrusionOk="0">
                  <a:moveTo>
                    <a:pt x="2480" y="0"/>
                  </a:moveTo>
                  <a:cubicBezTo>
                    <a:pt x="1110" y="0"/>
                    <a:pt x="0" y="1107"/>
                    <a:pt x="0" y="2479"/>
                  </a:cubicBezTo>
                  <a:cubicBezTo>
                    <a:pt x="0" y="3847"/>
                    <a:pt x="1110" y="4967"/>
                    <a:pt x="2479" y="4967"/>
                  </a:cubicBezTo>
                  <a:cubicBezTo>
                    <a:pt x="2485" y="4967"/>
                    <a:pt x="2491" y="4967"/>
                    <a:pt x="2496" y="4967"/>
                  </a:cubicBezTo>
                  <a:cubicBezTo>
                    <a:pt x="3866" y="4967"/>
                    <a:pt x="4967" y="3861"/>
                    <a:pt x="4977" y="2488"/>
                  </a:cubicBezTo>
                  <a:cubicBezTo>
                    <a:pt x="4977" y="1120"/>
                    <a:pt x="3866" y="0"/>
                    <a:pt x="2498" y="0"/>
                  </a:cubicBezTo>
                  <a:cubicBezTo>
                    <a:pt x="2492" y="0"/>
                    <a:pt x="2486" y="0"/>
                    <a:pt x="2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4;p34">
              <a:extLst>
                <a:ext uri="{FF2B5EF4-FFF2-40B4-BE49-F238E27FC236}">
                  <a16:creationId xmlns:a16="http://schemas.microsoft.com/office/drawing/2014/main" id="{C15911EC-6EB2-B05D-71D3-D51C59718D3B}"/>
                </a:ext>
              </a:extLst>
            </p:cNvPr>
            <p:cNvSpPr/>
            <p:nvPr/>
          </p:nvSpPr>
          <p:spPr>
            <a:xfrm>
              <a:off x="5871963" y="3804169"/>
              <a:ext cx="74185" cy="130775"/>
            </a:xfrm>
            <a:custGeom>
              <a:avLst/>
              <a:gdLst/>
              <a:ahLst/>
              <a:cxnLst/>
              <a:rect l="l" t="t" r="r" b="b"/>
              <a:pathLst>
                <a:path w="2825" h="4980" extrusionOk="0">
                  <a:moveTo>
                    <a:pt x="2487" y="0"/>
                  </a:moveTo>
                  <a:cubicBezTo>
                    <a:pt x="1138" y="0"/>
                    <a:pt x="10" y="1094"/>
                    <a:pt x="1" y="2482"/>
                  </a:cubicBezTo>
                  <a:cubicBezTo>
                    <a:pt x="1" y="3880"/>
                    <a:pt x="1144" y="4980"/>
                    <a:pt x="2498" y="4980"/>
                  </a:cubicBezTo>
                  <a:cubicBezTo>
                    <a:pt x="2599" y="4980"/>
                    <a:pt x="2702" y="4974"/>
                    <a:pt x="2805" y="4961"/>
                  </a:cubicBezTo>
                  <a:cubicBezTo>
                    <a:pt x="1570" y="4789"/>
                    <a:pt x="642" y="3736"/>
                    <a:pt x="642" y="2482"/>
                  </a:cubicBezTo>
                  <a:cubicBezTo>
                    <a:pt x="652" y="1238"/>
                    <a:pt x="1580" y="185"/>
                    <a:pt x="2824" y="23"/>
                  </a:cubicBezTo>
                  <a:cubicBezTo>
                    <a:pt x="2710" y="8"/>
                    <a:pt x="2598" y="0"/>
                    <a:pt x="2487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5;p34">
              <a:extLst>
                <a:ext uri="{FF2B5EF4-FFF2-40B4-BE49-F238E27FC236}">
                  <a16:creationId xmlns:a16="http://schemas.microsoft.com/office/drawing/2014/main" id="{AB004C74-2CC5-33C4-C42D-C2C85FCA22C0}"/>
                </a:ext>
              </a:extLst>
            </p:cNvPr>
            <p:cNvSpPr/>
            <p:nvPr/>
          </p:nvSpPr>
          <p:spPr>
            <a:xfrm>
              <a:off x="5893339" y="3825361"/>
              <a:ext cx="88995" cy="88733"/>
            </a:xfrm>
            <a:custGeom>
              <a:avLst/>
              <a:gdLst/>
              <a:ahLst/>
              <a:cxnLst/>
              <a:rect l="l" t="t" r="r" b="b"/>
              <a:pathLst>
                <a:path w="3389" h="3379" extrusionOk="0">
                  <a:moveTo>
                    <a:pt x="1677" y="0"/>
                  </a:moveTo>
                  <a:cubicBezTo>
                    <a:pt x="756" y="0"/>
                    <a:pt x="0" y="753"/>
                    <a:pt x="0" y="1685"/>
                  </a:cubicBezTo>
                  <a:cubicBezTo>
                    <a:pt x="0" y="2623"/>
                    <a:pt x="756" y="3379"/>
                    <a:pt x="1685" y="3379"/>
                  </a:cubicBezTo>
                  <a:cubicBezTo>
                    <a:pt x="1691" y="3379"/>
                    <a:pt x="1696" y="3379"/>
                    <a:pt x="1702" y="3379"/>
                  </a:cubicBezTo>
                  <a:cubicBezTo>
                    <a:pt x="2632" y="3379"/>
                    <a:pt x="3379" y="2627"/>
                    <a:pt x="3388" y="1694"/>
                  </a:cubicBezTo>
                  <a:cubicBezTo>
                    <a:pt x="3388" y="757"/>
                    <a:pt x="2632" y="1"/>
                    <a:pt x="1694" y="1"/>
                  </a:cubicBezTo>
                  <a:cubicBezTo>
                    <a:pt x="1688" y="1"/>
                    <a:pt x="1683" y="0"/>
                    <a:pt x="1677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6;p34">
              <a:extLst>
                <a:ext uri="{FF2B5EF4-FFF2-40B4-BE49-F238E27FC236}">
                  <a16:creationId xmlns:a16="http://schemas.microsoft.com/office/drawing/2014/main" id="{FC9E1AF8-FCC0-646F-CB31-1BCA41394FB3}"/>
                </a:ext>
              </a:extLst>
            </p:cNvPr>
            <p:cNvSpPr/>
            <p:nvPr/>
          </p:nvSpPr>
          <p:spPr>
            <a:xfrm>
              <a:off x="5892840" y="3824993"/>
              <a:ext cx="53308" cy="88995"/>
            </a:xfrm>
            <a:custGeom>
              <a:avLst/>
              <a:gdLst/>
              <a:ahLst/>
              <a:cxnLst/>
              <a:rect l="l" t="t" r="r" b="b"/>
              <a:pathLst>
                <a:path w="2030" h="3389" extrusionOk="0">
                  <a:moveTo>
                    <a:pt x="1694" y="0"/>
                  </a:moveTo>
                  <a:cubicBezTo>
                    <a:pt x="786" y="0"/>
                    <a:pt x="9" y="742"/>
                    <a:pt x="0" y="1689"/>
                  </a:cubicBezTo>
                  <a:cubicBezTo>
                    <a:pt x="0" y="2645"/>
                    <a:pt x="777" y="3388"/>
                    <a:pt x="1685" y="3388"/>
                  </a:cubicBezTo>
                  <a:cubicBezTo>
                    <a:pt x="1795" y="3388"/>
                    <a:pt x="1907" y="3377"/>
                    <a:pt x="2020" y="3355"/>
                  </a:cubicBezTo>
                  <a:cubicBezTo>
                    <a:pt x="1225" y="3201"/>
                    <a:pt x="661" y="2503"/>
                    <a:pt x="661" y="1689"/>
                  </a:cubicBezTo>
                  <a:cubicBezTo>
                    <a:pt x="661" y="885"/>
                    <a:pt x="1235" y="187"/>
                    <a:pt x="2029" y="34"/>
                  </a:cubicBezTo>
                  <a:cubicBezTo>
                    <a:pt x="1916" y="11"/>
                    <a:pt x="1804" y="0"/>
                    <a:pt x="1694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;p34">
              <a:extLst>
                <a:ext uri="{FF2B5EF4-FFF2-40B4-BE49-F238E27FC236}">
                  <a16:creationId xmlns:a16="http://schemas.microsoft.com/office/drawing/2014/main" id="{AAF55D36-9014-9EF3-2275-82EE11FC2E0A}"/>
                </a:ext>
              </a:extLst>
            </p:cNvPr>
            <p:cNvSpPr/>
            <p:nvPr/>
          </p:nvSpPr>
          <p:spPr>
            <a:xfrm>
              <a:off x="5919231" y="3839436"/>
              <a:ext cx="35714" cy="61107"/>
            </a:xfrm>
            <a:custGeom>
              <a:avLst/>
              <a:gdLst/>
              <a:ahLst/>
              <a:cxnLst/>
              <a:rect l="l" t="t" r="r" b="b"/>
              <a:pathLst>
                <a:path w="1360" h="2327" extrusionOk="0">
                  <a:moveTo>
                    <a:pt x="651" y="469"/>
                  </a:moveTo>
                  <a:lnTo>
                    <a:pt x="651" y="900"/>
                  </a:lnTo>
                  <a:cubicBezTo>
                    <a:pt x="469" y="833"/>
                    <a:pt x="421" y="776"/>
                    <a:pt x="421" y="670"/>
                  </a:cubicBezTo>
                  <a:cubicBezTo>
                    <a:pt x="421" y="546"/>
                    <a:pt x="526" y="489"/>
                    <a:pt x="651" y="469"/>
                  </a:cubicBezTo>
                  <a:close/>
                  <a:moveTo>
                    <a:pt x="794" y="1350"/>
                  </a:moveTo>
                  <a:cubicBezTo>
                    <a:pt x="967" y="1426"/>
                    <a:pt x="1005" y="1503"/>
                    <a:pt x="1005" y="1608"/>
                  </a:cubicBezTo>
                  <a:cubicBezTo>
                    <a:pt x="1005" y="1723"/>
                    <a:pt x="909" y="1828"/>
                    <a:pt x="794" y="1838"/>
                  </a:cubicBezTo>
                  <a:lnTo>
                    <a:pt x="794" y="1350"/>
                  </a:lnTo>
                  <a:close/>
                  <a:moveTo>
                    <a:pt x="718" y="0"/>
                  </a:moveTo>
                  <a:cubicBezTo>
                    <a:pt x="670" y="0"/>
                    <a:pt x="622" y="29"/>
                    <a:pt x="622" y="77"/>
                  </a:cubicBezTo>
                  <a:lnTo>
                    <a:pt x="622" y="154"/>
                  </a:lnTo>
                  <a:cubicBezTo>
                    <a:pt x="287" y="192"/>
                    <a:pt x="67" y="374"/>
                    <a:pt x="67" y="709"/>
                  </a:cubicBezTo>
                  <a:cubicBezTo>
                    <a:pt x="67" y="1063"/>
                    <a:pt x="345" y="1168"/>
                    <a:pt x="613" y="1273"/>
                  </a:cubicBezTo>
                  <a:lnTo>
                    <a:pt x="613" y="1838"/>
                  </a:lnTo>
                  <a:cubicBezTo>
                    <a:pt x="479" y="1819"/>
                    <a:pt x="354" y="1752"/>
                    <a:pt x="258" y="1656"/>
                  </a:cubicBezTo>
                  <a:cubicBezTo>
                    <a:pt x="236" y="1633"/>
                    <a:pt x="206" y="1623"/>
                    <a:pt x="176" y="1623"/>
                  </a:cubicBezTo>
                  <a:cubicBezTo>
                    <a:pt x="130" y="1623"/>
                    <a:pt x="84" y="1648"/>
                    <a:pt x="67" y="1694"/>
                  </a:cubicBezTo>
                  <a:cubicBezTo>
                    <a:pt x="0" y="1771"/>
                    <a:pt x="0" y="1876"/>
                    <a:pt x="67" y="1943"/>
                  </a:cubicBezTo>
                  <a:cubicBezTo>
                    <a:pt x="203" y="2089"/>
                    <a:pt x="392" y="2174"/>
                    <a:pt x="590" y="2174"/>
                  </a:cubicBezTo>
                  <a:cubicBezTo>
                    <a:pt x="601" y="2174"/>
                    <a:pt x="612" y="2173"/>
                    <a:pt x="622" y="2173"/>
                  </a:cubicBezTo>
                  <a:lnTo>
                    <a:pt x="622" y="2173"/>
                  </a:lnTo>
                  <a:lnTo>
                    <a:pt x="613" y="2183"/>
                  </a:lnTo>
                  <a:lnTo>
                    <a:pt x="613" y="2259"/>
                  </a:lnTo>
                  <a:cubicBezTo>
                    <a:pt x="613" y="2297"/>
                    <a:pt x="670" y="2326"/>
                    <a:pt x="708" y="2326"/>
                  </a:cubicBezTo>
                  <a:cubicBezTo>
                    <a:pt x="756" y="2326"/>
                    <a:pt x="804" y="2297"/>
                    <a:pt x="804" y="2259"/>
                  </a:cubicBezTo>
                  <a:lnTo>
                    <a:pt x="804" y="2173"/>
                  </a:lnTo>
                  <a:cubicBezTo>
                    <a:pt x="1120" y="2154"/>
                    <a:pt x="1359" y="1886"/>
                    <a:pt x="1340" y="1570"/>
                  </a:cubicBezTo>
                  <a:cubicBezTo>
                    <a:pt x="1340" y="1235"/>
                    <a:pt x="1129" y="1082"/>
                    <a:pt x="814" y="967"/>
                  </a:cubicBezTo>
                  <a:lnTo>
                    <a:pt x="814" y="469"/>
                  </a:lnTo>
                  <a:cubicBezTo>
                    <a:pt x="909" y="479"/>
                    <a:pt x="1005" y="508"/>
                    <a:pt x="1082" y="556"/>
                  </a:cubicBezTo>
                  <a:cubicBezTo>
                    <a:pt x="1102" y="567"/>
                    <a:pt x="1123" y="573"/>
                    <a:pt x="1144" y="573"/>
                  </a:cubicBezTo>
                  <a:cubicBezTo>
                    <a:pt x="1191" y="573"/>
                    <a:pt x="1234" y="545"/>
                    <a:pt x="1254" y="498"/>
                  </a:cubicBezTo>
                  <a:cubicBezTo>
                    <a:pt x="1311" y="431"/>
                    <a:pt x="1302" y="335"/>
                    <a:pt x="1244" y="278"/>
                  </a:cubicBezTo>
                  <a:cubicBezTo>
                    <a:pt x="1130" y="199"/>
                    <a:pt x="992" y="152"/>
                    <a:pt x="852" y="152"/>
                  </a:cubicBezTo>
                  <a:cubicBezTo>
                    <a:pt x="839" y="152"/>
                    <a:pt x="827" y="153"/>
                    <a:pt x="814" y="154"/>
                  </a:cubicBezTo>
                  <a:lnTo>
                    <a:pt x="814" y="77"/>
                  </a:lnTo>
                  <a:cubicBezTo>
                    <a:pt x="814" y="39"/>
                    <a:pt x="76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8;p34">
              <a:extLst>
                <a:ext uri="{FF2B5EF4-FFF2-40B4-BE49-F238E27FC236}">
                  <a16:creationId xmlns:a16="http://schemas.microsoft.com/office/drawing/2014/main" id="{E05B8803-836B-83B7-694D-03F37D85E471}"/>
                </a:ext>
              </a:extLst>
            </p:cNvPr>
            <p:cNvSpPr/>
            <p:nvPr/>
          </p:nvSpPr>
          <p:spPr>
            <a:xfrm>
              <a:off x="5973747" y="3766565"/>
              <a:ext cx="130959" cy="130460"/>
            </a:xfrm>
            <a:custGeom>
              <a:avLst/>
              <a:gdLst/>
              <a:ahLst/>
              <a:cxnLst/>
              <a:rect l="l" t="t" r="r" b="b"/>
              <a:pathLst>
                <a:path w="4987" h="4968" extrusionOk="0">
                  <a:moveTo>
                    <a:pt x="2481" y="0"/>
                  </a:moveTo>
                  <a:cubicBezTo>
                    <a:pt x="1121" y="0"/>
                    <a:pt x="10" y="1107"/>
                    <a:pt x="1" y="2479"/>
                  </a:cubicBezTo>
                  <a:cubicBezTo>
                    <a:pt x="1" y="3847"/>
                    <a:pt x="1111" y="4967"/>
                    <a:pt x="2489" y="4967"/>
                  </a:cubicBezTo>
                  <a:cubicBezTo>
                    <a:pt x="2495" y="4967"/>
                    <a:pt x="2501" y="4967"/>
                    <a:pt x="2507" y="4967"/>
                  </a:cubicBezTo>
                  <a:cubicBezTo>
                    <a:pt x="3867" y="4967"/>
                    <a:pt x="4977" y="3861"/>
                    <a:pt x="4977" y="2488"/>
                  </a:cubicBezTo>
                  <a:cubicBezTo>
                    <a:pt x="4987" y="1120"/>
                    <a:pt x="3877" y="0"/>
                    <a:pt x="2499" y="0"/>
                  </a:cubicBezTo>
                  <a:cubicBezTo>
                    <a:pt x="2493" y="0"/>
                    <a:pt x="2487" y="0"/>
                    <a:pt x="2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9;p34">
              <a:extLst>
                <a:ext uri="{FF2B5EF4-FFF2-40B4-BE49-F238E27FC236}">
                  <a16:creationId xmlns:a16="http://schemas.microsoft.com/office/drawing/2014/main" id="{F830B027-CCA3-695E-7FF5-6B4F69487163}"/>
                </a:ext>
              </a:extLst>
            </p:cNvPr>
            <p:cNvSpPr/>
            <p:nvPr/>
          </p:nvSpPr>
          <p:spPr>
            <a:xfrm>
              <a:off x="5973274" y="3766250"/>
              <a:ext cx="74132" cy="130801"/>
            </a:xfrm>
            <a:custGeom>
              <a:avLst/>
              <a:gdLst/>
              <a:ahLst/>
              <a:cxnLst/>
              <a:rect l="l" t="t" r="r" b="b"/>
              <a:pathLst>
                <a:path w="2823" h="4981" extrusionOk="0">
                  <a:moveTo>
                    <a:pt x="2497" y="1"/>
                  </a:moveTo>
                  <a:cubicBezTo>
                    <a:pt x="1143" y="1"/>
                    <a:pt x="9" y="1089"/>
                    <a:pt x="9" y="2481"/>
                  </a:cubicBezTo>
                  <a:cubicBezTo>
                    <a:pt x="0" y="3875"/>
                    <a:pt x="1136" y="4981"/>
                    <a:pt x="2492" y="4981"/>
                  </a:cubicBezTo>
                  <a:cubicBezTo>
                    <a:pt x="2598" y="4981"/>
                    <a:pt x="2705" y="4974"/>
                    <a:pt x="2813" y="4960"/>
                  </a:cubicBezTo>
                  <a:cubicBezTo>
                    <a:pt x="1569" y="4797"/>
                    <a:pt x="641" y="3735"/>
                    <a:pt x="650" y="2481"/>
                  </a:cubicBezTo>
                  <a:cubicBezTo>
                    <a:pt x="650" y="1237"/>
                    <a:pt x="1579" y="184"/>
                    <a:pt x="2823" y="22"/>
                  </a:cubicBezTo>
                  <a:cubicBezTo>
                    <a:pt x="2713" y="8"/>
                    <a:pt x="2605" y="1"/>
                    <a:pt x="2497" y="1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0;p34">
              <a:extLst>
                <a:ext uri="{FF2B5EF4-FFF2-40B4-BE49-F238E27FC236}">
                  <a16:creationId xmlns:a16="http://schemas.microsoft.com/office/drawing/2014/main" id="{0227F99D-BF5E-3ED6-A2ED-CB9B6538B1FD}"/>
                </a:ext>
              </a:extLst>
            </p:cNvPr>
            <p:cNvSpPr/>
            <p:nvPr/>
          </p:nvSpPr>
          <p:spPr>
            <a:xfrm>
              <a:off x="5994624" y="3787415"/>
              <a:ext cx="89231" cy="88733"/>
            </a:xfrm>
            <a:custGeom>
              <a:avLst/>
              <a:gdLst/>
              <a:ahLst/>
              <a:cxnLst/>
              <a:rect l="l" t="t" r="r" b="b"/>
              <a:pathLst>
                <a:path w="3398" h="3379" extrusionOk="0">
                  <a:moveTo>
                    <a:pt x="1686" y="0"/>
                  </a:moveTo>
                  <a:cubicBezTo>
                    <a:pt x="756" y="0"/>
                    <a:pt x="10" y="753"/>
                    <a:pt x="0" y="1685"/>
                  </a:cubicBezTo>
                  <a:cubicBezTo>
                    <a:pt x="0" y="2623"/>
                    <a:pt x="756" y="3379"/>
                    <a:pt x="1694" y="3379"/>
                  </a:cubicBezTo>
                  <a:cubicBezTo>
                    <a:pt x="1700" y="3379"/>
                    <a:pt x="1706" y="3379"/>
                    <a:pt x="1712" y="3379"/>
                  </a:cubicBezTo>
                  <a:cubicBezTo>
                    <a:pt x="2641" y="3379"/>
                    <a:pt x="3388" y="2626"/>
                    <a:pt x="3388" y="1694"/>
                  </a:cubicBezTo>
                  <a:cubicBezTo>
                    <a:pt x="3398" y="757"/>
                    <a:pt x="2642" y="0"/>
                    <a:pt x="1704" y="0"/>
                  </a:cubicBezTo>
                  <a:cubicBezTo>
                    <a:pt x="1698" y="0"/>
                    <a:pt x="1692" y="0"/>
                    <a:pt x="1686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1;p34">
              <a:extLst>
                <a:ext uri="{FF2B5EF4-FFF2-40B4-BE49-F238E27FC236}">
                  <a16:creationId xmlns:a16="http://schemas.microsoft.com/office/drawing/2014/main" id="{4D70A308-9D5B-FDB6-4E3C-B3D94022FD74}"/>
                </a:ext>
              </a:extLst>
            </p:cNvPr>
            <p:cNvSpPr/>
            <p:nvPr/>
          </p:nvSpPr>
          <p:spPr>
            <a:xfrm>
              <a:off x="5994361" y="3787284"/>
              <a:ext cx="53308" cy="88916"/>
            </a:xfrm>
            <a:custGeom>
              <a:avLst/>
              <a:gdLst/>
              <a:ahLst/>
              <a:cxnLst/>
              <a:rect l="l" t="t" r="r" b="b"/>
              <a:pathLst>
                <a:path w="2030" h="3386" extrusionOk="0">
                  <a:moveTo>
                    <a:pt x="1689" y="0"/>
                  </a:moveTo>
                  <a:cubicBezTo>
                    <a:pt x="775" y="0"/>
                    <a:pt x="1" y="734"/>
                    <a:pt x="1" y="1680"/>
                  </a:cubicBezTo>
                  <a:cubicBezTo>
                    <a:pt x="1" y="2641"/>
                    <a:pt x="777" y="3386"/>
                    <a:pt x="1695" y="3386"/>
                  </a:cubicBezTo>
                  <a:cubicBezTo>
                    <a:pt x="1802" y="3386"/>
                    <a:pt x="1910" y="3376"/>
                    <a:pt x="2020" y="3355"/>
                  </a:cubicBezTo>
                  <a:cubicBezTo>
                    <a:pt x="1226" y="3192"/>
                    <a:pt x="651" y="2494"/>
                    <a:pt x="661" y="1690"/>
                  </a:cubicBezTo>
                  <a:cubicBezTo>
                    <a:pt x="661" y="876"/>
                    <a:pt x="1235" y="187"/>
                    <a:pt x="2030" y="34"/>
                  </a:cubicBezTo>
                  <a:cubicBezTo>
                    <a:pt x="1915" y="11"/>
                    <a:pt x="1801" y="0"/>
                    <a:pt x="1689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2;p34">
              <a:extLst>
                <a:ext uri="{FF2B5EF4-FFF2-40B4-BE49-F238E27FC236}">
                  <a16:creationId xmlns:a16="http://schemas.microsoft.com/office/drawing/2014/main" id="{38961124-E04E-6929-B223-903B006D5DC2}"/>
                </a:ext>
              </a:extLst>
            </p:cNvPr>
            <p:cNvSpPr/>
            <p:nvPr/>
          </p:nvSpPr>
          <p:spPr>
            <a:xfrm>
              <a:off x="6020753" y="3801727"/>
              <a:ext cx="35451" cy="60844"/>
            </a:xfrm>
            <a:custGeom>
              <a:avLst/>
              <a:gdLst/>
              <a:ahLst/>
              <a:cxnLst/>
              <a:rect l="l" t="t" r="r" b="b"/>
              <a:pathLst>
                <a:path w="1350" h="2317" extrusionOk="0">
                  <a:moveTo>
                    <a:pt x="642" y="470"/>
                  </a:moveTo>
                  <a:lnTo>
                    <a:pt x="642" y="891"/>
                  </a:lnTo>
                  <a:cubicBezTo>
                    <a:pt x="460" y="824"/>
                    <a:pt x="412" y="767"/>
                    <a:pt x="412" y="661"/>
                  </a:cubicBezTo>
                  <a:cubicBezTo>
                    <a:pt x="412" y="537"/>
                    <a:pt x="517" y="489"/>
                    <a:pt x="642" y="470"/>
                  </a:cubicBezTo>
                  <a:close/>
                  <a:moveTo>
                    <a:pt x="785" y="1341"/>
                  </a:moveTo>
                  <a:cubicBezTo>
                    <a:pt x="967" y="1417"/>
                    <a:pt x="996" y="1503"/>
                    <a:pt x="996" y="1599"/>
                  </a:cubicBezTo>
                  <a:cubicBezTo>
                    <a:pt x="996" y="1724"/>
                    <a:pt x="910" y="1819"/>
                    <a:pt x="785" y="1829"/>
                  </a:cubicBezTo>
                  <a:lnTo>
                    <a:pt x="785" y="1341"/>
                  </a:lnTo>
                  <a:close/>
                  <a:moveTo>
                    <a:pt x="709" y="1"/>
                  </a:moveTo>
                  <a:cubicBezTo>
                    <a:pt x="661" y="1"/>
                    <a:pt x="613" y="30"/>
                    <a:pt x="613" y="68"/>
                  </a:cubicBezTo>
                  <a:lnTo>
                    <a:pt x="613" y="145"/>
                  </a:lnTo>
                  <a:cubicBezTo>
                    <a:pt x="278" y="192"/>
                    <a:pt x="67" y="365"/>
                    <a:pt x="67" y="700"/>
                  </a:cubicBezTo>
                  <a:cubicBezTo>
                    <a:pt x="58" y="1054"/>
                    <a:pt x="335" y="1169"/>
                    <a:pt x="613" y="1274"/>
                  </a:cubicBezTo>
                  <a:lnTo>
                    <a:pt x="613" y="1829"/>
                  </a:lnTo>
                  <a:cubicBezTo>
                    <a:pt x="479" y="1810"/>
                    <a:pt x="355" y="1743"/>
                    <a:pt x="249" y="1647"/>
                  </a:cubicBezTo>
                  <a:cubicBezTo>
                    <a:pt x="227" y="1624"/>
                    <a:pt x="198" y="1614"/>
                    <a:pt x="169" y="1614"/>
                  </a:cubicBezTo>
                  <a:cubicBezTo>
                    <a:pt x="125" y="1614"/>
                    <a:pt x="81" y="1639"/>
                    <a:pt x="58" y="1685"/>
                  </a:cubicBezTo>
                  <a:cubicBezTo>
                    <a:pt x="0" y="1762"/>
                    <a:pt x="0" y="1867"/>
                    <a:pt x="58" y="1944"/>
                  </a:cubicBezTo>
                  <a:cubicBezTo>
                    <a:pt x="201" y="2097"/>
                    <a:pt x="402" y="2173"/>
                    <a:pt x="613" y="2173"/>
                  </a:cubicBezTo>
                  <a:lnTo>
                    <a:pt x="603" y="2250"/>
                  </a:lnTo>
                  <a:cubicBezTo>
                    <a:pt x="603" y="2288"/>
                    <a:pt x="661" y="2317"/>
                    <a:pt x="699" y="2317"/>
                  </a:cubicBezTo>
                  <a:cubicBezTo>
                    <a:pt x="747" y="2317"/>
                    <a:pt x="804" y="2288"/>
                    <a:pt x="804" y="2250"/>
                  </a:cubicBezTo>
                  <a:lnTo>
                    <a:pt x="804" y="2164"/>
                  </a:lnTo>
                  <a:cubicBezTo>
                    <a:pt x="1111" y="2145"/>
                    <a:pt x="1350" y="1877"/>
                    <a:pt x="1340" y="1561"/>
                  </a:cubicBezTo>
                  <a:cubicBezTo>
                    <a:pt x="1340" y="1207"/>
                    <a:pt x="1101" y="1063"/>
                    <a:pt x="804" y="958"/>
                  </a:cubicBezTo>
                  <a:lnTo>
                    <a:pt x="804" y="460"/>
                  </a:lnTo>
                  <a:cubicBezTo>
                    <a:pt x="996" y="470"/>
                    <a:pt x="1063" y="566"/>
                    <a:pt x="1139" y="566"/>
                  </a:cubicBezTo>
                  <a:cubicBezTo>
                    <a:pt x="1216" y="566"/>
                    <a:pt x="1264" y="489"/>
                    <a:pt x="1283" y="422"/>
                  </a:cubicBezTo>
                  <a:cubicBezTo>
                    <a:pt x="1312" y="298"/>
                    <a:pt x="1235" y="240"/>
                    <a:pt x="1120" y="192"/>
                  </a:cubicBezTo>
                  <a:cubicBezTo>
                    <a:pt x="1015" y="164"/>
                    <a:pt x="910" y="145"/>
                    <a:pt x="804" y="145"/>
                  </a:cubicBezTo>
                  <a:lnTo>
                    <a:pt x="804" y="68"/>
                  </a:lnTo>
                  <a:cubicBezTo>
                    <a:pt x="804" y="30"/>
                    <a:pt x="757" y="1"/>
                    <a:pt x="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3;p34">
              <a:extLst>
                <a:ext uri="{FF2B5EF4-FFF2-40B4-BE49-F238E27FC236}">
                  <a16:creationId xmlns:a16="http://schemas.microsoft.com/office/drawing/2014/main" id="{CDB7566F-D5AD-5FDC-1C56-0ADACE5C1756}"/>
                </a:ext>
              </a:extLst>
            </p:cNvPr>
            <p:cNvSpPr/>
            <p:nvPr/>
          </p:nvSpPr>
          <p:spPr>
            <a:xfrm>
              <a:off x="5744051" y="3983945"/>
              <a:ext cx="147056" cy="165491"/>
            </a:xfrm>
            <a:custGeom>
              <a:avLst/>
              <a:gdLst/>
              <a:ahLst/>
              <a:cxnLst/>
              <a:rect l="l" t="t" r="r" b="b"/>
              <a:pathLst>
                <a:path w="5600" h="6302" extrusionOk="0">
                  <a:moveTo>
                    <a:pt x="3733" y="0"/>
                  </a:moveTo>
                  <a:lnTo>
                    <a:pt x="269" y="1292"/>
                  </a:lnTo>
                  <a:cubicBezTo>
                    <a:pt x="96" y="1359"/>
                    <a:pt x="1" y="1560"/>
                    <a:pt x="68" y="1733"/>
                  </a:cubicBezTo>
                  <a:lnTo>
                    <a:pt x="1695" y="6078"/>
                  </a:lnTo>
                  <a:cubicBezTo>
                    <a:pt x="1746" y="6218"/>
                    <a:pt x="1872" y="6301"/>
                    <a:pt x="2010" y="6301"/>
                  </a:cubicBezTo>
                  <a:cubicBezTo>
                    <a:pt x="2051" y="6301"/>
                    <a:pt x="2093" y="6294"/>
                    <a:pt x="2135" y="6278"/>
                  </a:cubicBezTo>
                  <a:lnTo>
                    <a:pt x="5599" y="4986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4;p34">
              <a:extLst>
                <a:ext uri="{FF2B5EF4-FFF2-40B4-BE49-F238E27FC236}">
                  <a16:creationId xmlns:a16="http://schemas.microsoft.com/office/drawing/2014/main" id="{0447ED43-DE55-5AF3-796B-4864FE311246}"/>
                </a:ext>
              </a:extLst>
            </p:cNvPr>
            <p:cNvSpPr/>
            <p:nvPr/>
          </p:nvSpPr>
          <p:spPr>
            <a:xfrm>
              <a:off x="5784754" y="4095786"/>
              <a:ext cx="106353" cy="53597"/>
            </a:xfrm>
            <a:custGeom>
              <a:avLst/>
              <a:gdLst/>
              <a:ahLst/>
              <a:cxnLst/>
              <a:rect l="l" t="t" r="r" b="b"/>
              <a:pathLst>
                <a:path w="4050" h="2041" extrusionOk="0">
                  <a:moveTo>
                    <a:pt x="3781" y="0"/>
                  </a:moveTo>
                  <a:lnTo>
                    <a:pt x="3714" y="29"/>
                  </a:lnTo>
                  <a:lnTo>
                    <a:pt x="1" y="1417"/>
                  </a:lnTo>
                  <a:lnTo>
                    <a:pt x="145" y="1819"/>
                  </a:lnTo>
                  <a:cubicBezTo>
                    <a:pt x="197" y="1953"/>
                    <a:pt x="331" y="2041"/>
                    <a:pt x="469" y="2041"/>
                  </a:cubicBezTo>
                  <a:cubicBezTo>
                    <a:pt x="508" y="2041"/>
                    <a:pt x="547" y="2034"/>
                    <a:pt x="585" y="2019"/>
                  </a:cubicBezTo>
                  <a:lnTo>
                    <a:pt x="4049" y="727"/>
                  </a:lnTo>
                  <a:lnTo>
                    <a:pt x="3781" y="0"/>
                  </a:ln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5;p34">
              <a:extLst>
                <a:ext uri="{FF2B5EF4-FFF2-40B4-BE49-F238E27FC236}">
                  <a16:creationId xmlns:a16="http://schemas.microsoft.com/office/drawing/2014/main" id="{BAB17C3E-E887-2E0D-F1D4-1F2652C92AB7}"/>
                </a:ext>
              </a:extLst>
            </p:cNvPr>
            <p:cNvSpPr/>
            <p:nvPr/>
          </p:nvSpPr>
          <p:spPr>
            <a:xfrm>
              <a:off x="5886538" y="3909550"/>
              <a:ext cx="286024" cy="176441"/>
            </a:xfrm>
            <a:custGeom>
              <a:avLst/>
              <a:gdLst/>
              <a:ahLst/>
              <a:cxnLst/>
              <a:rect l="l" t="t" r="r" b="b"/>
              <a:pathLst>
                <a:path w="10892" h="6719" extrusionOk="0">
                  <a:moveTo>
                    <a:pt x="9693" y="1"/>
                  </a:moveTo>
                  <a:cubicBezTo>
                    <a:pt x="9260" y="1"/>
                    <a:pt x="8912" y="344"/>
                    <a:pt x="8873" y="383"/>
                  </a:cubicBezTo>
                  <a:lnTo>
                    <a:pt x="6002" y="2747"/>
                  </a:lnTo>
                  <a:cubicBezTo>
                    <a:pt x="6002" y="2747"/>
                    <a:pt x="5963" y="1934"/>
                    <a:pt x="5111" y="1934"/>
                  </a:cubicBezTo>
                  <a:cubicBezTo>
                    <a:pt x="4317" y="1931"/>
                    <a:pt x="3755" y="1924"/>
                    <a:pt x="3338" y="1924"/>
                  </a:cubicBezTo>
                  <a:cubicBezTo>
                    <a:pt x="2505" y="1924"/>
                    <a:pt x="2256" y="1950"/>
                    <a:pt x="1905" y="2077"/>
                  </a:cubicBezTo>
                  <a:lnTo>
                    <a:pt x="1" y="2862"/>
                  </a:lnTo>
                  <a:lnTo>
                    <a:pt x="1436" y="6719"/>
                  </a:lnTo>
                  <a:cubicBezTo>
                    <a:pt x="2585" y="6243"/>
                    <a:pt x="2514" y="6187"/>
                    <a:pt x="3650" y="6187"/>
                  </a:cubicBezTo>
                  <a:cubicBezTo>
                    <a:pt x="3999" y="6187"/>
                    <a:pt x="4463" y="6193"/>
                    <a:pt x="5111" y="6193"/>
                  </a:cubicBezTo>
                  <a:cubicBezTo>
                    <a:pt x="5724" y="6173"/>
                    <a:pt x="6308" y="5905"/>
                    <a:pt x="6719" y="5446"/>
                  </a:cubicBezTo>
                  <a:lnTo>
                    <a:pt x="10251" y="1675"/>
                  </a:lnTo>
                  <a:cubicBezTo>
                    <a:pt x="10356" y="1551"/>
                    <a:pt x="10892" y="843"/>
                    <a:pt x="10299" y="259"/>
                  </a:cubicBezTo>
                  <a:cubicBezTo>
                    <a:pt x="10093" y="68"/>
                    <a:pt x="9884" y="1"/>
                    <a:pt x="96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6;p34">
              <a:extLst>
                <a:ext uri="{FF2B5EF4-FFF2-40B4-BE49-F238E27FC236}">
                  <a16:creationId xmlns:a16="http://schemas.microsoft.com/office/drawing/2014/main" id="{A4DC084A-A16E-6BAC-AAD7-80F40976831B}"/>
                </a:ext>
              </a:extLst>
            </p:cNvPr>
            <p:cNvSpPr/>
            <p:nvPr/>
          </p:nvSpPr>
          <p:spPr>
            <a:xfrm>
              <a:off x="5886538" y="3976408"/>
              <a:ext cx="57851" cy="109347"/>
            </a:xfrm>
            <a:custGeom>
              <a:avLst/>
              <a:gdLst/>
              <a:ahLst/>
              <a:cxnLst/>
              <a:rect l="l" t="t" r="r" b="b"/>
              <a:pathLst>
                <a:path w="2203" h="4164" extrusionOk="0">
                  <a:moveTo>
                    <a:pt x="767" y="0"/>
                  </a:moveTo>
                  <a:lnTo>
                    <a:pt x="1" y="307"/>
                  </a:lnTo>
                  <a:lnTo>
                    <a:pt x="1446" y="4163"/>
                  </a:lnTo>
                  <a:lnTo>
                    <a:pt x="2202" y="3848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7;p34">
              <a:extLst>
                <a:ext uri="{FF2B5EF4-FFF2-40B4-BE49-F238E27FC236}">
                  <a16:creationId xmlns:a16="http://schemas.microsoft.com/office/drawing/2014/main" id="{ACE2C86A-81F6-6D2A-D2C8-3A2DBAC96AE2}"/>
                </a:ext>
              </a:extLst>
            </p:cNvPr>
            <p:cNvSpPr/>
            <p:nvPr/>
          </p:nvSpPr>
          <p:spPr>
            <a:xfrm>
              <a:off x="5961956" y="3961335"/>
              <a:ext cx="82456" cy="52467"/>
            </a:xfrm>
            <a:custGeom>
              <a:avLst/>
              <a:gdLst/>
              <a:ahLst/>
              <a:cxnLst/>
              <a:rect l="l" t="t" r="r" b="b"/>
              <a:pathLst>
                <a:path w="3140" h="1998" extrusionOk="0">
                  <a:moveTo>
                    <a:pt x="2565" y="0"/>
                  </a:moveTo>
                  <a:lnTo>
                    <a:pt x="2565" y="0"/>
                  </a:lnTo>
                  <a:cubicBezTo>
                    <a:pt x="2641" y="345"/>
                    <a:pt x="2708" y="948"/>
                    <a:pt x="2488" y="1263"/>
                  </a:cubicBezTo>
                  <a:cubicBezTo>
                    <a:pt x="2355" y="1454"/>
                    <a:pt x="2176" y="1495"/>
                    <a:pt x="1704" y="1495"/>
                  </a:cubicBezTo>
                  <a:cubicBezTo>
                    <a:pt x="1396" y="1495"/>
                    <a:pt x="962" y="1478"/>
                    <a:pt x="335" y="1474"/>
                  </a:cubicBezTo>
                  <a:cubicBezTo>
                    <a:pt x="0" y="1474"/>
                    <a:pt x="0" y="1981"/>
                    <a:pt x="335" y="1981"/>
                  </a:cubicBezTo>
                  <a:cubicBezTo>
                    <a:pt x="868" y="1981"/>
                    <a:pt x="1286" y="1997"/>
                    <a:pt x="1621" y="1997"/>
                  </a:cubicBezTo>
                  <a:cubicBezTo>
                    <a:pt x="2292" y="1997"/>
                    <a:pt x="2632" y="1933"/>
                    <a:pt x="2900" y="1550"/>
                  </a:cubicBezTo>
                  <a:cubicBezTo>
                    <a:pt x="3053" y="1311"/>
                    <a:pt x="3130" y="1034"/>
                    <a:pt x="3139" y="756"/>
                  </a:cubicBezTo>
                  <a:cubicBezTo>
                    <a:pt x="3130" y="651"/>
                    <a:pt x="3053" y="153"/>
                    <a:pt x="2565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8;p34">
              <a:extLst>
                <a:ext uri="{FF2B5EF4-FFF2-40B4-BE49-F238E27FC236}">
                  <a16:creationId xmlns:a16="http://schemas.microsoft.com/office/drawing/2014/main" id="{CC71565F-67CD-9262-4992-9753402A69E7}"/>
                </a:ext>
              </a:extLst>
            </p:cNvPr>
            <p:cNvSpPr/>
            <p:nvPr/>
          </p:nvSpPr>
          <p:spPr>
            <a:xfrm>
              <a:off x="5840556" y="3971235"/>
              <a:ext cx="89258" cy="144167"/>
            </a:xfrm>
            <a:custGeom>
              <a:avLst/>
              <a:gdLst/>
              <a:ahLst/>
              <a:cxnLst/>
              <a:rect l="l" t="t" r="r" b="b"/>
              <a:pathLst>
                <a:path w="3399" h="5490" extrusionOk="0">
                  <a:moveTo>
                    <a:pt x="1413" y="1"/>
                  </a:moveTo>
                  <a:cubicBezTo>
                    <a:pt x="1374" y="1"/>
                    <a:pt x="1333" y="8"/>
                    <a:pt x="1293" y="25"/>
                  </a:cubicBezTo>
                  <a:lnTo>
                    <a:pt x="1" y="504"/>
                  </a:lnTo>
                  <a:lnTo>
                    <a:pt x="1867" y="5490"/>
                  </a:lnTo>
                  <a:lnTo>
                    <a:pt x="3159" y="5002"/>
                  </a:lnTo>
                  <a:cubicBezTo>
                    <a:pt x="3312" y="4944"/>
                    <a:pt x="3398" y="4772"/>
                    <a:pt x="3341" y="4619"/>
                  </a:cubicBezTo>
                  <a:lnTo>
                    <a:pt x="1685" y="188"/>
                  </a:lnTo>
                  <a:cubicBezTo>
                    <a:pt x="1642" y="73"/>
                    <a:pt x="1534" y="1"/>
                    <a:pt x="1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9;p34">
              <a:extLst>
                <a:ext uri="{FF2B5EF4-FFF2-40B4-BE49-F238E27FC236}">
                  <a16:creationId xmlns:a16="http://schemas.microsoft.com/office/drawing/2014/main" id="{52C16885-A4BA-198B-F3BC-C40AF1E0213D}"/>
                </a:ext>
              </a:extLst>
            </p:cNvPr>
            <p:cNvSpPr/>
            <p:nvPr/>
          </p:nvSpPr>
          <p:spPr>
            <a:xfrm>
              <a:off x="5882284" y="4079689"/>
              <a:ext cx="47531" cy="35714"/>
            </a:xfrm>
            <a:custGeom>
              <a:avLst/>
              <a:gdLst/>
              <a:ahLst/>
              <a:cxnLst/>
              <a:rect l="l" t="t" r="r" b="b"/>
              <a:pathLst>
                <a:path w="1810" h="1360" extrusionOk="0">
                  <a:moveTo>
                    <a:pt x="1570" y="1"/>
                  </a:moveTo>
                  <a:cubicBezTo>
                    <a:pt x="1532" y="49"/>
                    <a:pt x="1484" y="87"/>
                    <a:pt x="1426" y="106"/>
                  </a:cubicBezTo>
                  <a:lnTo>
                    <a:pt x="0" y="632"/>
                  </a:lnTo>
                  <a:lnTo>
                    <a:pt x="268" y="1360"/>
                  </a:lnTo>
                  <a:lnTo>
                    <a:pt x="1570" y="881"/>
                  </a:lnTo>
                  <a:cubicBezTo>
                    <a:pt x="1723" y="814"/>
                    <a:pt x="1809" y="642"/>
                    <a:pt x="1752" y="489"/>
                  </a:cubicBezTo>
                  <a:lnTo>
                    <a:pt x="1570" y="1"/>
                  </a:ln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852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 Used in This Domain</a:t>
            </a:r>
            <a:endParaRPr dirty="0"/>
          </a:p>
        </p:txBody>
      </p:sp>
      <p:sp>
        <p:nvSpPr>
          <p:cNvPr id="371" name="Google Shape;371;p31"/>
          <p:cNvSpPr txBox="1">
            <a:spLocks noGrp="1"/>
          </p:cNvSpPr>
          <p:nvPr>
            <p:ph type="title" idx="2"/>
          </p:nvPr>
        </p:nvSpPr>
        <p:spPr>
          <a:xfrm>
            <a:off x="796175" y="1359375"/>
            <a:ext cx="11496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31"/>
          <p:cNvSpPr txBox="1">
            <a:spLocks noGrp="1"/>
          </p:cNvSpPr>
          <p:nvPr>
            <p:ph type="title" idx="3"/>
          </p:nvPr>
        </p:nvSpPr>
        <p:spPr>
          <a:xfrm>
            <a:off x="796175" y="3097728"/>
            <a:ext cx="11496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3" name="Google Shape;373;p31"/>
          <p:cNvSpPr txBox="1">
            <a:spLocks noGrp="1"/>
          </p:cNvSpPr>
          <p:nvPr>
            <p:ph type="title" idx="4"/>
          </p:nvPr>
        </p:nvSpPr>
        <p:spPr>
          <a:xfrm>
            <a:off x="3419250" y="1359375"/>
            <a:ext cx="11496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4" name="Google Shape;374;p31"/>
          <p:cNvSpPr txBox="1">
            <a:spLocks noGrp="1"/>
          </p:cNvSpPr>
          <p:nvPr>
            <p:ph type="title" idx="5"/>
          </p:nvPr>
        </p:nvSpPr>
        <p:spPr>
          <a:xfrm>
            <a:off x="3419250" y="3097728"/>
            <a:ext cx="11496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 idx="6"/>
          </p:nvPr>
        </p:nvSpPr>
        <p:spPr>
          <a:xfrm>
            <a:off x="6042325" y="1359375"/>
            <a:ext cx="11496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796175" y="2010425"/>
            <a:ext cx="2305500" cy="79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78" name="Google Shape;378;p31"/>
          <p:cNvSpPr txBox="1">
            <a:spLocks noGrp="1"/>
          </p:cNvSpPr>
          <p:nvPr>
            <p:ph type="subTitle" idx="8"/>
          </p:nvPr>
        </p:nvSpPr>
        <p:spPr>
          <a:xfrm>
            <a:off x="2958861" y="2010425"/>
            <a:ext cx="2924354" cy="976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Natural Language Processing (</a:t>
            </a:r>
            <a:r>
              <a:rPr lang="en" dirty="0"/>
              <a:t>NLP)</a:t>
            </a:r>
            <a:endParaRPr dirty="0"/>
          </a:p>
        </p:txBody>
      </p:sp>
      <p:sp>
        <p:nvSpPr>
          <p:cNvPr id="379" name="Google Shape;379;p31"/>
          <p:cNvSpPr txBox="1">
            <a:spLocks noGrp="1"/>
          </p:cNvSpPr>
          <p:nvPr>
            <p:ph type="subTitle" idx="9"/>
          </p:nvPr>
        </p:nvSpPr>
        <p:spPr>
          <a:xfrm>
            <a:off x="6042325" y="2010425"/>
            <a:ext cx="2305500" cy="79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Predictive Analysis</a:t>
            </a:r>
            <a:endParaRPr dirty="0"/>
          </a:p>
        </p:txBody>
      </p:sp>
      <p:sp>
        <p:nvSpPr>
          <p:cNvPr id="380" name="Google Shape;380;p31"/>
          <p:cNvSpPr txBox="1">
            <a:spLocks noGrp="1"/>
          </p:cNvSpPr>
          <p:nvPr>
            <p:ph type="subTitle" idx="13"/>
          </p:nvPr>
        </p:nvSpPr>
        <p:spPr>
          <a:xfrm>
            <a:off x="796175" y="3748700"/>
            <a:ext cx="2305500" cy="79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Algorithmic Trading</a:t>
            </a:r>
            <a:endParaRPr dirty="0"/>
          </a:p>
        </p:txBody>
      </p:sp>
      <p:sp>
        <p:nvSpPr>
          <p:cNvPr id="381" name="Google Shape;381;p31"/>
          <p:cNvSpPr txBox="1">
            <a:spLocks noGrp="1"/>
          </p:cNvSpPr>
          <p:nvPr>
            <p:ph type="subTitle" idx="14"/>
          </p:nvPr>
        </p:nvSpPr>
        <p:spPr>
          <a:xfrm>
            <a:off x="2803788" y="3778254"/>
            <a:ext cx="2800395" cy="94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Robotic Process Automation (RPA)</a:t>
            </a:r>
            <a:endParaRPr dirty="0"/>
          </a:p>
        </p:txBody>
      </p:sp>
      <p:sp>
        <p:nvSpPr>
          <p:cNvPr id="2" name="Google Shape;374;p31">
            <a:extLst>
              <a:ext uri="{FF2B5EF4-FFF2-40B4-BE49-F238E27FC236}">
                <a16:creationId xmlns:a16="http://schemas.microsoft.com/office/drawing/2014/main" id="{F6A5E23F-9153-C476-8E24-4DE830A54041}"/>
              </a:ext>
            </a:extLst>
          </p:cNvPr>
          <p:cNvSpPr txBox="1">
            <a:spLocks/>
          </p:cNvSpPr>
          <p:nvPr/>
        </p:nvSpPr>
        <p:spPr>
          <a:xfrm>
            <a:off x="6042325" y="3149775"/>
            <a:ext cx="11496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4800" b="1" i="0" u="none" strike="noStrike" cap="none">
                <a:solidFill>
                  <a:schemeClr val="accent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" name="Google Shape;381;p31">
            <a:extLst>
              <a:ext uri="{FF2B5EF4-FFF2-40B4-BE49-F238E27FC236}">
                <a16:creationId xmlns:a16="http://schemas.microsoft.com/office/drawing/2014/main" id="{B076C65A-EC67-A69C-CCF0-54D92C46B6B0}"/>
              </a:ext>
            </a:extLst>
          </p:cNvPr>
          <p:cNvSpPr txBox="1">
            <a:spLocks/>
          </p:cNvSpPr>
          <p:nvPr/>
        </p:nvSpPr>
        <p:spPr>
          <a:xfrm>
            <a:off x="5604183" y="3739637"/>
            <a:ext cx="2800395" cy="94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2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Text Representation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subTitle" idx="2"/>
          </p:nvPr>
        </p:nvSpPr>
        <p:spPr>
          <a:xfrm>
            <a:off x="946314" y="1830594"/>
            <a:ext cx="7283286" cy="267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Saira Condensed" panose="020B0604020202020204" charset="0"/>
                <a:cs typeface="Saira Condensed" panose="020B0604020202020204" charset="0"/>
              </a:rPr>
              <a:t>Company: </a:t>
            </a:r>
            <a:r>
              <a:rPr lang="en-US" sz="1400" dirty="0">
                <a:latin typeface="Saira Condensed" panose="020B0604020202020204" charset="0"/>
                <a:cs typeface="Saira Condensed" panose="020B0604020202020204" charset="0"/>
              </a:rPr>
              <a:t>BlackRock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	Product: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Aladdin (Asset, Liability, and Debt &amp; Derivative Investment Network)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		Use Case: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AI-powered portfolio management and risk assessment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Metrics: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Manages $10 trillion in assets globally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Reduces portfolio risk by 30% using predictive analytics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Speeds up investment decision-making by 50%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0" indent="0" algn="l"/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How It Works: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Aladdin uses AI to analyze market trends, assess risks, and optimize investment strategies.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It provides real-time insights to asset managers, helping BlackRock make data-driven decisions.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sp>
        <p:nvSpPr>
          <p:cNvPr id="526" name="Google Shape;52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Applications (Case Study)</a:t>
            </a:r>
            <a:endParaRPr dirty="0"/>
          </a:p>
        </p:txBody>
      </p:sp>
      <p:sp>
        <p:nvSpPr>
          <p:cNvPr id="527" name="Google Shape;527;p37"/>
          <p:cNvSpPr txBox="1">
            <a:spLocks noGrp="1"/>
          </p:cNvSpPr>
          <p:nvPr>
            <p:ph type="subTitle" idx="1"/>
          </p:nvPr>
        </p:nvSpPr>
        <p:spPr>
          <a:xfrm>
            <a:off x="124453" y="1263245"/>
            <a:ext cx="7801714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BlackRock’s Aladdin (AI in Portfolio  Management)</a:t>
            </a:r>
            <a:endParaRPr dirty="0"/>
          </a:p>
        </p:txBody>
      </p:sp>
      <p:grpSp>
        <p:nvGrpSpPr>
          <p:cNvPr id="14" name="Google Shape;7282;p63">
            <a:extLst>
              <a:ext uri="{FF2B5EF4-FFF2-40B4-BE49-F238E27FC236}">
                <a16:creationId xmlns:a16="http://schemas.microsoft.com/office/drawing/2014/main" id="{9DBA9D1F-6DF2-18A1-6BF9-AA4618181C0E}"/>
              </a:ext>
            </a:extLst>
          </p:cNvPr>
          <p:cNvGrpSpPr/>
          <p:nvPr/>
        </p:nvGrpSpPr>
        <p:grpSpPr>
          <a:xfrm>
            <a:off x="7275099" y="445025"/>
            <a:ext cx="812400" cy="811816"/>
            <a:chOff x="1749879" y="1970906"/>
            <a:chExt cx="364436" cy="364174"/>
          </a:xfrm>
        </p:grpSpPr>
        <p:sp>
          <p:nvSpPr>
            <p:cNvPr id="15" name="Google Shape;7283;p63">
              <a:extLst>
                <a:ext uri="{FF2B5EF4-FFF2-40B4-BE49-F238E27FC236}">
                  <a16:creationId xmlns:a16="http://schemas.microsoft.com/office/drawing/2014/main" id="{0FD1AEF1-26E0-E37C-8357-FD8121DEFCCE}"/>
                </a:ext>
              </a:extLst>
            </p:cNvPr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84;p63">
              <a:extLst>
                <a:ext uri="{FF2B5EF4-FFF2-40B4-BE49-F238E27FC236}">
                  <a16:creationId xmlns:a16="http://schemas.microsoft.com/office/drawing/2014/main" id="{1A427692-374D-E4D4-09B0-E7E848677391}"/>
                </a:ext>
              </a:extLst>
            </p:cNvPr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85;p63">
              <a:extLst>
                <a:ext uri="{FF2B5EF4-FFF2-40B4-BE49-F238E27FC236}">
                  <a16:creationId xmlns:a16="http://schemas.microsoft.com/office/drawing/2014/main" id="{4DDCA9EB-A422-4E96-59B2-85A4713D90FE}"/>
                </a:ext>
              </a:extLst>
            </p:cNvPr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86;p63">
              <a:extLst>
                <a:ext uri="{FF2B5EF4-FFF2-40B4-BE49-F238E27FC236}">
                  <a16:creationId xmlns:a16="http://schemas.microsoft.com/office/drawing/2014/main" id="{97179635-492F-A0FD-8C11-7D0BD576EF58}"/>
                </a:ext>
              </a:extLst>
            </p:cNvPr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87;p63">
              <a:extLst>
                <a:ext uri="{FF2B5EF4-FFF2-40B4-BE49-F238E27FC236}">
                  <a16:creationId xmlns:a16="http://schemas.microsoft.com/office/drawing/2014/main" id="{F3AC6AAD-E397-A833-6907-0179ED64FAAB}"/>
                </a:ext>
              </a:extLst>
            </p:cNvPr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88;p63">
              <a:extLst>
                <a:ext uri="{FF2B5EF4-FFF2-40B4-BE49-F238E27FC236}">
                  <a16:creationId xmlns:a16="http://schemas.microsoft.com/office/drawing/2014/main" id="{ACF5CD64-AC59-73DE-A7E6-A3D6E0A4D819}"/>
                </a:ext>
              </a:extLst>
            </p:cNvPr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89;p63">
              <a:extLst>
                <a:ext uri="{FF2B5EF4-FFF2-40B4-BE49-F238E27FC236}">
                  <a16:creationId xmlns:a16="http://schemas.microsoft.com/office/drawing/2014/main" id="{526AC76F-1E02-B99D-F568-8FF6C3147227}"/>
                </a:ext>
              </a:extLst>
            </p:cNvPr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90;p63">
              <a:extLst>
                <a:ext uri="{FF2B5EF4-FFF2-40B4-BE49-F238E27FC236}">
                  <a16:creationId xmlns:a16="http://schemas.microsoft.com/office/drawing/2014/main" id="{92390861-DA73-382E-FCDF-F224EC3C1E41}"/>
                </a:ext>
              </a:extLst>
            </p:cNvPr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91;p63">
              <a:extLst>
                <a:ext uri="{FF2B5EF4-FFF2-40B4-BE49-F238E27FC236}">
                  <a16:creationId xmlns:a16="http://schemas.microsoft.com/office/drawing/2014/main" id="{A77A63B0-55FA-69E9-EB90-B4C2B0B55CE3}"/>
                </a:ext>
              </a:extLst>
            </p:cNvPr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92;p63">
              <a:extLst>
                <a:ext uri="{FF2B5EF4-FFF2-40B4-BE49-F238E27FC236}">
                  <a16:creationId xmlns:a16="http://schemas.microsoft.com/office/drawing/2014/main" id="{E02A2C68-759E-B7FB-102B-D0FE7BA72168}"/>
                </a:ext>
              </a:extLst>
            </p:cNvPr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93;p63">
              <a:extLst>
                <a:ext uri="{FF2B5EF4-FFF2-40B4-BE49-F238E27FC236}">
                  <a16:creationId xmlns:a16="http://schemas.microsoft.com/office/drawing/2014/main" id="{7CEB09BB-268B-935D-B1F0-9B9012326BEF}"/>
                </a:ext>
              </a:extLst>
            </p:cNvPr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94;p63">
              <a:extLst>
                <a:ext uri="{FF2B5EF4-FFF2-40B4-BE49-F238E27FC236}">
                  <a16:creationId xmlns:a16="http://schemas.microsoft.com/office/drawing/2014/main" id="{5C66DEF6-6F20-AB42-FF05-FD23FC7392A8}"/>
                </a:ext>
              </a:extLst>
            </p:cNvPr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5;p63">
              <a:extLst>
                <a:ext uri="{FF2B5EF4-FFF2-40B4-BE49-F238E27FC236}">
                  <a16:creationId xmlns:a16="http://schemas.microsoft.com/office/drawing/2014/main" id="{9FCB17A1-7602-888A-8401-406AAA2106A2}"/>
                </a:ext>
              </a:extLst>
            </p:cNvPr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6;p63">
              <a:extLst>
                <a:ext uri="{FF2B5EF4-FFF2-40B4-BE49-F238E27FC236}">
                  <a16:creationId xmlns:a16="http://schemas.microsoft.com/office/drawing/2014/main" id="{F782FD4B-0360-8F45-0601-2D6DDA870A9D}"/>
                </a:ext>
              </a:extLst>
            </p:cNvPr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>
            <a:spLocks noGrp="1"/>
          </p:cNvSpPr>
          <p:nvPr>
            <p:ph type="subTitle" idx="1"/>
          </p:nvPr>
        </p:nvSpPr>
        <p:spPr>
          <a:xfrm>
            <a:off x="241188" y="937390"/>
            <a:ext cx="2165400" cy="399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Impacts</a:t>
            </a:r>
            <a:endParaRPr dirty="0"/>
          </a:p>
        </p:txBody>
      </p:sp>
      <p:sp>
        <p:nvSpPr>
          <p:cNvPr id="497" name="Google Shape;497;p35"/>
          <p:cNvSpPr txBox="1">
            <a:spLocks noGrp="1"/>
          </p:cNvSpPr>
          <p:nvPr>
            <p:ph type="title"/>
          </p:nvPr>
        </p:nvSpPr>
        <p:spPr>
          <a:xfrm>
            <a:off x="707413" y="2698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&amp; Benefits</a:t>
            </a:r>
            <a:endParaRPr dirty="0"/>
          </a:p>
        </p:txBody>
      </p:sp>
      <p:sp>
        <p:nvSpPr>
          <p:cNvPr id="498" name="Google Shape;498;p35"/>
          <p:cNvSpPr txBox="1">
            <a:spLocks noGrp="1"/>
          </p:cNvSpPr>
          <p:nvPr>
            <p:ph type="subTitle" idx="2"/>
          </p:nvPr>
        </p:nvSpPr>
        <p:spPr>
          <a:xfrm>
            <a:off x="559376" y="1307498"/>
            <a:ext cx="6216434" cy="1503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AI-Powered Trading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AI-driven algorithms analyze stock market trends and execute trades faster than humans, making investing more efficient and profitable. Hedge funds and financial firms rely on AI to optimize portfolios.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Personalized Financial Services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helps banks and fintech companies offer tailored financial advice, loan approvals, and investment strategies based on individual spending habits and goals.</a:t>
            </a:r>
          </a:p>
        </p:txBody>
      </p:sp>
      <p:sp>
        <p:nvSpPr>
          <p:cNvPr id="499" name="Google Shape;499;p35"/>
          <p:cNvSpPr txBox="1">
            <a:spLocks noGrp="1"/>
          </p:cNvSpPr>
          <p:nvPr>
            <p:ph type="subTitle" idx="3"/>
          </p:nvPr>
        </p:nvSpPr>
        <p:spPr>
          <a:xfrm>
            <a:off x="502763" y="3100608"/>
            <a:ext cx="6981623" cy="210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Faster Decision-Making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speeds up financial processes, like loan approvals and fraud detection, cutting down wait times for customers.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Cost Savings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Automating tasks with AI reduces labor costs and eliminates human errors, saving financial institutions billions of dollars.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Improved Security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strengthens cybersecurity by detecting fraud patterns and preventing cyberattacks, keeping customer data safe.</a:t>
            </a:r>
          </a:p>
        </p:txBody>
      </p:sp>
      <p:sp>
        <p:nvSpPr>
          <p:cNvPr id="6" name="Google Shape;494;p35">
            <a:extLst>
              <a:ext uri="{FF2B5EF4-FFF2-40B4-BE49-F238E27FC236}">
                <a16:creationId xmlns:a16="http://schemas.microsoft.com/office/drawing/2014/main" id="{2CE112CA-C7E4-7823-1ED6-572B2D334EAE}"/>
              </a:ext>
            </a:extLst>
          </p:cNvPr>
          <p:cNvSpPr txBox="1">
            <a:spLocks/>
          </p:cNvSpPr>
          <p:nvPr/>
        </p:nvSpPr>
        <p:spPr>
          <a:xfrm>
            <a:off x="241188" y="2707000"/>
            <a:ext cx="2165400" cy="50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Benefits</a:t>
            </a:r>
          </a:p>
        </p:txBody>
      </p:sp>
      <p:grpSp>
        <p:nvGrpSpPr>
          <p:cNvPr id="9" name="Google Shape;770;p48">
            <a:extLst>
              <a:ext uri="{FF2B5EF4-FFF2-40B4-BE49-F238E27FC236}">
                <a16:creationId xmlns:a16="http://schemas.microsoft.com/office/drawing/2014/main" id="{EC215AE6-1865-10FB-0516-9207219FC16C}"/>
              </a:ext>
            </a:extLst>
          </p:cNvPr>
          <p:cNvGrpSpPr/>
          <p:nvPr/>
        </p:nvGrpSpPr>
        <p:grpSpPr>
          <a:xfrm flipH="1">
            <a:off x="6775810" y="1400635"/>
            <a:ext cx="2235107" cy="1503169"/>
            <a:chOff x="496950" y="1354975"/>
            <a:chExt cx="3831119" cy="2752987"/>
          </a:xfrm>
        </p:grpSpPr>
        <p:sp>
          <p:nvSpPr>
            <p:cNvPr id="10" name="Google Shape;771;p48">
              <a:extLst>
                <a:ext uri="{FF2B5EF4-FFF2-40B4-BE49-F238E27FC236}">
                  <a16:creationId xmlns:a16="http://schemas.microsoft.com/office/drawing/2014/main" id="{34D4203B-764D-FF65-3562-8B6232D2392A}"/>
                </a:ext>
              </a:extLst>
            </p:cNvPr>
            <p:cNvSpPr/>
            <p:nvPr/>
          </p:nvSpPr>
          <p:spPr>
            <a:xfrm>
              <a:off x="749137" y="1354975"/>
              <a:ext cx="3528180" cy="2752987"/>
            </a:xfrm>
            <a:custGeom>
              <a:avLst/>
              <a:gdLst/>
              <a:ahLst/>
              <a:cxnLst/>
              <a:rect l="l" t="t" r="r" b="b"/>
              <a:pathLst>
                <a:path w="1598" h="1063" extrusionOk="0">
                  <a:moveTo>
                    <a:pt x="285" y="1063"/>
                  </a:moveTo>
                  <a:cubicBezTo>
                    <a:pt x="1244" y="1063"/>
                    <a:pt x="1244" y="1063"/>
                    <a:pt x="1244" y="1063"/>
                  </a:cubicBezTo>
                  <a:cubicBezTo>
                    <a:pt x="1366" y="960"/>
                    <a:pt x="1459" y="823"/>
                    <a:pt x="1524" y="678"/>
                  </a:cubicBezTo>
                  <a:cubicBezTo>
                    <a:pt x="1583" y="548"/>
                    <a:pt x="1598" y="348"/>
                    <a:pt x="1535" y="216"/>
                  </a:cubicBezTo>
                  <a:cubicBezTo>
                    <a:pt x="1432" y="0"/>
                    <a:pt x="1204" y="97"/>
                    <a:pt x="1037" y="167"/>
                  </a:cubicBezTo>
                  <a:cubicBezTo>
                    <a:pt x="862" y="240"/>
                    <a:pt x="756" y="185"/>
                    <a:pt x="593" y="120"/>
                  </a:cubicBezTo>
                  <a:cubicBezTo>
                    <a:pt x="349" y="22"/>
                    <a:pt x="63" y="210"/>
                    <a:pt x="28" y="465"/>
                  </a:cubicBezTo>
                  <a:cubicBezTo>
                    <a:pt x="0" y="669"/>
                    <a:pt x="138" y="925"/>
                    <a:pt x="285" y="1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772;p48">
              <a:extLst>
                <a:ext uri="{FF2B5EF4-FFF2-40B4-BE49-F238E27FC236}">
                  <a16:creationId xmlns:a16="http://schemas.microsoft.com/office/drawing/2014/main" id="{71A9C9F3-45FD-F2D9-6A58-C74BE9D1F3FA}"/>
                </a:ext>
              </a:extLst>
            </p:cNvPr>
            <p:cNvGrpSpPr/>
            <p:nvPr/>
          </p:nvGrpSpPr>
          <p:grpSpPr>
            <a:xfrm>
              <a:off x="3362280" y="1727616"/>
              <a:ext cx="580077" cy="579211"/>
              <a:chOff x="2534887" y="3469883"/>
              <a:chExt cx="407701" cy="407092"/>
            </a:xfrm>
          </p:grpSpPr>
          <p:sp>
            <p:nvSpPr>
              <p:cNvPr id="63" name="Google Shape;773;p48">
                <a:extLst>
                  <a:ext uri="{FF2B5EF4-FFF2-40B4-BE49-F238E27FC236}">
                    <a16:creationId xmlns:a16="http://schemas.microsoft.com/office/drawing/2014/main" id="{1981397B-CCB0-620B-4E25-0744B6514238}"/>
                  </a:ext>
                </a:extLst>
              </p:cNvPr>
              <p:cNvSpPr/>
              <p:nvPr/>
            </p:nvSpPr>
            <p:spPr>
              <a:xfrm>
                <a:off x="2534887" y="3469883"/>
                <a:ext cx="407701" cy="40709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1" extrusionOk="0">
                    <a:moveTo>
                      <a:pt x="268" y="105"/>
                    </a:moveTo>
                    <a:cubicBezTo>
                      <a:pt x="245" y="105"/>
                      <a:pt x="245" y="105"/>
                      <a:pt x="245" y="105"/>
                    </a:cubicBezTo>
                    <a:cubicBezTo>
                      <a:pt x="243" y="100"/>
                      <a:pt x="242" y="96"/>
                      <a:pt x="239" y="92"/>
                    </a:cubicBezTo>
                    <a:cubicBezTo>
                      <a:pt x="256" y="76"/>
                      <a:pt x="256" y="76"/>
                      <a:pt x="256" y="76"/>
                    </a:cubicBezTo>
                    <a:cubicBezTo>
                      <a:pt x="261" y="70"/>
                      <a:pt x="261" y="61"/>
                      <a:pt x="256" y="5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0" y="20"/>
                      <a:pt x="211" y="20"/>
                      <a:pt x="206" y="25"/>
                    </a:cubicBezTo>
                    <a:cubicBezTo>
                      <a:pt x="189" y="42"/>
                      <a:pt x="189" y="42"/>
                      <a:pt x="189" y="42"/>
                    </a:cubicBezTo>
                    <a:cubicBezTo>
                      <a:pt x="185" y="40"/>
                      <a:pt x="181" y="38"/>
                      <a:pt x="177" y="37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7" y="6"/>
                      <a:pt x="170" y="0"/>
                      <a:pt x="163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0"/>
                      <a:pt x="106" y="6"/>
                      <a:pt x="106" y="13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1" y="38"/>
                      <a:pt x="97" y="40"/>
                      <a:pt x="93" y="42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1" y="20"/>
                      <a:pt x="62" y="20"/>
                      <a:pt x="57" y="25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1" y="61"/>
                      <a:pt x="21" y="70"/>
                      <a:pt x="26" y="7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6"/>
                      <a:pt x="39" y="100"/>
                      <a:pt x="37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7" y="105"/>
                      <a:pt x="0" y="111"/>
                      <a:pt x="0" y="11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0"/>
                      <a:pt x="7" y="176"/>
                      <a:pt x="14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9" y="180"/>
                      <a:pt x="41" y="184"/>
                      <a:pt x="43" y="189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21" y="210"/>
                      <a:pt x="21" y="219"/>
                      <a:pt x="26" y="225"/>
                    </a:cubicBezTo>
                    <a:cubicBezTo>
                      <a:pt x="57" y="255"/>
                      <a:pt x="57" y="255"/>
                      <a:pt x="57" y="255"/>
                    </a:cubicBezTo>
                    <a:cubicBezTo>
                      <a:pt x="62" y="260"/>
                      <a:pt x="71" y="260"/>
                      <a:pt x="76" y="255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7" y="241"/>
                      <a:pt x="101" y="243"/>
                      <a:pt x="106" y="244"/>
                    </a:cubicBezTo>
                    <a:cubicBezTo>
                      <a:pt x="106" y="267"/>
                      <a:pt x="106" y="267"/>
                      <a:pt x="106" y="267"/>
                    </a:cubicBezTo>
                    <a:cubicBezTo>
                      <a:pt x="106" y="275"/>
                      <a:pt x="112" y="281"/>
                      <a:pt x="120" y="281"/>
                    </a:cubicBezTo>
                    <a:cubicBezTo>
                      <a:pt x="163" y="281"/>
                      <a:pt x="163" y="281"/>
                      <a:pt x="163" y="281"/>
                    </a:cubicBezTo>
                    <a:cubicBezTo>
                      <a:pt x="170" y="281"/>
                      <a:pt x="177" y="275"/>
                      <a:pt x="177" y="267"/>
                    </a:cubicBezTo>
                    <a:cubicBezTo>
                      <a:pt x="177" y="244"/>
                      <a:pt x="177" y="244"/>
                      <a:pt x="177" y="244"/>
                    </a:cubicBezTo>
                    <a:cubicBezTo>
                      <a:pt x="181" y="243"/>
                      <a:pt x="185" y="241"/>
                      <a:pt x="189" y="239"/>
                    </a:cubicBezTo>
                    <a:cubicBezTo>
                      <a:pt x="206" y="255"/>
                      <a:pt x="206" y="255"/>
                      <a:pt x="206" y="255"/>
                    </a:cubicBezTo>
                    <a:cubicBezTo>
                      <a:pt x="211" y="260"/>
                      <a:pt x="220" y="260"/>
                      <a:pt x="225" y="255"/>
                    </a:cubicBezTo>
                    <a:cubicBezTo>
                      <a:pt x="256" y="225"/>
                      <a:pt x="256" y="225"/>
                      <a:pt x="256" y="225"/>
                    </a:cubicBezTo>
                    <a:cubicBezTo>
                      <a:pt x="261" y="219"/>
                      <a:pt x="261" y="210"/>
                      <a:pt x="256" y="205"/>
                    </a:cubicBezTo>
                    <a:cubicBezTo>
                      <a:pt x="239" y="189"/>
                      <a:pt x="239" y="189"/>
                      <a:pt x="239" y="189"/>
                    </a:cubicBezTo>
                    <a:cubicBezTo>
                      <a:pt x="242" y="184"/>
                      <a:pt x="243" y="180"/>
                      <a:pt x="245" y="176"/>
                    </a:cubicBezTo>
                    <a:cubicBezTo>
                      <a:pt x="268" y="176"/>
                      <a:pt x="268" y="176"/>
                      <a:pt x="268" y="176"/>
                    </a:cubicBezTo>
                    <a:cubicBezTo>
                      <a:pt x="276" y="176"/>
                      <a:pt x="282" y="170"/>
                      <a:pt x="282" y="162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2" y="111"/>
                      <a:pt x="276" y="105"/>
                      <a:pt x="268" y="105"/>
                    </a:cubicBezTo>
                    <a:close/>
                    <a:moveTo>
                      <a:pt x="141" y="211"/>
                    </a:moveTo>
                    <a:cubicBezTo>
                      <a:pt x="102" y="211"/>
                      <a:pt x="71" y="179"/>
                      <a:pt x="71" y="140"/>
                    </a:cubicBezTo>
                    <a:cubicBezTo>
                      <a:pt x="71" y="101"/>
                      <a:pt x="102" y="70"/>
                      <a:pt x="141" y="70"/>
                    </a:cubicBezTo>
                    <a:cubicBezTo>
                      <a:pt x="180" y="70"/>
                      <a:pt x="212" y="101"/>
                      <a:pt x="212" y="140"/>
                    </a:cubicBezTo>
                    <a:cubicBezTo>
                      <a:pt x="212" y="179"/>
                      <a:pt x="180" y="211"/>
                      <a:pt x="141" y="2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774;p48">
                <a:extLst>
                  <a:ext uri="{FF2B5EF4-FFF2-40B4-BE49-F238E27FC236}">
                    <a16:creationId xmlns:a16="http://schemas.microsoft.com/office/drawing/2014/main" id="{E3111942-0838-F2DC-1B11-68F3A19953DF}"/>
                  </a:ext>
                </a:extLst>
              </p:cNvPr>
              <p:cNvSpPr/>
              <p:nvPr/>
            </p:nvSpPr>
            <p:spPr>
              <a:xfrm>
                <a:off x="2614316" y="3548381"/>
                <a:ext cx="248700" cy="248700"/>
              </a:xfrm>
              <a:prstGeom prst="ellipse">
                <a:avLst/>
              </a:prstGeom>
              <a:noFill/>
              <a:ln w="22225" cap="flat" cmpd="sng">
                <a:solidFill>
                  <a:srgbClr val="002E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" name="Google Shape;775;p48">
              <a:extLst>
                <a:ext uri="{FF2B5EF4-FFF2-40B4-BE49-F238E27FC236}">
                  <a16:creationId xmlns:a16="http://schemas.microsoft.com/office/drawing/2014/main" id="{4D95FCC1-53AD-0BEE-1CA8-3B09D45D7A08}"/>
                </a:ext>
              </a:extLst>
            </p:cNvPr>
            <p:cNvSpPr/>
            <p:nvPr/>
          </p:nvSpPr>
          <p:spPr>
            <a:xfrm>
              <a:off x="3362375" y="2414618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776;p48">
              <a:extLst>
                <a:ext uri="{FF2B5EF4-FFF2-40B4-BE49-F238E27FC236}">
                  <a16:creationId xmlns:a16="http://schemas.microsoft.com/office/drawing/2014/main" id="{405FD989-95D9-5DF8-AE4B-8375025F2873}"/>
                </a:ext>
              </a:extLst>
            </p:cNvPr>
            <p:cNvGrpSpPr/>
            <p:nvPr/>
          </p:nvGrpSpPr>
          <p:grpSpPr>
            <a:xfrm>
              <a:off x="1731969" y="1727800"/>
              <a:ext cx="205858" cy="205856"/>
              <a:chOff x="5512772" y="1887470"/>
              <a:chExt cx="189556" cy="189554"/>
            </a:xfrm>
          </p:grpSpPr>
          <p:sp>
            <p:nvSpPr>
              <p:cNvPr id="55" name="Google Shape;777;p48">
                <a:extLst>
                  <a:ext uri="{FF2B5EF4-FFF2-40B4-BE49-F238E27FC236}">
                    <a16:creationId xmlns:a16="http://schemas.microsoft.com/office/drawing/2014/main" id="{62C65602-7ED0-A7FD-ABC6-8E175AF39124}"/>
                  </a:ext>
                </a:extLst>
              </p:cNvPr>
              <p:cNvSpPr/>
              <p:nvPr/>
            </p:nvSpPr>
            <p:spPr>
              <a:xfrm>
                <a:off x="5598745" y="1887470"/>
                <a:ext cx="19681" cy="54898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778;p48">
                <a:extLst>
                  <a:ext uri="{FF2B5EF4-FFF2-40B4-BE49-F238E27FC236}">
                    <a16:creationId xmlns:a16="http://schemas.microsoft.com/office/drawing/2014/main" id="{C46DA6F6-E4AF-1DB1-2871-E55DEA912366}"/>
                  </a:ext>
                </a:extLst>
              </p:cNvPr>
              <p:cNvSpPr/>
              <p:nvPr/>
            </p:nvSpPr>
            <p:spPr>
              <a:xfrm>
                <a:off x="5632928" y="1912329"/>
                <a:ext cx="44541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3"/>
                      <a:pt x="1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6"/>
                      <a:pt x="17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9"/>
                      <a:pt x="3" y="19"/>
                      <a:pt x="1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779;p48">
                <a:extLst>
                  <a:ext uri="{FF2B5EF4-FFF2-40B4-BE49-F238E27FC236}">
                    <a16:creationId xmlns:a16="http://schemas.microsoft.com/office/drawing/2014/main" id="{C0286ABF-6156-A03B-6F35-D1900DEE1DDA}"/>
                  </a:ext>
                </a:extLst>
              </p:cNvPr>
              <p:cNvSpPr/>
              <p:nvPr/>
            </p:nvSpPr>
            <p:spPr>
              <a:xfrm>
                <a:off x="5648465" y="1973442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780;p48">
                <a:extLst>
                  <a:ext uri="{FF2B5EF4-FFF2-40B4-BE49-F238E27FC236}">
                    <a16:creationId xmlns:a16="http://schemas.microsoft.com/office/drawing/2014/main" id="{12BC0145-3E3C-4A59-8733-75506E4C8D12}"/>
                  </a:ext>
                </a:extLst>
              </p:cNvPr>
              <p:cNvSpPr/>
              <p:nvPr/>
            </p:nvSpPr>
            <p:spPr>
              <a:xfrm>
                <a:off x="5630856" y="200866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9" y="13"/>
                      <a:pt x="19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1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781;p48">
                <a:extLst>
                  <a:ext uri="{FF2B5EF4-FFF2-40B4-BE49-F238E27FC236}">
                    <a16:creationId xmlns:a16="http://schemas.microsoft.com/office/drawing/2014/main" id="{5D32BB82-E502-70CC-8FF9-3EBA09C764EC}"/>
                  </a:ext>
                </a:extLst>
              </p:cNvPr>
              <p:cNvSpPr/>
              <p:nvPr/>
            </p:nvSpPr>
            <p:spPr>
              <a:xfrm>
                <a:off x="5596674" y="2023161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809E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782;p48">
                <a:extLst>
                  <a:ext uri="{FF2B5EF4-FFF2-40B4-BE49-F238E27FC236}">
                    <a16:creationId xmlns:a16="http://schemas.microsoft.com/office/drawing/2014/main" id="{3895B9D8-23C5-1632-606B-EAB81E192C7A}"/>
                  </a:ext>
                </a:extLst>
              </p:cNvPr>
              <p:cNvSpPr/>
              <p:nvPr/>
            </p:nvSpPr>
            <p:spPr>
              <a:xfrm>
                <a:off x="5534524" y="2008660"/>
                <a:ext cx="46613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7" y="1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5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2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783;p48">
                <a:extLst>
                  <a:ext uri="{FF2B5EF4-FFF2-40B4-BE49-F238E27FC236}">
                    <a16:creationId xmlns:a16="http://schemas.microsoft.com/office/drawing/2014/main" id="{7CC09D25-D0C0-FB35-D349-37A582347144}"/>
                  </a:ext>
                </a:extLst>
              </p:cNvPr>
              <p:cNvSpPr/>
              <p:nvPr/>
            </p:nvSpPr>
            <p:spPr>
              <a:xfrm>
                <a:off x="5512772" y="1971371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784;p48">
                <a:extLst>
                  <a:ext uri="{FF2B5EF4-FFF2-40B4-BE49-F238E27FC236}">
                    <a16:creationId xmlns:a16="http://schemas.microsoft.com/office/drawing/2014/main" id="{8470D6F9-3FE6-9AC0-DAF2-074EC2E9F389}"/>
                  </a:ext>
                </a:extLst>
              </p:cNvPr>
              <p:cNvSpPr/>
              <p:nvPr/>
            </p:nvSpPr>
            <p:spPr>
              <a:xfrm>
                <a:off x="5537632" y="1912329"/>
                <a:ext cx="43505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3"/>
                      <a:pt x="18" y="15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785;p48">
              <a:extLst>
                <a:ext uri="{FF2B5EF4-FFF2-40B4-BE49-F238E27FC236}">
                  <a16:creationId xmlns:a16="http://schemas.microsoft.com/office/drawing/2014/main" id="{7F0AE2A7-1CB7-3975-56AE-2F35BA20D2B1}"/>
                </a:ext>
              </a:extLst>
            </p:cNvPr>
            <p:cNvGrpSpPr/>
            <p:nvPr/>
          </p:nvGrpSpPr>
          <p:grpSpPr>
            <a:xfrm>
              <a:off x="3551412" y="3531008"/>
              <a:ext cx="202483" cy="205855"/>
              <a:chOff x="7820592" y="3599668"/>
              <a:chExt cx="186449" cy="189553"/>
            </a:xfrm>
          </p:grpSpPr>
          <p:sp>
            <p:nvSpPr>
              <p:cNvPr id="47" name="Google Shape;786;p48">
                <a:extLst>
                  <a:ext uri="{FF2B5EF4-FFF2-40B4-BE49-F238E27FC236}">
                    <a16:creationId xmlns:a16="http://schemas.microsoft.com/office/drawing/2014/main" id="{A5B415EF-810D-F2DC-A01B-8FBB48FD3A82}"/>
                  </a:ext>
                </a:extLst>
              </p:cNvPr>
              <p:cNvSpPr/>
              <p:nvPr/>
            </p:nvSpPr>
            <p:spPr>
              <a:xfrm>
                <a:off x="7904493" y="3599668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7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787;p48">
                <a:extLst>
                  <a:ext uri="{FF2B5EF4-FFF2-40B4-BE49-F238E27FC236}">
                    <a16:creationId xmlns:a16="http://schemas.microsoft.com/office/drawing/2014/main" id="{92D0695E-6266-015E-3B25-6A3B4E6C9232}"/>
                  </a:ext>
                </a:extLst>
              </p:cNvPr>
              <p:cNvSpPr/>
              <p:nvPr/>
            </p:nvSpPr>
            <p:spPr>
              <a:xfrm>
                <a:off x="7938676" y="3624527"/>
                <a:ext cx="46613" cy="43504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3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788;p48">
                <a:extLst>
                  <a:ext uri="{FF2B5EF4-FFF2-40B4-BE49-F238E27FC236}">
                    <a16:creationId xmlns:a16="http://schemas.microsoft.com/office/drawing/2014/main" id="{05119AB5-B529-4F66-8671-3FFAB5EB20AF}"/>
                  </a:ext>
                </a:extLst>
              </p:cNvPr>
              <p:cNvSpPr/>
              <p:nvPr/>
            </p:nvSpPr>
            <p:spPr>
              <a:xfrm>
                <a:off x="7953178" y="3685640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1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1" y="8"/>
                      <a:pt x="18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789;p48">
                <a:extLst>
                  <a:ext uri="{FF2B5EF4-FFF2-40B4-BE49-F238E27FC236}">
                    <a16:creationId xmlns:a16="http://schemas.microsoft.com/office/drawing/2014/main" id="{A5AB2838-C5C9-33CB-2A72-A8B95F3AD8F6}"/>
                  </a:ext>
                </a:extLst>
              </p:cNvPr>
              <p:cNvSpPr/>
              <p:nvPr/>
            </p:nvSpPr>
            <p:spPr>
              <a:xfrm>
                <a:off x="7938676" y="3719822"/>
                <a:ext cx="44541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2"/>
                      <a:pt x="18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790;p48">
                <a:extLst>
                  <a:ext uri="{FF2B5EF4-FFF2-40B4-BE49-F238E27FC236}">
                    <a16:creationId xmlns:a16="http://schemas.microsoft.com/office/drawing/2014/main" id="{E9E715EA-ED45-D026-8E71-4E7F415C1E0C}"/>
                  </a:ext>
                </a:extLst>
              </p:cNvPr>
              <p:cNvSpPr/>
              <p:nvPr/>
            </p:nvSpPr>
            <p:spPr>
              <a:xfrm>
                <a:off x="7904493" y="3735359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791;p48">
                <a:extLst>
                  <a:ext uri="{FF2B5EF4-FFF2-40B4-BE49-F238E27FC236}">
                    <a16:creationId xmlns:a16="http://schemas.microsoft.com/office/drawing/2014/main" id="{CF7121DC-016F-177C-22CE-F58EF78EB1AF}"/>
                  </a:ext>
                </a:extLst>
              </p:cNvPr>
              <p:cNvSpPr/>
              <p:nvPr/>
            </p:nvSpPr>
            <p:spPr>
              <a:xfrm>
                <a:off x="7842344" y="371775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3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6"/>
                      <a:pt x="0" y="13"/>
                      <a:pt x="2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792;p48">
                <a:extLst>
                  <a:ext uri="{FF2B5EF4-FFF2-40B4-BE49-F238E27FC236}">
                    <a16:creationId xmlns:a16="http://schemas.microsoft.com/office/drawing/2014/main" id="{994DCA6F-DC7C-496F-ED2E-FD68F61EDC8E}"/>
                  </a:ext>
                </a:extLst>
              </p:cNvPr>
              <p:cNvSpPr/>
              <p:nvPr/>
            </p:nvSpPr>
            <p:spPr>
              <a:xfrm>
                <a:off x="7820592" y="3683568"/>
                <a:ext cx="51791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8" extrusionOk="0"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0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1" y="2"/>
                      <a:pt x="2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793;p48">
                <a:extLst>
                  <a:ext uri="{FF2B5EF4-FFF2-40B4-BE49-F238E27FC236}">
                    <a16:creationId xmlns:a16="http://schemas.microsoft.com/office/drawing/2014/main" id="{49FA2480-4C74-AE6B-F7BF-76FD6086D31F}"/>
                  </a:ext>
                </a:extLst>
              </p:cNvPr>
              <p:cNvSpPr/>
              <p:nvPr/>
            </p:nvSpPr>
            <p:spPr>
              <a:xfrm>
                <a:off x="7842344" y="3621419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2" y="1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0"/>
                      <a:pt x="6" y="0"/>
                      <a:pt x="8" y="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3"/>
                      <a:pt x="19" y="16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" name="Google Shape;794;p48">
              <a:extLst>
                <a:ext uri="{FF2B5EF4-FFF2-40B4-BE49-F238E27FC236}">
                  <a16:creationId xmlns:a16="http://schemas.microsoft.com/office/drawing/2014/main" id="{636BC95A-C2DF-6659-EB4A-871C28237848}"/>
                </a:ext>
              </a:extLst>
            </p:cNvPr>
            <p:cNvCxnSpPr/>
            <p:nvPr/>
          </p:nvCxnSpPr>
          <p:spPr>
            <a:xfrm>
              <a:off x="496950" y="4107948"/>
              <a:ext cx="3764700" cy="0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6" name="Google Shape;795;p48">
              <a:extLst>
                <a:ext uri="{FF2B5EF4-FFF2-40B4-BE49-F238E27FC236}">
                  <a16:creationId xmlns:a16="http://schemas.microsoft.com/office/drawing/2014/main" id="{F142D50A-DE98-0CE5-CD1E-323894E1824B}"/>
                </a:ext>
              </a:extLst>
            </p:cNvPr>
            <p:cNvGrpSpPr/>
            <p:nvPr/>
          </p:nvGrpSpPr>
          <p:grpSpPr>
            <a:xfrm>
              <a:off x="3906881" y="2351816"/>
              <a:ext cx="421189" cy="422352"/>
              <a:chOff x="6972458" y="1244768"/>
              <a:chExt cx="406200" cy="407400"/>
            </a:xfrm>
          </p:grpSpPr>
          <p:sp>
            <p:nvSpPr>
              <p:cNvPr id="44" name="Google Shape;796;p48">
                <a:extLst>
                  <a:ext uri="{FF2B5EF4-FFF2-40B4-BE49-F238E27FC236}">
                    <a16:creationId xmlns:a16="http://schemas.microsoft.com/office/drawing/2014/main" id="{53C1B288-D564-99E0-8585-E63EC0B5125D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797;p48">
                <a:extLst>
                  <a:ext uri="{FF2B5EF4-FFF2-40B4-BE49-F238E27FC236}">
                    <a16:creationId xmlns:a16="http://schemas.microsoft.com/office/drawing/2014/main" id="{F5CDC44F-8218-0CDF-3BD6-D2A03174BC98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798;p48">
                <a:extLst>
                  <a:ext uri="{FF2B5EF4-FFF2-40B4-BE49-F238E27FC236}">
                    <a16:creationId xmlns:a16="http://schemas.microsoft.com/office/drawing/2014/main" id="{EC087B36-0983-4792-4DF3-9BA017666DC9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799;p48">
              <a:extLst>
                <a:ext uri="{FF2B5EF4-FFF2-40B4-BE49-F238E27FC236}">
                  <a16:creationId xmlns:a16="http://schemas.microsoft.com/office/drawing/2014/main" id="{82884192-284F-DEE2-8524-7AD0D122C6B5}"/>
                </a:ext>
              </a:extLst>
            </p:cNvPr>
            <p:cNvGrpSpPr/>
            <p:nvPr/>
          </p:nvGrpSpPr>
          <p:grpSpPr>
            <a:xfrm>
              <a:off x="1142661" y="3525938"/>
              <a:ext cx="316064" cy="316998"/>
              <a:chOff x="6972458" y="1244768"/>
              <a:chExt cx="406200" cy="407400"/>
            </a:xfrm>
          </p:grpSpPr>
          <p:sp>
            <p:nvSpPr>
              <p:cNvPr id="41" name="Google Shape;800;p48">
                <a:extLst>
                  <a:ext uri="{FF2B5EF4-FFF2-40B4-BE49-F238E27FC236}">
                    <a16:creationId xmlns:a16="http://schemas.microsoft.com/office/drawing/2014/main" id="{C55CE382-7114-DF22-EB48-A9C71A3956E2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801;p48">
                <a:extLst>
                  <a:ext uri="{FF2B5EF4-FFF2-40B4-BE49-F238E27FC236}">
                    <a16:creationId xmlns:a16="http://schemas.microsoft.com/office/drawing/2014/main" id="{AA9CC625-2A15-CF16-B488-ACF024BE8736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802;p48">
                <a:extLst>
                  <a:ext uri="{FF2B5EF4-FFF2-40B4-BE49-F238E27FC236}">
                    <a16:creationId xmlns:a16="http://schemas.microsoft.com/office/drawing/2014/main" id="{29F7FDA4-4B48-4903-8487-703F17B9FE2B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803;p48">
              <a:extLst>
                <a:ext uri="{FF2B5EF4-FFF2-40B4-BE49-F238E27FC236}">
                  <a16:creationId xmlns:a16="http://schemas.microsoft.com/office/drawing/2014/main" id="{C57AB49F-EF53-9C81-1072-ACD37821F98A}"/>
                </a:ext>
              </a:extLst>
            </p:cNvPr>
            <p:cNvGrpSpPr/>
            <p:nvPr/>
          </p:nvGrpSpPr>
          <p:grpSpPr>
            <a:xfrm flipH="1">
              <a:off x="1518237" y="2405335"/>
              <a:ext cx="1973457" cy="1604206"/>
              <a:chOff x="-204857" y="26711"/>
              <a:chExt cx="1989372" cy="1617143"/>
            </a:xfrm>
          </p:grpSpPr>
          <p:sp>
            <p:nvSpPr>
              <p:cNvPr id="30" name="Google Shape;804;p48">
                <a:extLst>
                  <a:ext uri="{FF2B5EF4-FFF2-40B4-BE49-F238E27FC236}">
                    <a16:creationId xmlns:a16="http://schemas.microsoft.com/office/drawing/2014/main" id="{62E611C8-C808-B822-E71A-CCB784C5F902}"/>
                  </a:ext>
                </a:extLst>
              </p:cNvPr>
              <p:cNvSpPr/>
              <p:nvPr/>
            </p:nvSpPr>
            <p:spPr>
              <a:xfrm>
                <a:off x="98114" y="71854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100" y="183"/>
                    </a:moveTo>
                    <a:cubicBezTo>
                      <a:pt x="100" y="183"/>
                      <a:pt x="155" y="181"/>
                      <a:pt x="150" y="128"/>
                    </a:cubicBezTo>
                    <a:cubicBezTo>
                      <a:pt x="145" y="74"/>
                      <a:pt x="28" y="0"/>
                      <a:pt x="14" y="4"/>
                    </a:cubicBezTo>
                    <a:cubicBezTo>
                      <a:pt x="0" y="7"/>
                      <a:pt x="3" y="172"/>
                      <a:pt x="100" y="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05;p48">
                <a:extLst>
                  <a:ext uri="{FF2B5EF4-FFF2-40B4-BE49-F238E27FC236}">
                    <a16:creationId xmlns:a16="http://schemas.microsoft.com/office/drawing/2014/main" id="{09C979DB-0A53-A4A5-49FE-985ED482B878}"/>
                  </a:ext>
                </a:extLst>
              </p:cNvPr>
              <p:cNvSpPr/>
              <p:nvPr/>
            </p:nvSpPr>
            <p:spPr>
              <a:xfrm>
                <a:off x="176364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5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5" y="1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06;p48">
                <a:extLst>
                  <a:ext uri="{FF2B5EF4-FFF2-40B4-BE49-F238E27FC236}">
                    <a16:creationId xmlns:a16="http://schemas.microsoft.com/office/drawing/2014/main" id="{70D70FCA-049D-C4D8-982F-F31095F960DF}"/>
                  </a:ext>
                </a:extLst>
              </p:cNvPr>
              <p:cNvSpPr/>
              <p:nvPr/>
            </p:nvSpPr>
            <p:spPr>
              <a:xfrm>
                <a:off x="-204857" y="584484"/>
                <a:ext cx="223717" cy="505607"/>
              </a:xfrm>
              <a:custGeom>
                <a:avLst/>
                <a:gdLst/>
                <a:ahLst/>
                <a:cxnLst/>
                <a:rect l="l" t="t" r="r" b="b"/>
                <a:pathLst>
                  <a:path w="94" h="212" extrusionOk="0">
                    <a:moveTo>
                      <a:pt x="34" y="212"/>
                    </a:moveTo>
                    <a:cubicBezTo>
                      <a:pt x="4" y="150"/>
                      <a:pt x="0" y="80"/>
                      <a:pt x="34" y="0"/>
                    </a:cubicBezTo>
                    <a:cubicBezTo>
                      <a:pt x="34" y="0"/>
                      <a:pt x="94" y="108"/>
                      <a:pt x="34" y="2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07;p48">
                <a:extLst>
                  <a:ext uri="{FF2B5EF4-FFF2-40B4-BE49-F238E27FC236}">
                    <a16:creationId xmlns:a16="http://schemas.microsoft.com/office/drawing/2014/main" id="{9F93B84D-C76B-B1F4-A815-2FCD674E6628}"/>
                  </a:ext>
                </a:extLst>
              </p:cNvPr>
              <p:cNvSpPr/>
              <p:nvPr/>
            </p:nvSpPr>
            <p:spPr>
              <a:xfrm>
                <a:off x="-123597" y="141074"/>
                <a:ext cx="1689412" cy="139242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84" extrusionOk="0">
                    <a:moveTo>
                      <a:pt x="709" y="292"/>
                    </a:moveTo>
                    <a:cubicBezTo>
                      <a:pt x="709" y="454"/>
                      <a:pt x="569" y="584"/>
                      <a:pt x="396" y="584"/>
                    </a:cubicBezTo>
                    <a:cubicBezTo>
                      <a:pt x="286" y="584"/>
                      <a:pt x="189" y="531"/>
                      <a:pt x="134" y="449"/>
                    </a:cubicBezTo>
                    <a:cubicBezTo>
                      <a:pt x="111" y="415"/>
                      <a:pt x="71" y="395"/>
                      <a:pt x="29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60" y="294"/>
                      <a:pt x="0" y="186"/>
                      <a:pt x="0" y="186"/>
                    </a:cubicBezTo>
                    <a:cubicBezTo>
                      <a:pt x="29" y="187"/>
                      <a:pt x="29" y="187"/>
                      <a:pt x="29" y="187"/>
                    </a:cubicBezTo>
                    <a:cubicBezTo>
                      <a:pt x="71" y="189"/>
                      <a:pt x="111" y="170"/>
                      <a:pt x="134" y="135"/>
                    </a:cubicBezTo>
                    <a:cubicBezTo>
                      <a:pt x="189" y="53"/>
                      <a:pt x="286" y="0"/>
                      <a:pt x="396" y="0"/>
                    </a:cubicBezTo>
                    <a:cubicBezTo>
                      <a:pt x="569" y="0"/>
                      <a:pt x="709" y="131"/>
                      <a:pt x="709" y="2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08;p48">
                <a:extLst>
                  <a:ext uri="{FF2B5EF4-FFF2-40B4-BE49-F238E27FC236}">
                    <a16:creationId xmlns:a16="http://schemas.microsoft.com/office/drawing/2014/main" id="{F51BFBEB-9E82-C8D7-CD97-365BB14DB469}"/>
                  </a:ext>
                </a:extLst>
              </p:cNvPr>
              <p:cNvSpPr/>
              <p:nvPr/>
            </p:nvSpPr>
            <p:spPr>
              <a:xfrm>
                <a:off x="318821" y="463098"/>
                <a:ext cx="105600" cy="104700"/>
              </a:xfrm>
              <a:prstGeom prst="ellipse">
                <a:avLst/>
              </a:prstGeom>
              <a:solidFill>
                <a:srgbClr val="002E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809;p48">
                <a:extLst>
                  <a:ext uri="{FF2B5EF4-FFF2-40B4-BE49-F238E27FC236}">
                    <a16:creationId xmlns:a16="http://schemas.microsoft.com/office/drawing/2014/main" id="{A1BDCF9E-FF33-E185-0556-A804BBA5BCA1}"/>
                  </a:ext>
                </a:extLst>
              </p:cNvPr>
              <p:cNvSpPr/>
              <p:nvPr/>
            </p:nvSpPr>
            <p:spPr>
              <a:xfrm>
                <a:off x="576646" y="227349"/>
                <a:ext cx="469503" cy="662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8" extrusionOk="0">
                    <a:moveTo>
                      <a:pt x="183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91" y="0"/>
                      <a:pt x="197" y="6"/>
                      <a:pt x="197" y="14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22"/>
                      <a:pt x="191" y="28"/>
                      <a:pt x="183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10;p48">
                <a:extLst>
                  <a:ext uri="{FF2B5EF4-FFF2-40B4-BE49-F238E27FC236}">
                    <a16:creationId xmlns:a16="http://schemas.microsoft.com/office/drawing/2014/main" id="{355CF2BC-C0FC-95B1-1FF3-5882D759C8AB}"/>
                  </a:ext>
                </a:extLst>
              </p:cNvPr>
              <p:cNvSpPr/>
              <p:nvPr/>
            </p:nvSpPr>
            <p:spPr>
              <a:xfrm>
                <a:off x="302769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11;p48">
                <a:extLst>
                  <a:ext uri="{FF2B5EF4-FFF2-40B4-BE49-F238E27FC236}">
                    <a16:creationId xmlns:a16="http://schemas.microsoft.com/office/drawing/2014/main" id="{9CBDF21C-52CD-D329-3153-6CECE5145E7B}"/>
                  </a:ext>
                </a:extLst>
              </p:cNvPr>
              <p:cNvSpPr/>
              <p:nvPr/>
            </p:nvSpPr>
            <p:spPr>
              <a:xfrm>
                <a:off x="976928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8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812;p48">
                <a:extLst>
                  <a:ext uri="{FF2B5EF4-FFF2-40B4-BE49-F238E27FC236}">
                    <a16:creationId xmlns:a16="http://schemas.microsoft.com/office/drawing/2014/main" id="{FB815D81-1908-7621-C725-70B494637DA4}"/>
                  </a:ext>
                </a:extLst>
              </p:cNvPr>
              <p:cNvSpPr/>
              <p:nvPr/>
            </p:nvSpPr>
            <p:spPr>
              <a:xfrm>
                <a:off x="1486561" y="458082"/>
                <a:ext cx="297954" cy="21468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0" extrusionOk="0">
                    <a:moveTo>
                      <a:pt x="11" y="90"/>
                    </a:moveTo>
                    <a:cubicBezTo>
                      <a:pt x="7" y="90"/>
                      <a:pt x="4" y="88"/>
                      <a:pt x="2" y="85"/>
                    </a:cubicBezTo>
                    <a:cubicBezTo>
                      <a:pt x="0" y="80"/>
                      <a:pt x="2" y="74"/>
                      <a:pt x="7" y="72"/>
                    </a:cubicBezTo>
                    <a:cubicBezTo>
                      <a:pt x="16" y="67"/>
                      <a:pt x="24" y="63"/>
                      <a:pt x="31" y="59"/>
                    </a:cubicBezTo>
                    <a:cubicBezTo>
                      <a:pt x="29" y="56"/>
                      <a:pt x="28" y="52"/>
                      <a:pt x="26" y="49"/>
                    </a:cubicBezTo>
                    <a:cubicBezTo>
                      <a:pt x="23" y="38"/>
                      <a:pt x="24" y="27"/>
                      <a:pt x="30" y="18"/>
                    </a:cubicBezTo>
                    <a:cubicBezTo>
                      <a:pt x="37" y="7"/>
                      <a:pt x="51" y="0"/>
                      <a:pt x="63" y="2"/>
                    </a:cubicBezTo>
                    <a:cubicBezTo>
                      <a:pt x="71" y="3"/>
                      <a:pt x="78" y="7"/>
                      <a:pt x="83" y="13"/>
                    </a:cubicBezTo>
                    <a:cubicBezTo>
                      <a:pt x="87" y="18"/>
                      <a:pt x="88" y="24"/>
                      <a:pt x="87" y="31"/>
                    </a:cubicBezTo>
                    <a:cubicBezTo>
                      <a:pt x="85" y="45"/>
                      <a:pt x="73" y="53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8" y="64"/>
                      <a:pt x="97" y="62"/>
                      <a:pt x="110" y="54"/>
                    </a:cubicBezTo>
                    <a:cubicBezTo>
                      <a:pt x="114" y="51"/>
                      <a:pt x="120" y="53"/>
                      <a:pt x="123" y="58"/>
                    </a:cubicBezTo>
                    <a:cubicBezTo>
                      <a:pt x="125" y="62"/>
                      <a:pt x="124" y="68"/>
                      <a:pt x="119" y="71"/>
                    </a:cubicBezTo>
                    <a:cubicBezTo>
                      <a:pt x="99" y="82"/>
                      <a:pt x="73" y="84"/>
                      <a:pt x="53" y="76"/>
                    </a:cubicBezTo>
                    <a:cubicBezTo>
                      <a:pt x="50" y="75"/>
                      <a:pt x="48" y="74"/>
                      <a:pt x="45" y="73"/>
                    </a:cubicBezTo>
                    <a:cubicBezTo>
                      <a:pt x="36" y="78"/>
                      <a:pt x="26" y="83"/>
                      <a:pt x="15" y="89"/>
                    </a:cubicBezTo>
                    <a:cubicBezTo>
                      <a:pt x="14" y="90"/>
                      <a:pt x="12" y="90"/>
                      <a:pt x="11" y="90"/>
                    </a:cubicBezTo>
                    <a:close/>
                    <a:moveTo>
                      <a:pt x="59" y="21"/>
                    </a:moveTo>
                    <a:cubicBezTo>
                      <a:pt x="54" y="21"/>
                      <a:pt x="49" y="24"/>
                      <a:pt x="46" y="28"/>
                    </a:cubicBezTo>
                    <a:cubicBezTo>
                      <a:pt x="42" y="33"/>
                      <a:pt x="43" y="39"/>
                      <a:pt x="44" y="43"/>
                    </a:cubicBezTo>
                    <a:cubicBezTo>
                      <a:pt x="45" y="45"/>
                      <a:pt x="46" y="47"/>
                      <a:pt x="47" y="48"/>
                    </a:cubicBezTo>
                    <a:cubicBezTo>
                      <a:pt x="48" y="48"/>
                      <a:pt x="49" y="47"/>
                      <a:pt x="5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40"/>
                      <a:pt x="67" y="34"/>
                      <a:pt x="68" y="28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6" y="23"/>
                      <a:pt x="64" y="21"/>
                      <a:pt x="61" y="21"/>
                    </a:cubicBezTo>
                    <a:cubicBezTo>
                      <a:pt x="60" y="21"/>
                      <a:pt x="60" y="21"/>
                      <a:pt x="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813;p48">
                <a:extLst>
                  <a:ext uri="{FF2B5EF4-FFF2-40B4-BE49-F238E27FC236}">
                    <a16:creationId xmlns:a16="http://schemas.microsoft.com/office/drawing/2014/main" id="{588279FF-C320-2338-057A-F1BDCD2C924C}"/>
                  </a:ext>
                </a:extLst>
              </p:cNvPr>
              <p:cNvSpPr/>
              <p:nvPr/>
            </p:nvSpPr>
            <p:spPr>
              <a:xfrm>
                <a:off x="233547" y="26711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99" y="183"/>
                    </a:moveTo>
                    <a:cubicBezTo>
                      <a:pt x="99" y="183"/>
                      <a:pt x="155" y="181"/>
                      <a:pt x="150" y="128"/>
                    </a:cubicBezTo>
                    <a:cubicBezTo>
                      <a:pt x="145" y="75"/>
                      <a:pt x="28" y="0"/>
                      <a:pt x="14" y="4"/>
                    </a:cubicBezTo>
                    <a:cubicBezTo>
                      <a:pt x="0" y="7"/>
                      <a:pt x="2" y="172"/>
                      <a:pt x="99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814;p48">
                <a:extLst>
                  <a:ext uri="{FF2B5EF4-FFF2-40B4-BE49-F238E27FC236}">
                    <a16:creationId xmlns:a16="http://schemas.microsoft.com/office/drawing/2014/main" id="{C0E65AA0-4C9D-A0A4-9A75-DBAD5619D4EC}"/>
                  </a:ext>
                </a:extLst>
              </p:cNvPr>
              <p:cNvSpPr/>
              <p:nvPr/>
            </p:nvSpPr>
            <p:spPr>
              <a:xfrm>
                <a:off x="1255822" y="372811"/>
                <a:ext cx="216694" cy="39024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64" extrusionOk="0">
                    <a:moveTo>
                      <a:pt x="0" y="0"/>
                    </a:moveTo>
                    <a:cubicBezTo>
                      <a:pt x="0" y="0"/>
                      <a:pt x="77" y="46"/>
                      <a:pt x="91" y="164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815;p48">
              <a:extLst>
                <a:ext uri="{FF2B5EF4-FFF2-40B4-BE49-F238E27FC236}">
                  <a16:creationId xmlns:a16="http://schemas.microsoft.com/office/drawing/2014/main" id="{EA6E1700-3BFB-27E9-8B8A-A7815CD42A37}"/>
                </a:ext>
              </a:extLst>
            </p:cNvPr>
            <p:cNvGrpSpPr/>
            <p:nvPr/>
          </p:nvGrpSpPr>
          <p:grpSpPr>
            <a:xfrm rot="9575159">
              <a:off x="675153" y="1889827"/>
              <a:ext cx="890117" cy="891186"/>
              <a:chOff x="3552823" y="2096689"/>
              <a:chExt cx="819625" cy="820610"/>
            </a:xfrm>
          </p:grpSpPr>
          <p:sp>
            <p:nvSpPr>
              <p:cNvPr id="25" name="Google Shape;816;p48">
                <a:extLst>
                  <a:ext uri="{FF2B5EF4-FFF2-40B4-BE49-F238E27FC236}">
                    <a16:creationId xmlns:a16="http://schemas.microsoft.com/office/drawing/2014/main" id="{9B6C6CCB-BDCF-6C79-1AC7-11DAFE2495E6}"/>
                  </a:ext>
                </a:extLst>
              </p:cNvPr>
              <p:cNvSpPr/>
              <p:nvPr/>
            </p:nvSpPr>
            <p:spPr>
              <a:xfrm>
                <a:off x="3552823" y="2096689"/>
                <a:ext cx="791700" cy="794700"/>
              </a:xfrm>
              <a:prstGeom prst="ellipse">
                <a:avLst/>
              </a:prstGeom>
              <a:solidFill>
                <a:schemeClr val="accent1"/>
              </a:solidFill>
              <a:ln w="603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17;p48">
                <a:extLst>
                  <a:ext uri="{FF2B5EF4-FFF2-40B4-BE49-F238E27FC236}">
                    <a16:creationId xmlns:a16="http://schemas.microsoft.com/office/drawing/2014/main" id="{A6943975-AC74-55F3-F147-6114F8D5899C}"/>
                  </a:ext>
                </a:extLst>
              </p:cNvPr>
              <p:cNvSpPr/>
              <p:nvPr/>
            </p:nvSpPr>
            <p:spPr>
              <a:xfrm>
                <a:off x="3646123" y="2189986"/>
                <a:ext cx="605100" cy="60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18;p48">
                <a:extLst>
                  <a:ext uri="{FF2B5EF4-FFF2-40B4-BE49-F238E27FC236}">
                    <a16:creationId xmlns:a16="http://schemas.microsoft.com/office/drawing/2014/main" id="{84F72219-FB4D-A3BD-CED9-1DD293272DCC}"/>
                  </a:ext>
                </a:extLst>
              </p:cNvPr>
              <p:cNvSpPr/>
              <p:nvPr/>
            </p:nvSpPr>
            <p:spPr>
              <a:xfrm>
                <a:off x="3748450" y="2294318"/>
                <a:ext cx="400200" cy="39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19;p48">
                <a:extLst>
                  <a:ext uri="{FF2B5EF4-FFF2-40B4-BE49-F238E27FC236}">
                    <a16:creationId xmlns:a16="http://schemas.microsoft.com/office/drawing/2014/main" id="{C4B8A864-182E-C52A-5E85-B8E4D53008F7}"/>
                  </a:ext>
                </a:extLst>
              </p:cNvPr>
              <p:cNvSpPr/>
              <p:nvPr/>
            </p:nvSpPr>
            <p:spPr>
              <a:xfrm>
                <a:off x="3869839" y="2413698"/>
                <a:ext cx="157500" cy="159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20;p48">
                <a:extLst>
                  <a:ext uri="{FF2B5EF4-FFF2-40B4-BE49-F238E27FC236}">
                    <a16:creationId xmlns:a16="http://schemas.microsoft.com/office/drawing/2014/main" id="{2F06FF60-BAC2-C513-AB3F-FC6647F5D236}"/>
                  </a:ext>
                </a:extLst>
              </p:cNvPr>
              <p:cNvSpPr/>
              <p:nvPr/>
            </p:nvSpPr>
            <p:spPr>
              <a:xfrm>
                <a:off x="3922006" y="2468873"/>
                <a:ext cx="450443" cy="44842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37" y="11"/>
                    </a:moveTo>
                    <a:cubicBezTo>
                      <a:pt x="38" y="10"/>
                      <a:pt x="38" y="8"/>
                      <a:pt x="36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7"/>
                      <a:pt x="11" y="38"/>
                      <a:pt x="12" y="36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34" y="142"/>
                      <a:pt x="134" y="142"/>
                      <a:pt x="134" y="142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4"/>
                      <a:pt x="134" y="158"/>
                      <a:pt x="136" y="160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6" y="175"/>
                      <a:pt x="176" y="165"/>
                      <a:pt x="189" y="163"/>
                    </a:cubicBezTo>
                    <a:cubicBezTo>
                      <a:pt x="189" y="163"/>
                      <a:pt x="189" y="163"/>
                      <a:pt x="189" y="163"/>
                    </a:cubicBezTo>
                    <a:cubicBezTo>
                      <a:pt x="161" y="136"/>
                      <a:pt x="161" y="136"/>
                      <a:pt x="161" y="136"/>
                    </a:cubicBezTo>
                    <a:cubicBezTo>
                      <a:pt x="158" y="133"/>
                      <a:pt x="155" y="132"/>
                      <a:pt x="151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37" y="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821;p48">
              <a:extLst>
                <a:ext uri="{FF2B5EF4-FFF2-40B4-BE49-F238E27FC236}">
                  <a16:creationId xmlns:a16="http://schemas.microsoft.com/office/drawing/2014/main" id="{CA6CFC12-0D76-27A8-8EDC-146BCD84C0D5}"/>
                </a:ext>
              </a:extLst>
            </p:cNvPr>
            <p:cNvGrpSpPr/>
            <p:nvPr/>
          </p:nvGrpSpPr>
          <p:grpSpPr>
            <a:xfrm>
              <a:off x="2404569" y="1648642"/>
              <a:ext cx="531025" cy="532513"/>
              <a:chOff x="6972458" y="1244768"/>
              <a:chExt cx="406200" cy="407400"/>
            </a:xfrm>
          </p:grpSpPr>
          <p:sp>
            <p:nvSpPr>
              <p:cNvPr id="22" name="Google Shape;822;p48">
                <a:extLst>
                  <a:ext uri="{FF2B5EF4-FFF2-40B4-BE49-F238E27FC236}">
                    <a16:creationId xmlns:a16="http://schemas.microsoft.com/office/drawing/2014/main" id="{0345C086-A6C8-43A2-581F-2B0775BB7CA0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23;p48">
                <a:extLst>
                  <a:ext uri="{FF2B5EF4-FFF2-40B4-BE49-F238E27FC236}">
                    <a16:creationId xmlns:a16="http://schemas.microsoft.com/office/drawing/2014/main" id="{93DD3FCB-06F2-3D34-E84E-9C85C8529E32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824;p48">
                <a:extLst>
                  <a:ext uri="{FF2B5EF4-FFF2-40B4-BE49-F238E27FC236}">
                    <a16:creationId xmlns:a16="http://schemas.microsoft.com/office/drawing/2014/main" id="{7A1085DE-D3E6-DF12-84DD-339255841942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" name="Google Shape;825;p48">
              <a:extLst>
                <a:ext uri="{FF2B5EF4-FFF2-40B4-BE49-F238E27FC236}">
                  <a16:creationId xmlns:a16="http://schemas.microsoft.com/office/drawing/2014/main" id="{A8123B38-7357-45BE-0523-F0E47CC65181}"/>
                </a:ext>
              </a:extLst>
            </p:cNvPr>
            <p:cNvSpPr/>
            <p:nvPr/>
          </p:nvSpPr>
          <p:spPr>
            <a:xfrm>
              <a:off x="1214979" y="3097312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C70D58E1-C3BD-AEA8-7DB8-14FCC1FD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>
            <a:extLst>
              <a:ext uri="{FF2B5EF4-FFF2-40B4-BE49-F238E27FC236}">
                <a16:creationId xmlns:a16="http://schemas.microsoft.com/office/drawing/2014/main" id="{C7DCFA8C-AA71-D2F9-E565-3A28F2B40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204" y="728978"/>
            <a:ext cx="216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497" name="Google Shape;497;p35">
            <a:extLst>
              <a:ext uri="{FF2B5EF4-FFF2-40B4-BE49-F238E27FC236}">
                <a16:creationId xmlns:a16="http://schemas.microsoft.com/office/drawing/2014/main" id="{F5229C55-73F1-00A5-EE37-8E2DF16B1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324" y="1484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&amp; Risks</a:t>
            </a:r>
            <a:endParaRPr dirty="0"/>
          </a:p>
        </p:txBody>
      </p:sp>
      <p:sp>
        <p:nvSpPr>
          <p:cNvPr id="498" name="Google Shape;498;p35">
            <a:extLst>
              <a:ext uri="{FF2B5EF4-FFF2-40B4-BE49-F238E27FC236}">
                <a16:creationId xmlns:a16="http://schemas.microsoft.com/office/drawing/2014/main" id="{1DD2DF3F-5585-EFBA-E97A-FAF29A437C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58204" y="1272549"/>
            <a:ext cx="8094488" cy="1600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Bias in AI Models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can unintentionally favor certain groups over others, like rejecting loan applications unfairly if the training data isn’t diverse enough. Fixing bias is tough but necessary.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Regulatory Compliance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Governments have strict rules for financial decisions, and AI must follow them. But AI evolves fast, and keeping up with changing regulations is a constant struggle.</a:t>
            </a:r>
          </a:p>
        </p:txBody>
      </p:sp>
      <p:sp>
        <p:nvSpPr>
          <p:cNvPr id="499" name="Google Shape;499;p35">
            <a:extLst>
              <a:ext uri="{FF2B5EF4-FFF2-40B4-BE49-F238E27FC236}">
                <a16:creationId xmlns:a16="http://schemas.microsoft.com/office/drawing/2014/main" id="{270A211B-9779-20C8-355B-16F5A373F16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2612" y="3030634"/>
            <a:ext cx="6967611" cy="1984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Overreliance on AI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If banks and financial firms trust AI too much, they might lose human oversight, leading to errors or bad decisions that could hurt customers.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Cybersecurity Threats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AI can be hacked or manipulated, making financial systems vulnerable to fraud and cyberattacks.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Unclear Accountability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When AI makes financial decisions, it’s hard to pinpoint who is responsible if something goes wrong—was it the AI, the developers, or the financial institution</a:t>
            </a:r>
          </a:p>
        </p:txBody>
      </p:sp>
      <p:sp>
        <p:nvSpPr>
          <p:cNvPr id="6" name="Google Shape;494;p35">
            <a:extLst>
              <a:ext uri="{FF2B5EF4-FFF2-40B4-BE49-F238E27FC236}">
                <a16:creationId xmlns:a16="http://schemas.microsoft.com/office/drawing/2014/main" id="{E98577AF-7E69-29D3-8BDD-F967F64F473F}"/>
              </a:ext>
            </a:extLst>
          </p:cNvPr>
          <p:cNvSpPr txBox="1">
            <a:spLocks/>
          </p:cNvSpPr>
          <p:nvPr/>
        </p:nvSpPr>
        <p:spPr>
          <a:xfrm>
            <a:off x="210799" y="2507648"/>
            <a:ext cx="10170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r"/>
            <a:r>
              <a:rPr lang="en-US" dirty="0"/>
              <a:t>Risks</a:t>
            </a:r>
          </a:p>
        </p:txBody>
      </p:sp>
      <p:grpSp>
        <p:nvGrpSpPr>
          <p:cNvPr id="2" name="Google Shape;770;p48">
            <a:extLst>
              <a:ext uri="{FF2B5EF4-FFF2-40B4-BE49-F238E27FC236}">
                <a16:creationId xmlns:a16="http://schemas.microsoft.com/office/drawing/2014/main" id="{45A70909-50D7-90D3-4607-4728A8A9FDCE}"/>
              </a:ext>
            </a:extLst>
          </p:cNvPr>
          <p:cNvGrpSpPr/>
          <p:nvPr/>
        </p:nvGrpSpPr>
        <p:grpSpPr>
          <a:xfrm>
            <a:off x="7060223" y="2507648"/>
            <a:ext cx="1991165" cy="1809375"/>
            <a:chOff x="496950" y="1354975"/>
            <a:chExt cx="3831119" cy="2752987"/>
          </a:xfrm>
        </p:grpSpPr>
        <p:sp>
          <p:nvSpPr>
            <p:cNvPr id="3" name="Google Shape;771;p48">
              <a:extLst>
                <a:ext uri="{FF2B5EF4-FFF2-40B4-BE49-F238E27FC236}">
                  <a16:creationId xmlns:a16="http://schemas.microsoft.com/office/drawing/2014/main" id="{95BD77EC-04C1-0A07-20DF-5E04583F89AB}"/>
                </a:ext>
              </a:extLst>
            </p:cNvPr>
            <p:cNvSpPr/>
            <p:nvPr/>
          </p:nvSpPr>
          <p:spPr>
            <a:xfrm>
              <a:off x="749137" y="1354975"/>
              <a:ext cx="3528180" cy="2752987"/>
            </a:xfrm>
            <a:custGeom>
              <a:avLst/>
              <a:gdLst/>
              <a:ahLst/>
              <a:cxnLst/>
              <a:rect l="l" t="t" r="r" b="b"/>
              <a:pathLst>
                <a:path w="1598" h="1063" extrusionOk="0">
                  <a:moveTo>
                    <a:pt x="285" y="1063"/>
                  </a:moveTo>
                  <a:cubicBezTo>
                    <a:pt x="1244" y="1063"/>
                    <a:pt x="1244" y="1063"/>
                    <a:pt x="1244" y="1063"/>
                  </a:cubicBezTo>
                  <a:cubicBezTo>
                    <a:pt x="1366" y="960"/>
                    <a:pt x="1459" y="823"/>
                    <a:pt x="1524" y="678"/>
                  </a:cubicBezTo>
                  <a:cubicBezTo>
                    <a:pt x="1583" y="548"/>
                    <a:pt x="1598" y="348"/>
                    <a:pt x="1535" y="216"/>
                  </a:cubicBezTo>
                  <a:cubicBezTo>
                    <a:pt x="1432" y="0"/>
                    <a:pt x="1204" y="97"/>
                    <a:pt x="1037" y="167"/>
                  </a:cubicBezTo>
                  <a:cubicBezTo>
                    <a:pt x="862" y="240"/>
                    <a:pt x="756" y="185"/>
                    <a:pt x="593" y="120"/>
                  </a:cubicBezTo>
                  <a:cubicBezTo>
                    <a:pt x="349" y="22"/>
                    <a:pt x="63" y="210"/>
                    <a:pt x="28" y="465"/>
                  </a:cubicBezTo>
                  <a:cubicBezTo>
                    <a:pt x="0" y="669"/>
                    <a:pt x="138" y="925"/>
                    <a:pt x="285" y="1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Google Shape;772;p48">
              <a:extLst>
                <a:ext uri="{FF2B5EF4-FFF2-40B4-BE49-F238E27FC236}">
                  <a16:creationId xmlns:a16="http://schemas.microsoft.com/office/drawing/2014/main" id="{FD5126CB-F838-88D4-09D5-C657183A7D8B}"/>
                </a:ext>
              </a:extLst>
            </p:cNvPr>
            <p:cNvGrpSpPr/>
            <p:nvPr/>
          </p:nvGrpSpPr>
          <p:grpSpPr>
            <a:xfrm>
              <a:off x="3362280" y="1727616"/>
              <a:ext cx="580077" cy="579211"/>
              <a:chOff x="2534887" y="3469883"/>
              <a:chExt cx="407701" cy="407092"/>
            </a:xfrm>
          </p:grpSpPr>
          <p:sp>
            <p:nvSpPr>
              <p:cNvPr id="57" name="Google Shape;773;p48">
                <a:extLst>
                  <a:ext uri="{FF2B5EF4-FFF2-40B4-BE49-F238E27FC236}">
                    <a16:creationId xmlns:a16="http://schemas.microsoft.com/office/drawing/2014/main" id="{1B92E39F-3311-230B-0E3D-E5B40F27A0BC}"/>
                  </a:ext>
                </a:extLst>
              </p:cNvPr>
              <p:cNvSpPr/>
              <p:nvPr/>
            </p:nvSpPr>
            <p:spPr>
              <a:xfrm>
                <a:off x="2534887" y="3469883"/>
                <a:ext cx="407701" cy="40709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1" extrusionOk="0">
                    <a:moveTo>
                      <a:pt x="268" y="105"/>
                    </a:moveTo>
                    <a:cubicBezTo>
                      <a:pt x="245" y="105"/>
                      <a:pt x="245" y="105"/>
                      <a:pt x="245" y="105"/>
                    </a:cubicBezTo>
                    <a:cubicBezTo>
                      <a:pt x="243" y="100"/>
                      <a:pt x="242" y="96"/>
                      <a:pt x="239" y="92"/>
                    </a:cubicBezTo>
                    <a:cubicBezTo>
                      <a:pt x="256" y="76"/>
                      <a:pt x="256" y="76"/>
                      <a:pt x="256" y="76"/>
                    </a:cubicBezTo>
                    <a:cubicBezTo>
                      <a:pt x="261" y="70"/>
                      <a:pt x="261" y="61"/>
                      <a:pt x="256" y="5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0" y="20"/>
                      <a:pt x="211" y="20"/>
                      <a:pt x="206" y="25"/>
                    </a:cubicBezTo>
                    <a:cubicBezTo>
                      <a:pt x="189" y="42"/>
                      <a:pt x="189" y="42"/>
                      <a:pt x="189" y="42"/>
                    </a:cubicBezTo>
                    <a:cubicBezTo>
                      <a:pt x="185" y="40"/>
                      <a:pt x="181" y="38"/>
                      <a:pt x="177" y="37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7" y="6"/>
                      <a:pt x="170" y="0"/>
                      <a:pt x="163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0"/>
                      <a:pt x="106" y="6"/>
                      <a:pt x="106" y="13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1" y="38"/>
                      <a:pt x="97" y="40"/>
                      <a:pt x="93" y="42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1" y="20"/>
                      <a:pt x="62" y="20"/>
                      <a:pt x="57" y="25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1" y="61"/>
                      <a:pt x="21" y="70"/>
                      <a:pt x="26" y="7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6"/>
                      <a:pt x="39" y="100"/>
                      <a:pt x="37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7" y="105"/>
                      <a:pt x="0" y="111"/>
                      <a:pt x="0" y="11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0"/>
                      <a:pt x="7" y="176"/>
                      <a:pt x="14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9" y="180"/>
                      <a:pt x="41" y="184"/>
                      <a:pt x="43" y="189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21" y="210"/>
                      <a:pt x="21" y="219"/>
                      <a:pt x="26" y="225"/>
                    </a:cubicBezTo>
                    <a:cubicBezTo>
                      <a:pt x="57" y="255"/>
                      <a:pt x="57" y="255"/>
                      <a:pt x="57" y="255"/>
                    </a:cubicBezTo>
                    <a:cubicBezTo>
                      <a:pt x="62" y="260"/>
                      <a:pt x="71" y="260"/>
                      <a:pt x="76" y="255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7" y="241"/>
                      <a:pt x="101" y="243"/>
                      <a:pt x="106" y="244"/>
                    </a:cubicBezTo>
                    <a:cubicBezTo>
                      <a:pt x="106" y="267"/>
                      <a:pt x="106" y="267"/>
                      <a:pt x="106" y="267"/>
                    </a:cubicBezTo>
                    <a:cubicBezTo>
                      <a:pt x="106" y="275"/>
                      <a:pt x="112" y="281"/>
                      <a:pt x="120" y="281"/>
                    </a:cubicBezTo>
                    <a:cubicBezTo>
                      <a:pt x="163" y="281"/>
                      <a:pt x="163" y="281"/>
                      <a:pt x="163" y="281"/>
                    </a:cubicBezTo>
                    <a:cubicBezTo>
                      <a:pt x="170" y="281"/>
                      <a:pt x="177" y="275"/>
                      <a:pt x="177" y="267"/>
                    </a:cubicBezTo>
                    <a:cubicBezTo>
                      <a:pt x="177" y="244"/>
                      <a:pt x="177" y="244"/>
                      <a:pt x="177" y="244"/>
                    </a:cubicBezTo>
                    <a:cubicBezTo>
                      <a:pt x="181" y="243"/>
                      <a:pt x="185" y="241"/>
                      <a:pt x="189" y="239"/>
                    </a:cubicBezTo>
                    <a:cubicBezTo>
                      <a:pt x="206" y="255"/>
                      <a:pt x="206" y="255"/>
                      <a:pt x="206" y="255"/>
                    </a:cubicBezTo>
                    <a:cubicBezTo>
                      <a:pt x="211" y="260"/>
                      <a:pt x="220" y="260"/>
                      <a:pt x="225" y="255"/>
                    </a:cubicBezTo>
                    <a:cubicBezTo>
                      <a:pt x="256" y="225"/>
                      <a:pt x="256" y="225"/>
                      <a:pt x="256" y="225"/>
                    </a:cubicBezTo>
                    <a:cubicBezTo>
                      <a:pt x="261" y="219"/>
                      <a:pt x="261" y="210"/>
                      <a:pt x="256" y="205"/>
                    </a:cubicBezTo>
                    <a:cubicBezTo>
                      <a:pt x="239" y="189"/>
                      <a:pt x="239" y="189"/>
                      <a:pt x="239" y="189"/>
                    </a:cubicBezTo>
                    <a:cubicBezTo>
                      <a:pt x="242" y="184"/>
                      <a:pt x="243" y="180"/>
                      <a:pt x="245" y="176"/>
                    </a:cubicBezTo>
                    <a:cubicBezTo>
                      <a:pt x="268" y="176"/>
                      <a:pt x="268" y="176"/>
                      <a:pt x="268" y="176"/>
                    </a:cubicBezTo>
                    <a:cubicBezTo>
                      <a:pt x="276" y="176"/>
                      <a:pt x="282" y="170"/>
                      <a:pt x="282" y="162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2" y="111"/>
                      <a:pt x="276" y="105"/>
                      <a:pt x="268" y="105"/>
                    </a:cubicBezTo>
                    <a:close/>
                    <a:moveTo>
                      <a:pt x="141" y="211"/>
                    </a:moveTo>
                    <a:cubicBezTo>
                      <a:pt x="102" y="211"/>
                      <a:pt x="71" y="179"/>
                      <a:pt x="71" y="140"/>
                    </a:cubicBezTo>
                    <a:cubicBezTo>
                      <a:pt x="71" y="101"/>
                      <a:pt x="102" y="70"/>
                      <a:pt x="141" y="70"/>
                    </a:cubicBezTo>
                    <a:cubicBezTo>
                      <a:pt x="180" y="70"/>
                      <a:pt x="212" y="101"/>
                      <a:pt x="212" y="140"/>
                    </a:cubicBezTo>
                    <a:cubicBezTo>
                      <a:pt x="212" y="179"/>
                      <a:pt x="180" y="211"/>
                      <a:pt x="141" y="2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774;p48">
                <a:extLst>
                  <a:ext uri="{FF2B5EF4-FFF2-40B4-BE49-F238E27FC236}">
                    <a16:creationId xmlns:a16="http://schemas.microsoft.com/office/drawing/2014/main" id="{B93A455F-7567-ECE7-3646-0627FCFE6FE8}"/>
                  </a:ext>
                </a:extLst>
              </p:cNvPr>
              <p:cNvSpPr/>
              <p:nvPr/>
            </p:nvSpPr>
            <p:spPr>
              <a:xfrm>
                <a:off x="2614316" y="3548381"/>
                <a:ext cx="248700" cy="248700"/>
              </a:xfrm>
              <a:prstGeom prst="ellipse">
                <a:avLst/>
              </a:prstGeom>
              <a:noFill/>
              <a:ln w="22225" cap="flat" cmpd="sng">
                <a:solidFill>
                  <a:srgbClr val="002E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775;p48">
              <a:extLst>
                <a:ext uri="{FF2B5EF4-FFF2-40B4-BE49-F238E27FC236}">
                  <a16:creationId xmlns:a16="http://schemas.microsoft.com/office/drawing/2014/main" id="{D6836468-DC09-BD2F-B038-5E3D7CDC40B7}"/>
                </a:ext>
              </a:extLst>
            </p:cNvPr>
            <p:cNvSpPr/>
            <p:nvPr/>
          </p:nvSpPr>
          <p:spPr>
            <a:xfrm>
              <a:off x="3362375" y="2414618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776;p48">
              <a:extLst>
                <a:ext uri="{FF2B5EF4-FFF2-40B4-BE49-F238E27FC236}">
                  <a16:creationId xmlns:a16="http://schemas.microsoft.com/office/drawing/2014/main" id="{8F4D0EE1-78ED-BF88-49BF-5D9F3276EB3B}"/>
                </a:ext>
              </a:extLst>
            </p:cNvPr>
            <p:cNvGrpSpPr/>
            <p:nvPr/>
          </p:nvGrpSpPr>
          <p:grpSpPr>
            <a:xfrm>
              <a:off x="1731969" y="1727800"/>
              <a:ext cx="205858" cy="205856"/>
              <a:chOff x="5512772" y="1887470"/>
              <a:chExt cx="189556" cy="189554"/>
            </a:xfrm>
          </p:grpSpPr>
          <p:sp>
            <p:nvSpPr>
              <p:cNvPr id="49" name="Google Shape;777;p48">
                <a:extLst>
                  <a:ext uri="{FF2B5EF4-FFF2-40B4-BE49-F238E27FC236}">
                    <a16:creationId xmlns:a16="http://schemas.microsoft.com/office/drawing/2014/main" id="{3522BDF3-36C6-47EB-312E-24740FF5A7A6}"/>
                  </a:ext>
                </a:extLst>
              </p:cNvPr>
              <p:cNvSpPr/>
              <p:nvPr/>
            </p:nvSpPr>
            <p:spPr>
              <a:xfrm>
                <a:off x="5598745" y="1887470"/>
                <a:ext cx="19681" cy="54898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778;p48">
                <a:extLst>
                  <a:ext uri="{FF2B5EF4-FFF2-40B4-BE49-F238E27FC236}">
                    <a16:creationId xmlns:a16="http://schemas.microsoft.com/office/drawing/2014/main" id="{A622396B-53FB-B54B-2579-F165B304CCDE}"/>
                  </a:ext>
                </a:extLst>
              </p:cNvPr>
              <p:cNvSpPr/>
              <p:nvPr/>
            </p:nvSpPr>
            <p:spPr>
              <a:xfrm>
                <a:off x="5632928" y="1912329"/>
                <a:ext cx="44541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3"/>
                      <a:pt x="1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6"/>
                      <a:pt x="17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9"/>
                      <a:pt x="3" y="19"/>
                      <a:pt x="1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779;p48">
                <a:extLst>
                  <a:ext uri="{FF2B5EF4-FFF2-40B4-BE49-F238E27FC236}">
                    <a16:creationId xmlns:a16="http://schemas.microsoft.com/office/drawing/2014/main" id="{D75914EC-BD6C-00AA-00E3-0125F085BDC6}"/>
                  </a:ext>
                </a:extLst>
              </p:cNvPr>
              <p:cNvSpPr/>
              <p:nvPr/>
            </p:nvSpPr>
            <p:spPr>
              <a:xfrm>
                <a:off x="5648465" y="1973442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780;p48">
                <a:extLst>
                  <a:ext uri="{FF2B5EF4-FFF2-40B4-BE49-F238E27FC236}">
                    <a16:creationId xmlns:a16="http://schemas.microsoft.com/office/drawing/2014/main" id="{E19C662E-D5D6-C117-C037-839AF10ED01B}"/>
                  </a:ext>
                </a:extLst>
              </p:cNvPr>
              <p:cNvSpPr/>
              <p:nvPr/>
            </p:nvSpPr>
            <p:spPr>
              <a:xfrm>
                <a:off x="5630856" y="200866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9" y="13"/>
                      <a:pt x="19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1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781;p48">
                <a:extLst>
                  <a:ext uri="{FF2B5EF4-FFF2-40B4-BE49-F238E27FC236}">
                    <a16:creationId xmlns:a16="http://schemas.microsoft.com/office/drawing/2014/main" id="{F31F39CF-BAF4-DA8E-3802-A147FA29B058}"/>
                  </a:ext>
                </a:extLst>
              </p:cNvPr>
              <p:cNvSpPr/>
              <p:nvPr/>
            </p:nvSpPr>
            <p:spPr>
              <a:xfrm>
                <a:off x="5596674" y="2023161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809E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782;p48">
                <a:extLst>
                  <a:ext uri="{FF2B5EF4-FFF2-40B4-BE49-F238E27FC236}">
                    <a16:creationId xmlns:a16="http://schemas.microsoft.com/office/drawing/2014/main" id="{F6CE8962-EBC6-0203-4071-9D7B2E8EDDAB}"/>
                  </a:ext>
                </a:extLst>
              </p:cNvPr>
              <p:cNvSpPr/>
              <p:nvPr/>
            </p:nvSpPr>
            <p:spPr>
              <a:xfrm>
                <a:off x="5534524" y="2008660"/>
                <a:ext cx="46613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7" y="1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5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2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783;p48">
                <a:extLst>
                  <a:ext uri="{FF2B5EF4-FFF2-40B4-BE49-F238E27FC236}">
                    <a16:creationId xmlns:a16="http://schemas.microsoft.com/office/drawing/2014/main" id="{91E52EB7-E37A-7C94-7259-C98E0214B3F7}"/>
                  </a:ext>
                </a:extLst>
              </p:cNvPr>
              <p:cNvSpPr/>
              <p:nvPr/>
            </p:nvSpPr>
            <p:spPr>
              <a:xfrm>
                <a:off x="5512772" y="1971371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784;p48">
                <a:extLst>
                  <a:ext uri="{FF2B5EF4-FFF2-40B4-BE49-F238E27FC236}">
                    <a16:creationId xmlns:a16="http://schemas.microsoft.com/office/drawing/2014/main" id="{CF450969-C010-EE50-EFE8-3B07E2B9200B}"/>
                  </a:ext>
                </a:extLst>
              </p:cNvPr>
              <p:cNvSpPr/>
              <p:nvPr/>
            </p:nvSpPr>
            <p:spPr>
              <a:xfrm>
                <a:off x="5537632" y="1912329"/>
                <a:ext cx="43505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3"/>
                      <a:pt x="18" y="15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785;p48">
              <a:extLst>
                <a:ext uri="{FF2B5EF4-FFF2-40B4-BE49-F238E27FC236}">
                  <a16:creationId xmlns:a16="http://schemas.microsoft.com/office/drawing/2014/main" id="{31A6D0CC-4485-9F4A-4366-8B84E85A73F8}"/>
                </a:ext>
              </a:extLst>
            </p:cNvPr>
            <p:cNvGrpSpPr/>
            <p:nvPr/>
          </p:nvGrpSpPr>
          <p:grpSpPr>
            <a:xfrm>
              <a:off x="3551412" y="3531008"/>
              <a:ext cx="202483" cy="205855"/>
              <a:chOff x="7820592" y="3599668"/>
              <a:chExt cx="186449" cy="189553"/>
            </a:xfrm>
          </p:grpSpPr>
          <p:sp>
            <p:nvSpPr>
              <p:cNvPr id="41" name="Google Shape;786;p48">
                <a:extLst>
                  <a:ext uri="{FF2B5EF4-FFF2-40B4-BE49-F238E27FC236}">
                    <a16:creationId xmlns:a16="http://schemas.microsoft.com/office/drawing/2014/main" id="{C4582216-C20B-D172-C564-95B57CBE4E1B}"/>
                  </a:ext>
                </a:extLst>
              </p:cNvPr>
              <p:cNvSpPr/>
              <p:nvPr/>
            </p:nvSpPr>
            <p:spPr>
              <a:xfrm>
                <a:off x="7904493" y="3599668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7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787;p48">
                <a:extLst>
                  <a:ext uri="{FF2B5EF4-FFF2-40B4-BE49-F238E27FC236}">
                    <a16:creationId xmlns:a16="http://schemas.microsoft.com/office/drawing/2014/main" id="{91FB367A-1A6C-6A5F-C110-8BC77DD3DD3A}"/>
                  </a:ext>
                </a:extLst>
              </p:cNvPr>
              <p:cNvSpPr/>
              <p:nvPr/>
            </p:nvSpPr>
            <p:spPr>
              <a:xfrm>
                <a:off x="7938676" y="3624527"/>
                <a:ext cx="46613" cy="43504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3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788;p48">
                <a:extLst>
                  <a:ext uri="{FF2B5EF4-FFF2-40B4-BE49-F238E27FC236}">
                    <a16:creationId xmlns:a16="http://schemas.microsoft.com/office/drawing/2014/main" id="{6DAE9F95-F7E6-9A38-A2D5-730BADFF9968}"/>
                  </a:ext>
                </a:extLst>
              </p:cNvPr>
              <p:cNvSpPr/>
              <p:nvPr/>
            </p:nvSpPr>
            <p:spPr>
              <a:xfrm>
                <a:off x="7953178" y="3685640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1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1" y="8"/>
                      <a:pt x="18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789;p48">
                <a:extLst>
                  <a:ext uri="{FF2B5EF4-FFF2-40B4-BE49-F238E27FC236}">
                    <a16:creationId xmlns:a16="http://schemas.microsoft.com/office/drawing/2014/main" id="{589140ED-AB3C-CEC1-67AC-F7D14995F2EC}"/>
                  </a:ext>
                </a:extLst>
              </p:cNvPr>
              <p:cNvSpPr/>
              <p:nvPr/>
            </p:nvSpPr>
            <p:spPr>
              <a:xfrm>
                <a:off x="7938676" y="3719822"/>
                <a:ext cx="44541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2"/>
                      <a:pt x="18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790;p48">
                <a:extLst>
                  <a:ext uri="{FF2B5EF4-FFF2-40B4-BE49-F238E27FC236}">
                    <a16:creationId xmlns:a16="http://schemas.microsoft.com/office/drawing/2014/main" id="{E3A63EC5-3698-9628-60A6-EE6501A2B672}"/>
                  </a:ext>
                </a:extLst>
              </p:cNvPr>
              <p:cNvSpPr/>
              <p:nvPr/>
            </p:nvSpPr>
            <p:spPr>
              <a:xfrm>
                <a:off x="7904493" y="3735359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791;p48">
                <a:extLst>
                  <a:ext uri="{FF2B5EF4-FFF2-40B4-BE49-F238E27FC236}">
                    <a16:creationId xmlns:a16="http://schemas.microsoft.com/office/drawing/2014/main" id="{C0D10F39-DC16-1495-6389-438311D4FA5B}"/>
                  </a:ext>
                </a:extLst>
              </p:cNvPr>
              <p:cNvSpPr/>
              <p:nvPr/>
            </p:nvSpPr>
            <p:spPr>
              <a:xfrm>
                <a:off x="7842344" y="371775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3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6"/>
                      <a:pt x="0" y="13"/>
                      <a:pt x="2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792;p48">
                <a:extLst>
                  <a:ext uri="{FF2B5EF4-FFF2-40B4-BE49-F238E27FC236}">
                    <a16:creationId xmlns:a16="http://schemas.microsoft.com/office/drawing/2014/main" id="{3F171C38-AF84-BAA8-F7CA-DC02666EBB7C}"/>
                  </a:ext>
                </a:extLst>
              </p:cNvPr>
              <p:cNvSpPr/>
              <p:nvPr/>
            </p:nvSpPr>
            <p:spPr>
              <a:xfrm>
                <a:off x="7820592" y="3683568"/>
                <a:ext cx="51791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8" extrusionOk="0"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0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1" y="2"/>
                      <a:pt x="2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793;p48">
                <a:extLst>
                  <a:ext uri="{FF2B5EF4-FFF2-40B4-BE49-F238E27FC236}">
                    <a16:creationId xmlns:a16="http://schemas.microsoft.com/office/drawing/2014/main" id="{BAA7120F-1653-429A-D64D-EFAFC24EBA5E}"/>
                  </a:ext>
                </a:extLst>
              </p:cNvPr>
              <p:cNvSpPr/>
              <p:nvPr/>
            </p:nvSpPr>
            <p:spPr>
              <a:xfrm>
                <a:off x="7842344" y="3621419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2" y="1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0"/>
                      <a:pt x="6" y="0"/>
                      <a:pt x="8" y="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3"/>
                      <a:pt x="19" y="16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" name="Google Shape;794;p48">
              <a:extLst>
                <a:ext uri="{FF2B5EF4-FFF2-40B4-BE49-F238E27FC236}">
                  <a16:creationId xmlns:a16="http://schemas.microsoft.com/office/drawing/2014/main" id="{839486D7-C19A-37BF-53F5-FB79081791F5}"/>
                </a:ext>
              </a:extLst>
            </p:cNvPr>
            <p:cNvCxnSpPr/>
            <p:nvPr/>
          </p:nvCxnSpPr>
          <p:spPr>
            <a:xfrm>
              <a:off x="496950" y="4107948"/>
              <a:ext cx="3764700" cy="0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0" name="Google Shape;795;p48">
              <a:extLst>
                <a:ext uri="{FF2B5EF4-FFF2-40B4-BE49-F238E27FC236}">
                  <a16:creationId xmlns:a16="http://schemas.microsoft.com/office/drawing/2014/main" id="{F75D652E-C171-CB2F-3F33-543352752DBC}"/>
                </a:ext>
              </a:extLst>
            </p:cNvPr>
            <p:cNvGrpSpPr/>
            <p:nvPr/>
          </p:nvGrpSpPr>
          <p:grpSpPr>
            <a:xfrm>
              <a:off x="3906881" y="2351816"/>
              <a:ext cx="421189" cy="422352"/>
              <a:chOff x="6972458" y="1244768"/>
              <a:chExt cx="406200" cy="407400"/>
            </a:xfrm>
          </p:grpSpPr>
          <p:sp>
            <p:nvSpPr>
              <p:cNvPr id="38" name="Google Shape;796;p48">
                <a:extLst>
                  <a:ext uri="{FF2B5EF4-FFF2-40B4-BE49-F238E27FC236}">
                    <a16:creationId xmlns:a16="http://schemas.microsoft.com/office/drawing/2014/main" id="{715DF05B-C988-DA72-83BF-66764D751257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797;p48">
                <a:extLst>
                  <a:ext uri="{FF2B5EF4-FFF2-40B4-BE49-F238E27FC236}">
                    <a16:creationId xmlns:a16="http://schemas.microsoft.com/office/drawing/2014/main" id="{EE59EED1-E64E-E14E-DF94-A8129C6CC1A9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798;p48">
                <a:extLst>
                  <a:ext uri="{FF2B5EF4-FFF2-40B4-BE49-F238E27FC236}">
                    <a16:creationId xmlns:a16="http://schemas.microsoft.com/office/drawing/2014/main" id="{5BC35CD2-A712-8E96-1A75-6936DC2D57B3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799;p48">
              <a:extLst>
                <a:ext uri="{FF2B5EF4-FFF2-40B4-BE49-F238E27FC236}">
                  <a16:creationId xmlns:a16="http://schemas.microsoft.com/office/drawing/2014/main" id="{19624CDE-D609-B43C-0C40-E4BA3B993CD9}"/>
                </a:ext>
              </a:extLst>
            </p:cNvPr>
            <p:cNvGrpSpPr/>
            <p:nvPr/>
          </p:nvGrpSpPr>
          <p:grpSpPr>
            <a:xfrm>
              <a:off x="1142661" y="3525938"/>
              <a:ext cx="316064" cy="316998"/>
              <a:chOff x="6972458" y="1244768"/>
              <a:chExt cx="406200" cy="407400"/>
            </a:xfrm>
          </p:grpSpPr>
          <p:sp>
            <p:nvSpPr>
              <p:cNvPr id="35" name="Google Shape;800;p48">
                <a:extLst>
                  <a:ext uri="{FF2B5EF4-FFF2-40B4-BE49-F238E27FC236}">
                    <a16:creationId xmlns:a16="http://schemas.microsoft.com/office/drawing/2014/main" id="{35E69091-B166-6A0A-F1F8-F3E994AAFA23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01;p48">
                <a:extLst>
                  <a:ext uri="{FF2B5EF4-FFF2-40B4-BE49-F238E27FC236}">
                    <a16:creationId xmlns:a16="http://schemas.microsoft.com/office/drawing/2014/main" id="{D43E473D-D28B-8517-B591-90FC8D6F2A9A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02;p48">
                <a:extLst>
                  <a:ext uri="{FF2B5EF4-FFF2-40B4-BE49-F238E27FC236}">
                    <a16:creationId xmlns:a16="http://schemas.microsoft.com/office/drawing/2014/main" id="{042A15A5-8CA3-0464-1778-451134685B35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803;p48">
              <a:extLst>
                <a:ext uri="{FF2B5EF4-FFF2-40B4-BE49-F238E27FC236}">
                  <a16:creationId xmlns:a16="http://schemas.microsoft.com/office/drawing/2014/main" id="{2E528647-ED58-37BA-DBBA-04947C0514CA}"/>
                </a:ext>
              </a:extLst>
            </p:cNvPr>
            <p:cNvGrpSpPr/>
            <p:nvPr/>
          </p:nvGrpSpPr>
          <p:grpSpPr>
            <a:xfrm flipH="1">
              <a:off x="1518237" y="2405335"/>
              <a:ext cx="1973457" cy="1604206"/>
              <a:chOff x="-204857" y="26711"/>
              <a:chExt cx="1989372" cy="1617143"/>
            </a:xfrm>
          </p:grpSpPr>
          <p:sp>
            <p:nvSpPr>
              <p:cNvPr id="24" name="Google Shape;804;p48">
                <a:extLst>
                  <a:ext uri="{FF2B5EF4-FFF2-40B4-BE49-F238E27FC236}">
                    <a16:creationId xmlns:a16="http://schemas.microsoft.com/office/drawing/2014/main" id="{68A6F9BE-40D3-428C-F4A0-923B7D3222B7}"/>
                  </a:ext>
                </a:extLst>
              </p:cNvPr>
              <p:cNvSpPr/>
              <p:nvPr/>
            </p:nvSpPr>
            <p:spPr>
              <a:xfrm>
                <a:off x="98114" y="71854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100" y="183"/>
                    </a:moveTo>
                    <a:cubicBezTo>
                      <a:pt x="100" y="183"/>
                      <a:pt x="155" y="181"/>
                      <a:pt x="150" y="128"/>
                    </a:cubicBezTo>
                    <a:cubicBezTo>
                      <a:pt x="145" y="74"/>
                      <a:pt x="28" y="0"/>
                      <a:pt x="14" y="4"/>
                    </a:cubicBezTo>
                    <a:cubicBezTo>
                      <a:pt x="0" y="7"/>
                      <a:pt x="3" y="172"/>
                      <a:pt x="100" y="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05;p48">
                <a:extLst>
                  <a:ext uri="{FF2B5EF4-FFF2-40B4-BE49-F238E27FC236}">
                    <a16:creationId xmlns:a16="http://schemas.microsoft.com/office/drawing/2014/main" id="{BAEE0E87-A0BC-F045-3CA1-BE83A67AEFDF}"/>
                  </a:ext>
                </a:extLst>
              </p:cNvPr>
              <p:cNvSpPr/>
              <p:nvPr/>
            </p:nvSpPr>
            <p:spPr>
              <a:xfrm>
                <a:off x="176364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5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5" y="1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06;p48">
                <a:extLst>
                  <a:ext uri="{FF2B5EF4-FFF2-40B4-BE49-F238E27FC236}">
                    <a16:creationId xmlns:a16="http://schemas.microsoft.com/office/drawing/2014/main" id="{881379F2-4A07-D763-6C69-86AD0791AA3D}"/>
                  </a:ext>
                </a:extLst>
              </p:cNvPr>
              <p:cNvSpPr/>
              <p:nvPr/>
            </p:nvSpPr>
            <p:spPr>
              <a:xfrm>
                <a:off x="-204857" y="584484"/>
                <a:ext cx="223717" cy="505607"/>
              </a:xfrm>
              <a:custGeom>
                <a:avLst/>
                <a:gdLst/>
                <a:ahLst/>
                <a:cxnLst/>
                <a:rect l="l" t="t" r="r" b="b"/>
                <a:pathLst>
                  <a:path w="94" h="212" extrusionOk="0">
                    <a:moveTo>
                      <a:pt x="34" y="212"/>
                    </a:moveTo>
                    <a:cubicBezTo>
                      <a:pt x="4" y="150"/>
                      <a:pt x="0" y="80"/>
                      <a:pt x="34" y="0"/>
                    </a:cubicBezTo>
                    <a:cubicBezTo>
                      <a:pt x="34" y="0"/>
                      <a:pt x="94" y="108"/>
                      <a:pt x="34" y="2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07;p48">
                <a:extLst>
                  <a:ext uri="{FF2B5EF4-FFF2-40B4-BE49-F238E27FC236}">
                    <a16:creationId xmlns:a16="http://schemas.microsoft.com/office/drawing/2014/main" id="{01E8DB91-2AC9-5456-E1BD-A3E6E4153093}"/>
                  </a:ext>
                </a:extLst>
              </p:cNvPr>
              <p:cNvSpPr/>
              <p:nvPr/>
            </p:nvSpPr>
            <p:spPr>
              <a:xfrm>
                <a:off x="-123597" y="141074"/>
                <a:ext cx="1689412" cy="139242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84" extrusionOk="0">
                    <a:moveTo>
                      <a:pt x="709" y="292"/>
                    </a:moveTo>
                    <a:cubicBezTo>
                      <a:pt x="709" y="454"/>
                      <a:pt x="569" y="584"/>
                      <a:pt x="396" y="584"/>
                    </a:cubicBezTo>
                    <a:cubicBezTo>
                      <a:pt x="286" y="584"/>
                      <a:pt x="189" y="531"/>
                      <a:pt x="134" y="449"/>
                    </a:cubicBezTo>
                    <a:cubicBezTo>
                      <a:pt x="111" y="415"/>
                      <a:pt x="71" y="395"/>
                      <a:pt x="29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60" y="294"/>
                      <a:pt x="0" y="186"/>
                      <a:pt x="0" y="186"/>
                    </a:cubicBezTo>
                    <a:cubicBezTo>
                      <a:pt x="29" y="187"/>
                      <a:pt x="29" y="187"/>
                      <a:pt x="29" y="187"/>
                    </a:cubicBezTo>
                    <a:cubicBezTo>
                      <a:pt x="71" y="189"/>
                      <a:pt x="111" y="170"/>
                      <a:pt x="134" y="135"/>
                    </a:cubicBezTo>
                    <a:cubicBezTo>
                      <a:pt x="189" y="53"/>
                      <a:pt x="286" y="0"/>
                      <a:pt x="396" y="0"/>
                    </a:cubicBezTo>
                    <a:cubicBezTo>
                      <a:pt x="569" y="0"/>
                      <a:pt x="709" y="131"/>
                      <a:pt x="709" y="2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08;p48">
                <a:extLst>
                  <a:ext uri="{FF2B5EF4-FFF2-40B4-BE49-F238E27FC236}">
                    <a16:creationId xmlns:a16="http://schemas.microsoft.com/office/drawing/2014/main" id="{1B193AD6-D17F-040E-06FC-0A345663BE7F}"/>
                  </a:ext>
                </a:extLst>
              </p:cNvPr>
              <p:cNvSpPr/>
              <p:nvPr/>
            </p:nvSpPr>
            <p:spPr>
              <a:xfrm>
                <a:off x="318821" y="463098"/>
                <a:ext cx="105600" cy="104700"/>
              </a:xfrm>
              <a:prstGeom prst="ellipse">
                <a:avLst/>
              </a:prstGeom>
              <a:solidFill>
                <a:srgbClr val="002E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09;p48">
                <a:extLst>
                  <a:ext uri="{FF2B5EF4-FFF2-40B4-BE49-F238E27FC236}">
                    <a16:creationId xmlns:a16="http://schemas.microsoft.com/office/drawing/2014/main" id="{2444985E-060C-6FDF-679F-946EBF87D9F3}"/>
                  </a:ext>
                </a:extLst>
              </p:cNvPr>
              <p:cNvSpPr/>
              <p:nvPr/>
            </p:nvSpPr>
            <p:spPr>
              <a:xfrm>
                <a:off x="576646" y="227349"/>
                <a:ext cx="469503" cy="662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8" extrusionOk="0">
                    <a:moveTo>
                      <a:pt x="183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91" y="0"/>
                      <a:pt x="197" y="6"/>
                      <a:pt x="197" y="14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22"/>
                      <a:pt x="191" y="28"/>
                      <a:pt x="183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810;p48">
                <a:extLst>
                  <a:ext uri="{FF2B5EF4-FFF2-40B4-BE49-F238E27FC236}">
                    <a16:creationId xmlns:a16="http://schemas.microsoft.com/office/drawing/2014/main" id="{55C8B74F-DEC8-E65C-17B3-EA3283B55461}"/>
                  </a:ext>
                </a:extLst>
              </p:cNvPr>
              <p:cNvSpPr/>
              <p:nvPr/>
            </p:nvSpPr>
            <p:spPr>
              <a:xfrm>
                <a:off x="302769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11;p48">
                <a:extLst>
                  <a:ext uri="{FF2B5EF4-FFF2-40B4-BE49-F238E27FC236}">
                    <a16:creationId xmlns:a16="http://schemas.microsoft.com/office/drawing/2014/main" id="{5DAF9120-8F69-E80D-D299-E9B73879FCE0}"/>
                  </a:ext>
                </a:extLst>
              </p:cNvPr>
              <p:cNvSpPr/>
              <p:nvPr/>
            </p:nvSpPr>
            <p:spPr>
              <a:xfrm>
                <a:off x="976928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8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12;p48">
                <a:extLst>
                  <a:ext uri="{FF2B5EF4-FFF2-40B4-BE49-F238E27FC236}">
                    <a16:creationId xmlns:a16="http://schemas.microsoft.com/office/drawing/2014/main" id="{859006C7-0AD2-F21F-400F-20BB4E7B1A3E}"/>
                  </a:ext>
                </a:extLst>
              </p:cNvPr>
              <p:cNvSpPr/>
              <p:nvPr/>
            </p:nvSpPr>
            <p:spPr>
              <a:xfrm>
                <a:off x="1486561" y="458082"/>
                <a:ext cx="297954" cy="21468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0" extrusionOk="0">
                    <a:moveTo>
                      <a:pt x="11" y="90"/>
                    </a:moveTo>
                    <a:cubicBezTo>
                      <a:pt x="7" y="90"/>
                      <a:pt x="4" y="88"/>
                      <a:pt x="2" y="85"/>
                    </a:cubicBezTo>
                    <a:cubicBezTo>
                      <a:pt x="0" y="80"/>
                      <a:pt x="2" y="74"/>
                      <a:pt x="7" y="72"/>
                    </a:cubicBezTo>
                    <a:cubicBezTo>
                      <a:pt x="16" y="67"/>
                      <a:pt x="24" y="63"/>
                      <a:pt x="31" y="59"/>
                    </a:cubicBezTo>
                    <a:cubicBezTo>
                      <a:pt x="29" y="56"/>
                      <a:pt x="28" y="52"/>
                      <a:pt x="26" y="49"/>
                    </a:cubicBezTo>
                    <a:cubicBezTo>
                      <a:pt x="23" y="38"/>
                      <a:pt x="24" y="27"/>
                      <a:pt x="30" y="18"/>
                    </a:cubicBezTo>
                    <a:cubicBezTo>
                      <a:pt x="37" y="7"/>
                      <a:pt x="51" y="0"/>
                      <a:pt x="63" y="2"/>
                    </a:cubicBezTo>
                    <a:cubicBezTo>
                      <a:pt x="71" y="3"/>
                      <a:pt x="78" y="7"/>
                      <a:pt x="83" y="13"/>
                    </a:cubicBezTo>
                    <a:cubicBezTo>
                      <a:pt x="87" y="18"/>
                      <a:pt x="88" y="24"/>
                      <a:pt x="87" y="31"/>
                    </a:cubicBezTo>
                    <a:cubicBezTo>
                      <a:pt x="85" y="45"/>
                      <a:pt x="73" y="53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8" y="64"/>
                      <a:pt x="97" y="62"/>
                      <a:pt x="110" y="54"/>
                    </a:cubicBezTo>
                    <a:cubicBezTo>
                      <a:pt x="114" y="51"/>
                      <a:pt x="120" y="53"/>
                      <a:pt x="123" y="58"/>
                    </a:cubicBezTo>
                    <a:cubicBezTo>
                      <a:pt x="125" y="62"/>
                      <a:pt x="124" y="68"/>
                      <a:pt x="119" y="71"/>
                    </a:cubicBezTo>
                    <a:cubicBezTo>
                      <a:pt x="99" y="82"/>
                      <a:pt x="73" y="84"/>
                      <a:pt x="53" y="76"/>
                    </a:cubicBezTo>
                    <a:cubicBezTo>
                      <a:pt x="50" y="75"/>
                      <a:pt x="48" y="74"/>
                      <a:pt x="45" y="73"/>
                    </a:cubicBezTo>
                    <a:cubicBezTo>
                      <a:pt x="36" y="78"/>
                      <a:pt x="26" y="83"/>
                      <a:pt x="15" y="89"/>
                    </a:cubicBezTo>
                    <a:cubicBezTo>
                      <a:pt x="14" y="90"/>
                      <a:pt x="12" y="90"/>
                      <a:pt x="11" y="90"/>
                    </a:cubicBezTo>
                    <a:close/>
                    <a:moveTo>
                      <a:pt x="59" y="21"/>
                    </a:moveTo>
                    <a:cubicBezTo>
                      <a:pt x="54" y="21"/>
                      <a:pt x="49" y="24"/>
                      <a:pt x="46" y="28"/>
                    </a:cubicBezTo>
                    <a:cubicBezTo>
                      <a:pt x="42" y="33"/>
                      <a:pt x="43" y="39"/>
                      <a:pt x="44" y="43"/>
                    </a:cubicBezTo>
                    <a:cubicBezTo>
                      <a:pt x="45" y="45"/>
                      <a:pt x="46" y="47"/>
                      <a:pt x="47" y="48"/>
                    </a:cubicBezTo>
                    <a:cubicBezTo>
                      <a:pt x="48" y="48"/>
                      <a:pt x="49" y="47"/>
                      <a:pt x="5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40"/>
                      <a:pt x="67" y="34"/>
                      <a:pt x="68" y="28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6" y="23"/>
                      <a:pt x="64" y="21"/>
                      <a:pt x="61" y="21"/>
                    </a:cubicBezTo>
                    <a:cubicBezTo>
                      <a:pt x="60" y="21"/>
                      <a:pt x="60" y="21"/>
                      <a:pt x="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13;p48">
                <a:extLst>
                  <a:ext uri="{FF2B5EF4-FFF2-40B4-BE49-F238E27FC236}">
                    <a16:creationId xmlns:a16="http://schemas.microsoft.com/office/drawing/2014/main" id="{7C674EFA-B35C-6A08-ED6D-B6861F176AFC}"/>
                  </a:ext>
                </a:extLst>
              </p:cNvPr>
              <p:cNvSpPr/>
              <p:nvPr/>
            </p:nvSpPr>
            <p:spPr>
              <a:xfrm>
                <a:off x="233547" y="26711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99" y="183"/>
                    </a:moveTo>
                    <a:cubicBezTo>
                      <a:pt x="99" y="183"/>
                      <a:pt x="155" y="181"/>
                      <a:pt x="150" y="128"/>
                    </a:cubicBezTo>
                    <a:cubicBezTo>
                      <a:pt x="145" y="75"/>
                      <a:pt x="28" y="0"/>
                      <a:pt x="14" y="4"/>
                    </a:cubicBezTo>
                    <a:cubicBezTo>
                      <a:pt x="0" y="7"/>
                      <a:pt x="2" y="172"/>
                      <a:pt x="99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14;p48">
                <a:extLst>
                  <a:ext uri="{FF2B5EF4-FFF2-40B4-BE49-F238E27FC236}">
                    <a16:creationId xmlns:a16="http://schemas.microsoft.com/office/drawing/2014/main" id="{D82210BE-F1ED-430A-56AD-EFF612322046}"/>
                  </a:ext>
                </a:extLst>
              </p:cNvPr>
              <p:cNvSpPr/>
              <p:nvPr/>
            </p:nvSpPr>
            <p:spPr>
              <a:xfrm>
                <a:off x="1255822" y="372811"/>
                <a:ext cx="216694" cy="39024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64" extrusionOk="0">
                    <a:moveTo>
                      <a:pt x="0" y="0"/>
                    </a:moveTo>
                    <a:cubicBezTo>
                      <a:pt x="0" y="0"/>
                      <a:pt x="77" y="46"/>
                      <a:pt x="91" y="164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15;p48">
              <a:extLst>
                <a:ext uri="{FF2B5EF4-FFF2-40B4-BE49-F238E27FC236}">
                  <a16:creationId xmlns:a16="http://schemas.microsoft.com/office/drawing/2014/main" id="{929C8728-A60F-0638-61BF-45AAD419B161}"/>
                </a:ext>
              </a:extLst>
            </p:cNvPr>
            <p:cNvGrpSpPr/>
            <p:nvPr/>
          </p:nvGrpSpPr>
          <p:grpSpPr>
            <a:xfrm rot="9575159">
              <a:off x="675153" y="1889827"/>
              <a:ext cx="890117" cy="891186"/>
              <a:chOff x="3552823" y="2096689"/>
              <a:chExt cx="819625" cy="820610"/>
            </a:xfrm>
          </p:grpSpPr>
          <p:sp>
            <p:nvSpPr>
              <p:cNvPr id="19" name="Google Shape;816;p48">
                <a:extLst>
                  <a:ext uri="{FF2B5EF4-FFF2-40B4-BE49-F238E27FC236}">
                    <a16:creationId xmlns:a16="http://schemas.microsoft.com/office/drawing/2014/main" id="{13A5BDAD-D4F1-E047-F2DA-E44AA42AC78C}"/>
                  </a:ext>
                </a:extLst>
              </p:cNvPr>
              <p:cNvSpPr/>
              <p:nvPr/>
            </p:nvSpPr>
            <p:spPr>
              <a:xfrm>
                <a:off x="3552823" y="2096689"/>
                <a:ext cx="791700" cy="794700"/>
              </a:xfrm>
              <a:prstGeom prst="ellipse">
                <a:avLst/>
              </a:prstGeom>
              <a:solidFill>
                <a:schemeClr val="accent1"/>
              </a:solidFill>
              <a:ln w="603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17;p48">
                <a:extLst>
                  <a:ext uri="{FF2B5EF4-FFF2-40B4-BE49-F238E27FC236}">
                    <a16:creationId xmlns:a16="http://schemas.microsoft.com/office/drawing/2014/main" id="{49E8D7E0-4362-7E59-3585-C4A2C2EBADDB}"/>
                  </a:ext>
                </a:extLst>
              </p:cNvPr>
              <p:cNvSpPr/>
              <p:nvPr/>
            </p:nvSpPr>
            <p:spPr>
              <a:xfrm>
                <a:off x="3646123" y="2189986"/>
                <a:ext cx="605100" cy="60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18;p48">
                <a:extLst>
                  <a:ext uri="{FF2B5EF4-FFF2-40B4-BE49-F238E27FC236}">
                    <a16:creationId xmlns:a16="http://schemas.microsoft.com/office/drawing/2014/main" id="{312DB0FB-057F-EA3B-28E1-BB6ED4125ECD}"/>
                  </a:ext>
                </a:extLst>
              </p:cNvPr>
              <p:cNvSpPr/>
              <p:nvPr/>
            </p:nvSpPr>
            <p:spPr>
              <a:xfrm>
                <a:off x="3748450" y="2294318"/>
                <a:ext cx="400200" cy="39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19;p48">
                <a:extLst>
                  <a:ext uri="{FF2B5EF4-FFF2-40B4-BE49-F238E27FC236}">
                    <a16:creationId xmlns:a16="http://schemas.microsoft.com/office/drawing/2014/main" id="{4B8113F6-0860-7659-3306-85B25EF07EFE}"/>
                  </a:ext>
                </a:extLst>
              </p:cNvPr>
              <p:cNvSpPr/>
              <p:nvPr/>
            </p:nvSpPr>
            <p:spPr>
              <a:xfrm>
                <a:off x="3869839" y="2413698"/>
                <a:ext cx="157500" cy="159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20;p48">
                <a:extLst>
                  <a:ext uri="{FF2B5EF4-FFF2-40B4-BE49-F238E27FC236}">
                    <a16:creationId xmlns:a16="http://schemas.microsoft.com/office/drawing/2014/main" id="{34380DB4-ABF7-0B4E-6235-ECD86E130406}"/>
                  </a:ext>
                </a:extLst>
              </p:cNvPr>
              <p:cNvSpPr/>
              <p:nvPr/>
            </p:nvSpPr>
            <p:spPr>
              <a:xfrm>
                <a:off x="3922006" y="2468873"/>
                <a:ext cx="450443" cy="44842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37" y="11"/>
                    </a:moveTo>
                    <a:cubicBezTo>
                      <a:pt x="38" y="10"/>
                      <a:pt x="38" y="8"/>
                      <a:pt x="36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7"/>
                      <a:pt x="11" y="38"/>
                      <a:pt x="12" y="36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34" y="142"/>
                      <a:pt x="134" y="142"/>
                      <a:pt x="134" y="142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4"/>
                      <a:pt x="134" y="158"/>
                      <a:pt x="136" y="160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6" y="175"/>
                      <a:pt x="176" y="165"/>
                      <a:pt x="189" y="163"/>
                    </a:cubicBezTo>
                    <a:cubicBezTo>
                      <a:pt x="189" y="163"/>
                      <a:pt x="189" y="163"/>
                      <a:pt x="189" y="163"/>
                    </a:cubicBezTo>
                    <a:cubicBezTo>
                      <a:pt x="161" y="136"/>
                      <a:pt x="161" y="136"/>
                      <a:pt x="161" y="136"/>
                    </a:cubicBezTo>
                    <a:cubicBezTo>
                      <a:pt x="158" y="133"/>
                      <a:pt x="155" y="132"/>
                      <a:pt x="151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37" y="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821;p48">
              <a:extLst>
                <a:ext uri="{FF2B5EF4-FFF2-40B4-BE49-F238E27FC236}">
                  <a16:creationId xmlns:a16="http://schemas.microsoft.com/office/drawing/2014/main" id="{23D39ED2-CE41-755B-A378-E410C19150D4}"/>
                </a:ext>
              </a:extLst>
            </p:cNvPr>
            <p:cNvGrpSpPr/>
            <p:nvPr/>
          </p:nvGrpSpPr>
          <p:grpSpPr>
            <a:xfrm>
              <a:off x="2404569" y="1648642"/>
              <a:ext cx="531025" cy="532513"/>
              <a:chOff x="6972458" y="1244768"/>
              <a:chExt cx="406200" cy="407400"/>
            </a:xfrm>
          </p:grpSpPr>
          <p:sp>
            <p:nvSpPr>
              <p:cNvPr id="16" name="Google Shape;822;p48">
                <a:extLst>
                  <a:ext uri="{FF2B5EF4-FFF2-40B4-BE49-F238E27FC236}">
                    <a16:creationId xmlns:a16="http://schemas.microsoft.com/office/drawing/2014/main" id="{09036ECF-170E-1984-E1A7-DBE5A4DB755B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23;p48">
                <a:extLst>
                  <a:ext uri="{FF2B5EF4-FFF2-40B4-BE49-F238E27FC236}">
                    <a16:creationId xmlns:a16="http://schemas.microsoft.com/office/drawing/2014/main" id="{C6D1FDFE-6C75-76F4-5635-A38072A3BED4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24;p48">
                <a:extLst>
                  <a:ext uri="{FF2B5EF4-FFF2-40B4-BE49-F238E27FC236}">
                    <a16:creationId xmlns:a16="http://schemas.microsoft.com/office/drawing/2014/main" id="{715F509D-02AE-E1F1-2635-3D3815672FB7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Google Shape;825;p48">
              <a:extLst>
                <a:ext uri="{FF2B5EF4-FFF2-40B4-BE49-F238E27FC236}">
                  <a16:creationId xmlns:a16="http://schemas.microsoft.com/office/drawing/2014/main" id="{348BEC75-92E0-8F64-8482-3DB0A70BFE45}"/>
                </a:ext>
              </a:extLst>
            </p:cNvPr>
            <p:cNvSpPr/>
            <p:nvPr/>
          </p:nvSpPr>
          <p:spPr>
            <a:xfrm>
              <a:off x="1214979" y="3097312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1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C70D58E1-C3BD-AEA8-7DB8-14FCC1FD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>
            <a:extLst>
              <a:ext uri="{FF2B5EF4-FFF2-40B4-BE49-F238E27FC236}">
                <a16:creationId xmlns:a16="http://schemas.microsoft.com/office/drawing/2014/main" id="{F5229C55-73F1-00A5-EE37-8E2DF16B1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324" y="1484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Regulatory Concerns</a:t>
            </a:r>
            <a:endParaRPr dirty="0"/>
          </a:p>
        </p:txBody>
      </p:sp>
      <p:sp>
        <p:nvSpPr>
          <p:cNvPr id="498" name="Google Shape;498;p35">
            <a:extLst>
              <a:ext uri="{FF2B5EF4-FFF2-40B4-BE49-F238E27FC236}">
                <a16:creationId xmlns:a16="http://schemas.microsoft.com/office/drawing/2014/main" id="{1DD2DF3F-5585-EFBA-E97A-FAF29A437C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70028" y="1837310"/>
            <a:ext cx="8094488" cy="314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Transparency and Explainability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models are “black boxes” especially deep learning making it difficult to provide clear explanations of deliverables..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Fair lending and Anti–Discrimination-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models trained on biased data can perpetuate discrimination opposed by Equal Credit Opportunity Act (ECOA) in US.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Data Privacy and Protection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systems require large volume of personal data which can be compromised during data collection, storage, and sharing.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Accountability and risk management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AI models are prone to errors requiring constant monitoring to ensure models are accurate , reliable for AI driven decisions.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Compliance with Financial Regulations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systems regulatory checks to maintain adherence to anti-money laundering (AML) and other financial regulations.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grpSp>
        <p:nvGrpSpPr>
          <p:cNvPr id="2" name="Google Shape;770;p48">
            <a:extLst>
              <a:ext uri="{FF2B5EF4-FFF2-40B4-BE49-F238E27FC236}">
                <a16:creationId xmlns:a16="http://schemas.microsoft.com/office/drawing/2014/main" id="{45A70909-50D7-90D3-4607-4728A8A9FDCE}"/>
              </a:ext>
            </a:extLst>
          </p:cNvPr>
          <p:cNvGrpSpPr/>
          <p:nvPr/>
        </p:nvGrpSpPr>
        <p:grpSpPr>
          <a:xfrm>
            <a:off x="6365631" y="38782"/>
            <a:ext cx="2202179" cy="1798528"/>
            <a:chOff x="496950" y="1354975"/>
            <a:chExt cx="3831119" cy="2752987"/>
          </a:xfrm>
        </p:grpSpPr>
        <p:sp>
          <p:nvSpPr>
            <p:cNvPr id="3" name="Google Shape;771;p48">
              <a:extLst>
                <a:ext uri="{FF2B5EF4-FFF2-40B4-BE49-F238E27FC236}">
                  <a16:creationId xmlns:a16="http://schemas.microsoft.com/office/drawing/2014/main" id="{95BD77EC-04C1-0A07-20DF-5E04583F89AB}"/>
                </a:ext>
              </a:extLst>
            </p:cNvPr>
            <p:cNvSpPr/>
            <p:nvPr/>
          </p:nvSpPr>
          <p:spPr>
            <a:xfrm>
              <a:off x="749137" y="1354975"/>
              <a:ext cx="3528180" cy="2752987"/>
            </a:xfrm>
            <a:custGeom>
              <a:avLst/>
              <a:gdLst/>
              <a:ahLst/>
              <a:cxnLst/>
              <a:rect l="l" t="t" r="r" b="b"/>
              <a:pathLst>
                <a:path w="1598" h="1063" extrusionOk="0">
                  <a:moveTo>
                    <a:pt x="285" y="1063"/>
                  </a:moveTo>
                  <a:cubicBezTo>
                    <a:pt x="1244" y="1063"/>
                    <a:pt x="1244" y="1063"/>
                    <a:pt x="1244" y="1063"/>
                  </a:cubicBezTo>
                  <a:cubicBezTo>
                    <a:pt x="1366" y="960"/>
                    <a:pt x="1459" y="823"/>
                    <a:pt x="1524" y="678"/>
                  </a:cubicBezTo>
                  <a:cubicBezTo>
                    <a:pt x="1583" y="548"/>
                    <a:pt x="1598" y="348"/>
                    <a:pt x="1535" y="216"/>
                  </a:cubicBezTo>
                  <a:cubicBezTo>
                    <a:pt x="1432" y="0"/>
                    <a:pt x="1204" y="97"/>
                    <a:pt x="1037" y="167"/>
                  </a:cubicBezTo>
                  <a:cubicBezTo>
                    <a:pt x="862" y="240"/>
                    <a:pt x="756" y="185"/>
                    <a:pt x="593" y="120"/>
                  </a:cubicBezTo>
                  <a:cubicBezTo>
                    <a:pt x="349" y="22"/>
                    <a:pt x="63" y="210"/>
                    <a:pt x="28" y="465"/>
                  </a:cubicBezTo>
                  <a:cubicBezTo>
                    <a:pt x="0" y="669"/>
                    <a:pt x="138" y="925"/>
                    <a:pt x="285" y="1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Google Shape;772;p48">
              <a:extLst>
                <a:ext uri="{FF2B5EF4-FFF2-40B4-BE49-F238E27FC236}">
                  <a16:creationId xmlns:a16="http://schemas.microsoft.com/office/drawing/2014/main" id="{FD5126CB-F838-88D4-09D5-C657183A7D8B}"/>
                </a:ext>
              </a:extLst>
            </p:cNvPr>
            <p:cNvGrpSpPr/>
            <p:nvPr/>
          </p:nvGrpSpPr>
          <p:grpSpPr>
            <a:xfrm>
              <a:off x="3362280" y="1727616"/>
              <a:ext cx="580077" cy="579211"/>
              <a:chOff x="2534887" y="3469883"/>
              <a:chExt cx="407701" cy="407092"/>
            </a:xfrm>
          </p:grpSpPr>
          <p:sp>
            <p:nvSpPr>
              <p:cNvPr id="57" name="Google Shape;773;p48">
                <a:extLst>
                  <a:ext uri="{FF2B5EF4-FFF2-40B4-BE49-F238E27FC236}">
                    <a16:creationId xmlns:a16="http://schemas.microsoft.com/office/drawing/2014/main" id="{1B92E39F-3311-230B-0E3D-E5B40F27A0BC}"/>
                  </a:ext>
                </a:extLst>
              </p:cNvPr>
              <p:cNvSpPr/>
              <p:nvPr/>
            </p:nvSpPr>
            <p:spPr>
              <a:xfrm>
                <a:off x="2534887" y="3469883"/>
                <a:ext cx="407701" cy="40709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1" extrusionOk="0">
                    <a:moveTo>
                      <a:pt x="268" y="105"/>
                    </a:moveTo>
                    <a:cubicBezTo>
                      <a:pt x="245" y="105"/>
                      <a:pt x="245" y="105"/>
                      <a:pt x="245" y="105"/>
                    </a:cubicBezTo>
                    <a:cubicBezTo>
                      <a:pt x="243" y="100"/>
                      <a:pt x="242" y="96"/>
                      <a:pt x="239" y="92"/>
                    </a:cubicBezTo>
                    <a:cubicBezTo>
                      <a:pt x="256" y="76"/>
                      <a:pt x="256" y="76"/>
                      <a:pt x="256" y="76"/>
                    </a:cubicBezTo>
                    <a:cubicBezTo>
                      <a:pt x="261" y="70"/>
                      <a:pt x="261" y="61"/>
                      <a:pt x="256" y="5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0" y="20"/>
                      <a:pt x="211" y="20"/>
                      <a:pt x="206" y="25"/>
                    </a:cubicBezTo>
                    <a:cubicBezTo>
                      <a:pt x="189" y="42"/>
                      <a:pt x="189" y="42"/>
                      <a:pt x="189" y="42"/>
                    </a:cubicBezTo>
                    <a:cubicBezTo>
                      <a:pt x="185" y="40"/>
                      <a:pt x="181" y="38"/>
                      <a:pt x="177" y="37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7" y="6"/>
                      <a:pt x="170" y="0"/>
                      <a:pt x="163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0"/>
                      <a:pt x="106" y="6"/>
                      <a:pt x="106" y="13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1" y="38"/>
                      <a:pt x="97" y="40"/>
                      <a:pt x="93" y="42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1" y="20"/>
                      <a:pt x="62" y="20"/>
                      <a:pt x="57" y="25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1" y="61"/>
                      <a:pt x="21" y="70"/>
                      <a:pt x="26" y="7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6"/>
                      <a:pt x="39" y="100"/>
                      <a:pt x="37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7" y="105"/>
                      <a:pt x="0" y="111"/>
                      <a:pt x="0" y="11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0"/>
                      <a:pt x="7" y="176"/>
                      <a:pt x="14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9" y="180"/>
                      <a:pt x="41" y="184"/>
                      <a:pt x="43" y="189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21" y="210"/>
                      <a:pt x="21" y="219"/>
                      <a:pt x="26" y="225"/>
                    </a:cubicBezTo>
                    <a:cubicBezTo>
                      <a:pt x="57" y="255"/>
                      <a:pt x="57" y="255"/>
                      <a:pt x="57" y="255"/>
                    </a:cubicBezTo>
                    <a:cubicBezTo>
                      <a:pt x="62" y="260"/>
                      <a:pt x="71" y="260"/>
                      <a:pt x="76" y="255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7" y="241"/>
                      <a:pt x="101" y="243"/>
                      <a:pt x="106" y="244"/>
                    </a:cubicBezTo>
                    <a:cubicBezTo>
                      <a:pt x="106" y="267"/>
                      <a:pt x="106" y="267"/>
                      <a:pt x="106" y="267"/>
                    </a:cubicBezTo>
                    <a:cubicBezTo>
                      <a:pt x="106" y="275"/>
                      <a:pt x="112" y="281"/>
                      <a:pt x="120" y="281"/>
                    </a:cubicBezTo>
                    <a:cubicBezTo>
                      <a:pt x="163" y="281"/>
                      <a:pt x="163" y="281"/>
                      <a:pt x="163" y="281"/>
                    </a:cubicBezTo>
                    <a:cubicBezTo>
                      <a:pt x="170" y="281"/>
                      <a:pt x="177" y="275"/>
                      <a:pt x="177" y="267"/>
                    </a:cubicBezTo>
                    <a:cubicBezTo>
                      <a:pt x="177" y="244"/>
                      <a:pt x="177" y="244"/>
                      <a:pt x="177" y="244"/>
                    </a:cubicBezTo>
                    <a:cubicBezTo>
                      <a:pt x="181" y="243"/>
                      <a:pt x="185" y="241"/>
                      <a:pt x="189" y="239"/>
                    </a:cubicBezTo>
                    <a:cubicBezTo>
                      <a:pt x="206" y="255"/>
                      <a:pt x="206" y="255"/>
                      <a:pt x="206" y="255"/>
                    </a:cubicBezTo>
                    <a:cubicBezTo>
                      <a:pt x="211" y="260"/>
                      <a:pt x="220" y="260"/>
                      <a:pt x="225" y="255"/>
                    </a:cubicBezTo>
                    <a:cubicBezTo>
                      <a:pt x="256" y="225"/>
                      <a:pt x="256" y="225"/>
                      <a:pt x="256" y="225"/>
                    </a:cubicBezTo>
                    <a:cubicBezTo>
                      <a:pt x="261" y="219"/>
                      <a:pt x="261" y="210"/>
                      <a:pt x="256" y="205"/>
                    </a:cubicBezTo>
                    <a:cubicBezTo>
                      <a:pt x="239" y="189"/>
                      <a:pt x="239" y="189"/>
                      <a:pt x="239" y="189"/>
                    </a:cubicBezTo>
                    <a:cubicBezTo>
                      <a:pt x="242" y="184"/>
                      <a:pt x="243" y="180"/>
                      <a:pt x="245" y="176"/>
                    </a:cubicBezTo>
                    <a:cubicBezTo>
                      <a:pt x="268" y="176"/>
                      <a:pt x="268" y="176"/>
                      <a:pt x="268" y="176"/>
                    </a:cubicBezTo>
                    <a:cubicBezTo>
                      <a:pt x="276" y="176"/>
                      <a:pt x="282" y="170"/>
                      <a:pt x="282" y="162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2" y="111"/>
                      <a:pt x="276" y="105"/>
                      <a:pt x="268" y="105"/>
                    </a:cubicBezTo>
                    <a:close/>
                    <a:moveTo>
                      <a:pt x="141" y="211"/>
                    </a:moveTo>
                    <a:cubicBezTo>
                      <a:pt x="102" y="211"/>
                      <a:pt x="71" y="179"/>
                      <a:pt x="71" y="140"/>
                    </a:cubicBezTo>
                    <a:cubicBezTo>
                      <a:pt x="71" y="101"/>
                      <a:pt x="102" y="70"/>
                      <a:pt x="141" y="70"/>
                    </a:cubicBezTo>
                    <a:cubicBezTo>
                      <a:pt x="180" y="70"/>
                      <a:pt x="212" y="101"/>
                      <a:pt x="212" y="140"/>
                    </a:cubicBezTo>
                    <a:cubicBezTo>
                      <a:pt x="212" y="179"/>
                      <a:pt x="180" y="211"/>
                      <a:pt x="141" y="2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774;p48">
                <a:extLst>
                  <a:ext uri="{FF2B5EF4-FFF2-40B4-BE49-F238E27FC236}">
                    <a16:creationId xmlns:a16="http://schemas.microsoft.com/office/drawing/2014/main" id="{B93A455F-7567-ECE7-3646-0627FCFE6FE8}"/>
                  </a:ext>
                </a:extLst>
              </p:cNvPr>
              <p:cNvSpPr/>
              <p:nvPr/>
            </p:nvSpPr>
            <p:spPr>
              <a:xfrm>
                <a:off x="2614316" y="3548381"/>
                <a:ext cx="248700" cy="248700"/>
              </a:xfrm>
              <a:prstGeom prst="ellipse">
                <a:avLst/>
              </a:prstGeom>
              <a:noFill/>
              <a:ln w="22225" cap="flat" cmpd="sng">
                <a:solidFill>
                  <a:srgbClr val="002E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775;p48">
              <a:extLst>
                <a:ext uri="{FF2B5EF4-FFF2-40B4-BE49-F238E27FC236}">
                  <a16:creationId xmlns:a16="http://schemas.microsoft.com/office/drawing/2014/main" id="{D6836468-DC09-BD2F-B038-5E3D7CDC40B7}"/>
                </a:ext>
              </a:extLst>
            </p:cNvPr>
            <p:cNvSpPr/>
            <p:nvPr/>
          </p:nvSpPr>
          <p:spPr>
            <a:xfrm>
              <a:off x="3362375" y="2414618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776;p48">
              <a:extLst>
                <a:ext uri="{FF2B5EF4-FFF2-40B4-BE49-F238E27FC236}">
                  <a16:creationId xmlns:a16="http://schemas.microsoft.com/office/drawing/2014/main" id="{8F4D0EE1-78ED-BF88-49BF-5D9F3276EB3B}"/>
                </a:ext>
              </a:extLst>
            </p:cNvPr>
            <p:cNvGrpSpPr/>
            <p:nvPr/>
          </p:nvGrpSpPr>
          <p:grpSpPr>
            <a:xfrm>
              <a:off x="1731969" y="1727800"/>
              <a:ext cx="205858" cy="205856"/>
              <a:chOff x="5512772" y="1887470"/>
              <a:chExt cx="189556" cy="189554"/>
            </a:xfrm>
          </p:grpSpPr>
          <p:sp>
            <p:nvSpPr>
              <p:cNvPr id="49" name="Google Shape;777;p48">
                <a:extLst>
                  <a:ext uri="{FF2B5EF4-FFF2-40B4-BE49-F238E27FC236}">
                    <a16:creationId xmlns:a16="http://schemas.microsoft.com/office/drawing/2014/main" id="{3522BDF3-36C6-47EB-312E-24740FF5A7A6}"/>
                  </a:ext>
                </a:extLst>
              </p:cNvPr>
              <p:cNvSpPr/>
              <p:nvPr/>
            </p:nvSpPr>
            <p:spPr>
              <a:xfrm>
                <a:off x="5598745" y="1887470"/>
                <a:ext cx="19681" cy="54898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778;p48">
                <a:extLst>
                  <a:ext uri="{FF2B5EF4-FFF2-40B4-BE49-F238E27FC236}">
                    <a16:creationId xmlns:a16="http://schemas.microsoft.com/office/drawing/2014/main" id="{A622396B-53FB-B54B-2579-F165B304CCDE}"/>
                  </a:ext>
                </a:extLst>
              </p:cNvPr>
              <p:cNvSpPr/>
              <p:nvPr/>
            </p:nvSpPr>
            <p:spPr>
              <a:xfrm>
                <a:off x="5632928" y="1912329"/>
                <a:ext cx="44541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3"/>
                      <a:pt x="1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6"/>
                      <a:pt x="17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9"/>
                      <a:pt x="3" y="19"/>
                      <a:pt x="1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779;p48">
                <a:extLst>
                  <a:ext uri="{FF2B5EF4-FFF2-40B4-BE49-F238E27FC236}">
                    <a16:creationId xmlns:a16="http://schemas.microsoft.com/office/drawing/2014/main" id="{D75914EC-BD6C-00AA-00E3-0125F085BDC6}"/>
                  </a:ext>
                </a:extLst>
              </p:cNvPr>
              <p:cNvSpPr/>
              <p:nvPr/>
            </p:nvSpPr>
            <p:spPr>
              <a:xfrm>
                <a:off x="5648465" y="1973442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780;p48">
                <a:extLst>
                  <a:ext uri="{FF2B5EF4-FFF2-40B4-BE49-F238E27FC236}">
                    <a16:creationId xmlns:a16="http://schemas.microsoft.com/office/drawing/2014/main" id="{E19C662E-D5D6-C117-C037-839AF10ED01B}"/>
                  </a:ext>
                </a:extLst>
              </p:cNvPr>
              <p:cNvSpPr/>
              <p:nvPr/>
            </p:nvSpPr>
            <p:spPr>
              <a:xfrm>
                <a:off x="5630856" y="200866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9" y="13"/>
                      <a:pt x="19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1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781;p48">
                <a:extLst>
                  <a:ext uri="{FF2B5EF4-FFF2-40B4-BE49-F238E27FC236}">
                    <a16:creationId xmlns:a16="http://schemas.microsoft.com/office/drawing/2014/main" id="{F31F39CF-BAF4-DA8E-3802-A147FA29B058}"/>
                  </a:ext>
                </a:extLst>
              </p:cNvPr>
              <p:cNvSpPr/>
              <p:nvPr/>
            </p:nvSpPr>
            <p:spPr>
              <a:xfrm>
                <a:off x="5596674" y="2023161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809E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782;p48">
                <a:extLst>
                  <a:ext uri="{FF2B5EF4-FFF2-40B4-BE49-F238E27FC236}">
                    <a16:creationId xmlns:a16="http://schemas.microsoft.com/office/drawing/2014/main" id="{F6CE8962-EBC6-0203-4071-9D7B2E8EDDAB}"/>
                  </a:ext>
                </a:extLst>
              </p:cNvPr>
              <p:cNvSpPr/>
              <p:nvPr/>
            </p:nvSpPr>
            <p:spPr>
              <a:xfrm>
                <a:off x="5534524" y="2008660"/>
                <a:ext cx="46613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7" y="1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5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2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783;p48">
                <a:extLst>
                  <a:ext uri="{FF2B5EF4-FFF2-40B4-BE49-F238E27FC236}">
                    <a16:creationId xmlns:a16="http://schemas.microsoft.com/office/drawing/2014/main" id="{91E52EB7-E37A-7C94-7259-C98E0214B3F7}"/>
                  </a:ext>
                </a:extLst>
              </p:cNvPr>
              <p:cNvSpPr/>
              <p:nvPr/>
            </p:nvSpPr>
            <p:spPr>
              <a:xfrm>
                <a:off x="5512772" y="1971371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784;p48">
                <a:extLst>
                  <a:ext uri="{FF2B5EF4-FFF2-40B4-BE49-F238E27FC236}">
                    <a16:creationId xmlns:a16="http://schemas.microsoft.com/office/drawing/2014/main" id="{CF450969-C010-EE50-EFE8-3B07E2B9200B}"/>
                  </a:ext>
                </a:extLst>
              </p:cNvPr>
              <p:cNvSpPr/>
              <p:nvPr/>
            </p:nvSpPr>
            <p:spPr>
              <a:xfrm>
                <a:off x="5537632" y="1912329"/>
                <a:ext cx="43505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3"/>
                      <a:pt x="18" y="15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785;p48">
              <a:extLst>
                <a:ext uri="{FF2B5EF4-FFF2-40B4-BE49-F238E27FC236}">
                  <a16:creationId xmlns:a16="http://schemas.microsoft.com/office/drawing/2014/main" id="{31A6D0CC-4485-9F4A-4366-8B84E85A73F8}"/>
                </a:ext>
              </a:extLst>
            </p:cNvPr>
            <p:cNvGrpSpPr/>
            <p:nvPr/>
          </p:nvGrpSpPr>
          <p:grpSpPr>
            <a:xfrm>
              <a:off x="3551412" y="3531008"/>
              <a:ext cx="202483" cy="205855"/>
              <a:chOff x="7820592" y="3599668"/>
              <a:chExt cx="186449" cy="189553"/>
            </a:xfrm>
          </p:grpSpPr>
          <p:sp>
            <p:nvSpPr>
              <p:cNvPr id="41" name="Google Shape;786;p48">
                <a:extLst>
                  <a:ext uri="{FF2B5EF4-FFF2-40B4-BE49-F238E27FC236}">
                    <a16:creationId xmlns:a16="http://schemas.microsoft.com/office/drawing/2014/main" id="{C4582216-C20B-D172-C564-95B57CBE4E1B}"/>
                  </a:ext>
                </a:extLst>
              </p:cNvPr>
              <p:cNvSpPr/>
              <p:nvPr/>
            </p:nvSpPr>
            <p:spPr>
              <a:xfrm>
                <a:off x="7904493" y="3599668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7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787;p48">
                <a:extLst>
                  <a:ext uri="{FF2B5EF4-FFF2-40B4-BE49-F238E27FC236}">
                    <a16:creationId xmlns:a16="http://schemas.microsoft.com/office/drawing/2014/main" id="{91FB367A-1A6C-6A5F-C110-8BC77DD3DD3A}"/>
                  </a:ext>
                </a:extLst>
              </p:cNvPr>
              <p:cNvSpPr/>
              <p:nvPr/>
            </p:nvSpPr>
            <p:spPr>
              <a:xfrm>
                <a:off x="7938676" y="3624527"/>
                <a:ext cx="46613" cy="43504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3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788;p48">
                <a:extLst>
                  <a:ext uri="{FF2B5EF4-FFF2-40B4-BE49-F238E27FC236}">
                    <a16:creationId xmlns:a16="http://schemas.microsoft.com/office/drawing/2014/main" id="{6DAE9F95-F7E6-9A38-A2D5-730BADFF9968}"/>
                  </a:ext>
                </a:extLst>
              </p:cNvPr>
              <p:cNvSpPr/>
              <p:nvPr/>
            </p:nvSpPr>
            <p:spPr>
              <a:xfrm>
                <a:off x="7953178" y="3685640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1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1" y="8"/>
                      <a:pt x="18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789;p48">
                <a:extLst>
                  <a:ext uri="{FF2B5EF4-FFF2-40B4-BE49-F238E27FC236}">
                    <a16:creationId xmlns:a16="http://schemas.microsoft.com/office/drawing/2014/main" id="{589140ED-AB3C-CEC1-67AC-F7D14995F2EC}"/>
                  </a:ext>
                </a:extLst>
              </p:cNvPr>
              <p:cNvSpPr/>
              <p:nvPr/>
            </p:nvSpPr>
            <p:spPr>
              <a:xfrm>
                <a:off x="7938676" y="3719822"/>
                <a:ext cx="44541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2"/>
                      <a:pt x="18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790;p48">
                <a:extLst>
                  <a:ext uri="{FF2B5EF4-FFF2-40B4-BE49-F238E27FC236}">
                    <a16:creationId xmlns:a16="http://schemas.microsoft.com/office/drawing/2014/main" id="{E3A63EC5-3698-9628-60A6-EE6501A2B672}"/>
                  </a:ext>
                </a:extLst>
              </p:cNvPr>
              <p:cNvSpPr/>
              <p:nvPr/>
            </p:nvSpPr>
            <p:spPr>
              <a:xfrm>
                <a:off x="7904493" y="3735359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791;p48">
                <a:extLst>
                  <a:ext uri="{FF2B5EF4-FFF2-40B4-BE49-F238E27FC236}">
                    <a16:creationId xmlns:a16="http://schemas.microsoft.com/office/drawing/2014/main" id="{C0D10F39-DC16-1495-6389-438311D4FA5B}"/>
                  </a:ext>
                </a:extLst>
              </p:cNvPr>
              <p:cNvSpPr/>
              <p:nvPr/>
            </p:nvSpPr>
            <p:spPr>
              <a:xfrm>
                <a:off x="7842344" y="371775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3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6"/>
                      <a:pt x="0" y="13"/>
                      <a:pt x="2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792;p48">
                <a:extLst>
                  <a:ext uri="{FF2B5EF4-FFF2-40B4-BE49-F238E27FC236}">
                    <a16:creationId xmlns:a16="http://schemas.microsoft.com/office/drawing/2014/main" id="{3F171C38-AF84-BAA8-F7CA-DC02666EBB7C}"/>
                  </a:ext>
                </a:extLst>
              </p:cNvPr>
              <p:cNvSpPr/>
              <p:nvPr/>
            </p:nvSpPr>
            <p:spPr>
              <a:xfrm>
                <a:off x="7820592" y="3683568"/>
                <a:ext cx="51791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8" extrusionOk="0"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0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1" y="2"/>
                      <a:pt x="2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793;p48">
                <a:extLst>
                  <a:ext uri="{FF2B5EF4-FFF2-40B4-BE49-F238E27FC236}">
                    <a16:creationId xmlns:a16="http://schemas.microsoft.com/office/drawing/2014/main" id="{BAA7120F-1653-429A-D64D-EFAFC24EBA5E}"/>
                  </a:ext>
                </a:extLst>
              </p:cNvPr>
              <p:cNvSpPr/>
              <p:nvPr/>
            </p:nvSpPr>
            <p:spPr>
              <a:xfrm>
                <a:off x="7842344" y="3621419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2" y="1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0"/>
                      <a:pt x="6" y="0"/>
                      <a:pt x="8" y="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3"/>
                      <a:pt x="19" y="16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" name="Google Shape;794;p48">
              <a:extLst>
                <a:ext uri="{FF2B5EF4-FFF2-40B4-BE49-F238E27FC236}">
                  <a16:creationId xmlns:a16="http://schemas.microsoft.com/office/drawing/2014/main" id="{839486D7-C19A-37BF-53F5-FB79081791F5}"/>
                </a:ext>
              </a:extLst>
            </p:cNvPr>
            <p:cNvCxnSpPr/>
            <p:nvPr/>
          </p:nvCxnSpPr>
          <p:spPr>
            <a:xfrm>
              <a:off x="496950" y="4107948"/>
              <a:ext cx="3764700" cy="0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0" name="Google Shape;795;p48">
              <a:extLst>
                <a:ext uri="{FF2B5EF4-FFF2-40B4-BE49-F238E27FC236}">
                  <a16:creationId xmlns:a16="http://schemas.microsoft.com/office/drawing/2014/main" id="{F75D652E-C171-CB2F-3F33-543352752DBC}"/>
                </a:ext>
              </a:extLst>
            </p:cNvPr>
            <p:cNvGrpSpPr/>
            <p:nvPr/>
          </p:nvGrpSpPr>
          <p:grpSpPr>
            <a:xfrm>
              <a:off x="3906881" y="2351816"/>
              <a:ext cx="421189" cy="422352"/>
              <a:chOff x="6972458" y="1244768"/>
              <a:chExt cx="406200" cy="407400"/>
            </a:xfrm>
          </p:grpSpPr>
          <p:sp>
            <p:nvSpPr>
              <p:cNvPr id="38" name="Google Shape;796;p48">
                <a:extLst>
                  <a:ext uri="{FF2B5EF4-FFF2-40B4-BE49-F238E27FC236}">
                    <a16:creationId xmlns:a16="http://schemas.microsoft.com/office/drawing/2014/main" id="{715DF05B-C988-DA72-83BF-66764D751257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797;p48">
                <a:extLst>
                  <a:ext uri="{FF2B5EF4-FFF2-40B4-BE49-F238E27FC236}">
                    <a16:creationId xmlns:a16="http://schemas.microsoft.com/office/drawing/2014/main" id="{EE59EED1-E64E-E14E-DF94-A8129C6CC1A9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798;p48">
                <a:extLst>
                  <a:ext uri="{FF2B5EF4-FFF2-40B4-BE49-F238E27FC236}">
                    <a16:creationId xmlns:a16="http://schemas.microsoft.com/office/drawing/2014/main" id="{5BC35CD2-A712-8E96-1A75-6936DC2D57B3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799;p48">
              <a:extLst>
                <a:ext uri="{FF2B5EF4-FFF2-40B4-BE49-F238E27FC236}">
                  <a16:creationId xmlns:a16="http://schemas.microsoft.com/office/drawing/2014/main" id="{19624CDE-D609-B43C-0C40-E4BA3B993CD9}"/>
                </a:ext>
              </a:extLst>
            </p:cNvPr>
            <p:cNvGrpSpPr/>
            <p:nvPr/>
          </p:nvGrpSpPr>
          <p:grpSpPr>
            <a:xfrm>
              <a:off x="1142661" y="3525938"/>
              <a:ext cx="316064" cy="316998"/>
              <a:chOff x="6972458" y="1244768"/>
              <a:chExt cx="406200" cy="407400"/>
            </a:xfrm>
          </p:grpSpPr>
          <p:sp>
            <p:nvSpPr>
              <p:cNvPr id="35" name="Google Shape;800;p48">
                <a:extLst>
                  <a:ext uri="{FF2B5EF4-FFF2-40B4-BE49-F238E27FC236}">
                    <a16:creationId xmlns:a16="http://schemas.microsoft.com/office/drawing/2014/main" id="{35E69091-B166-6A0A-F1F8-F3E994AAFA23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01;p48">
                <a:extLst>
                  <a:ext uri="{FF2B5EF4-FFF2-40B4-BE49-F238E27FC236}">
                    <a16:creationId xmlns:a16="http://schemas.microsoft.com/office/drawing/2014/main" id="{D43E473D-D28B-8517-B591-90FC8D6F2A9A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02;p48">
                <a:extLst>
                  <a:ext uri="{FF2B5EF4-FFF2-40B4-BE49-F238E27FC236}">
                    <a16:creationId xmlns:a16="http://schemas.microsoft.com/office/drawing/2014/main" id="{042A15A5-8CA3-0464-1778-451134685B35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803;p48">
              <a:extLst>
                <a:ext uri="{FF2B5EF4-FFF2-40B4-BE49-F238E27FC236}">
                  <a16:creationId xmlns:a16="http://schemas.microsoft.com/office/drawing/2014/main" id="{2E528647-ED58-37BA-DBBA-04947C0514CA}"/>
                </a:ext>
              </a:extLst>
            </p:cNvPr>
            <p:cNvGrpSpPr/>
            <p:nvPr/>
          </p:nvGrpSpPr>
          <p:grpSpPr>
            <a:xfrm flipH="1">
              <a:off x="1518237" y="2405335"/>
              <a:ext cx="1973457" cy="1604206"/>
              <a:chOff x="-204857" y="26711"/>
              <a:chExt cx="1989372" cy="1617143"/>
            </a:xfrm>
          </p:grpSpPr>
          <p:sp>
            <p:nvSpPr>
              <p:cNvPr id="24" name="Google Shape;804;p48">
                <a:extLst>
                  <a:ext uri="{FF2B5EF4-FFF2-40B4-BE49-F238E27FC236}">
                    <a16:creationId xmlns:a16="http://schemas.microsoft.com/office/drawing/2014/main" id="{68A6F9BE-40D3-428C-F4A0-923B7D3222B7}"/>
                  </a:ext>
                </a:extLst>
              </p:cNvPr>
              <p:cNvSpPr/>
              <p:nvPr/>
            </p:nvSpPr>
            <p:spPr>
              <a:xfrm>
                <a:off x="98114" y="71854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100" y="183"/>
                    </a:moveTo>
                    <a:cubicBezTo>
                      <a:pt x="100" y="183"/>
                      <a:pt x="155" y="181"/>
                      <a:pt x="150" y="128"/>
                    </a:cubicBezTo>
                    <a:cubicBezTo>
                      <a:pt x="145" y="74"/>
                      <a:pt x="28" y="0"/>
                      <a:pt x="14" y="4"/>
                    </a:cubicBezTo>
                    <a:cubicBezTo>
                      <a:pt x="0" y="7"/>
                      <a:pt x="3" y="172"/>
                      <a:pt x="100" y="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05;p48">
                <a:extLst>
                  <a:ext uri="{FF2B5EF4-FFF2-40B4-BE49-F238E27FC236}">
                    <a16:creationId xmlns:a16="http://schemas.microsoft.com/office/drawing/2014/main" id="{BAEE0E87-A0BC-F045-3CA1-BE83A67AEFDF}"/>
                  </a:ext>
                </a:extLst>
              </p:cNvPr>
              <p:cNvSpPr/>
              <p:nvPr/>
            </p:nvSpPr>
            <p:spPr>
              <a:xfrm>
                <a:off x="176364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5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5" y="1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06;p48">
                <a:extLst>
                  <a:ext uri="{FF2B5EF4-FFF2-40B4-BE49-F238E27FC236}">
                    <a16:creationId xmlns:a16="http://schemas.microsoft.com/office/drawing/2014/main" id="{881379F2-4A07-D763-6C69-86AD0791AA3D}"/>
                  </a:ext>
                </a:extLst>
              </p:cNvPr>
              <p:cNvSpPr/>
              <p:nvPr/>
            </p:nvSpPr>
            <p:spPr>
              <a:xfrm>
                <a:off x="-204857" y="584484"/>
                <a:ext cx="223717" cy="505607"/>
              </a:xfrm>
              <a:custGeom>
                <a:avLst/>
                <a:gdLst/>
                <a:ahLst/>
                <a:cxnLst/>
                <a:rect l="l" t="t" r="r" b="b"/>
                <a:pathLst>
                  <a:path w="94" h="212" extrusionOk="0">
                    <a:moveTo>
                      <a:pt x="34" y="212"/>
                    </a:moveTo>
                    <a:cubicBezTo>
                      <a:pt x="4" y="150"/>
                      <a:pt x="0" y="80"/>
                      <a:pt x="34" y="0"/>
                    </a:cubicBezTo>
                    <a:cubicBezTo>
                      <a:pt x="34" y="0"/>
                      <a:pt x="94" y="108"/>
                      <a:pt x="34" y="2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07;p48">
                <a:extLst>
                  <a:ext uri="{FF2B5EF4-FFF2-40B4-BE49-F238E27FC236}">
                    <a16:creationId xmlns:a16="http://schemas.microsoft.com/office/drawing/2014/main" id="{01E8DB91-2AC9-5456-E1BD-A3E6E4153093}"/>
                  </a:ext>
                </a:extLst>
              </p:cNvPr>
              <p:cNvSpPr/>
              <p:nvPr/>
            </p:nvSpPr>
            <p:spPr>
              <a:xfrm>
                <a:off x="-123597" y="141074"/>
                <a:ext cx="1689412" cy="139242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84" extrusionOk="0">
                    <a:moveTo>
                      <a:pt x="709" y="292"/>
                    </a:moveTo>
                    <a:cubicBezTo>
                      <a:pt x="709" y="454"/>
                      <a:pt x="569" y="584"/>
                      <a:pt x="396" y="584"/>
                    </a:cubicBezTo>
                    <a:cubicBezTo>
                      <a:pt x="286" y="584"/>
                      <a:pt x="189" y="531"/>
                      <a:pt x="134" y="449"/>
                    </a:cubicBezTo>
                    <a:cubicBezTo>
                      <a:pt x="111" y="415"/>
                      <a:pt x="71" y="395"/>
                      <a:pt x="29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60" y="294"/>
                      <a:pt x="0" y="186"/>
                      <a:pt x="0" y="186"/>
                    </a:cubicBezTo>
                    <a:cubicBezTo>
                      <a:pt x="29" y="187"/>
                      <a:pt x="29" y="187"/>
                      <a:pt x="29" y="187"/>
                    </a:cubicBezTo>
                    <a:cubicBezTo>
                      <a:pt x="71" y="189"/>
                      <a:pt x="111" y="170"/>
                      <a:pt x="134" y="135"/>
                    </a:cubicBezTo>
                    <a:cubicBezTo>
                      <a:pt x="189" y="53"/>
                      <a:pt x="286" y="0"/>
                      <a:pt x="396" y="0"/>
                    </a:cubicBezTo>
                    <a:cubicBezTo>
                      <a:pt x="569" y="0"/>
                      <a:pt x="709" y="131"/>
                      <a:pt x="709" y="2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08;p48">
                <a:extLst>
                  <a:ext uri="{FF2B5EF4-FFF2-40B4-BE49-F238E27FC236}">
                    <a16:creationId xmlns:a16="http://schemas.microsoft.com/office/drawing/2014/main" id="{1B193AD6-D17F-040E-06FC-0A345663BE7F}"/>
                  </a:ext>
                </a:extLst>
              </p:cNvPr>
              <p:cNvSpPr/>
              <p:nvPr/>
            </p:nvSpPr>
            <p:spPr>
              <a:xfrm>
                <a:off x="318821" y="463098"/>
                <a:ext cx="105600" cy="104700"/>
              </a:xfrm>
              <a:prstGeom prst="ellipse">
                <a:avLst/>
              </a:prstGeom>
              <a:solidFill>
                <a:srgbClr val="002E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09;p48">
                <a:extLst>
                  <a:ext uri="{FF2B5EF4-FFF2-40B4-BE49-F238E27FC236}">
                    <a16:creationId xmlns:a16="http://schemas.microsoft.com/office/drawing/2014/main" id="{2444985E-060C-6FDF-679F-946EBF87D9F3}"/>
                  </a:ext>
                </a:extLst>
              </p:cNvPr>
              <p:cNvSpPr/>
              <p:nvPr/>
            </p:nvSpPr>
            <p:spPr>
              <a:xfrm>
                <a:off x="576646" y="227349"/>
                <a:ext cx="469503" cy="662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8" extrusionOk="0">
                    <a:moveTo>
                      <a:pt x="183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91" y="0"/>
                      <a:pt x="197" y="6"/>
                      <a:pt x="197" y="14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22"/>
                      <a:pt x="191" y="28"/>
                      <a:pt x="183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810;p48">
                <a:extLst>
                  <a:ext uri="{FF2B5EF4-FFF2-40B4-BE49-F238E27FC236}">
                    <a16:creationId xmlns:a16="http://schemas.microsoft.com/office/drawing/2014/main" id="{55C8B74F-DEC8-E65C-17B3-EA3283B55461}"/>
                  </a:ext>
                </a:extLst>
              </p:cNvPr>
              <p:cNvSpPr/>
              <p:nvPr/>
            </p:nvSpPr>
            <p:spPr>
              <a:xfrm>
                <a:off x="302769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11;p48">
                <a:extLst>
                  <a:ext uri="{FF2B5EF4-FFF2-40B4-BE49-F238E27FC236}">
                    <a16:creationId xmlns:a16="http://schemas.microsoft.com/office/drawing/2014/main" id="{5DAF9120-8F69-E80D-D299-E9B73879FCE0}"/>
                  </a:ext>
                </a:extLst>
              </p:cNvPr>
              <p:cNvSpPr/>
              <p:nvPr/>
            </p:nvSpPr>
            <p:spPr>
              <a:xfrm>
                <a:off x="976928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8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12;p48">
                <a:extLst>
                  <a:ext uri="{FF2B5EF4-FFF2-40B4-BE49-F238E27FC236}">
                    <a16:creationId xmlns:a16="http://schemas.microsoft.com/office/drawing/2014/main" id="{859006C7-0AD2-F21F-400F-20BB4E7B1A3E}"/>
                  </a:ext>
                </a:extLst>
              </p:cNvPr>
              <p:cNvSpPr/>
              <p:nvPr/>
            </p:nvSpPr>
            <p:spPr>
              <a:xfrm>
                <a:off x="1486561" y="458082"/>
                <a:ext cx="297954" cy="21468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0" extrusionOk="0">
                    <a:moveTo>
                      <a:pt x="11" y="90"/>
                    </a:moveTo>
                    <a:cubicBezTo>
                      <a:pt x="7" y="90"/>
                      <a:pt x="4" y="88"/>
                      <a:pt x="2" y="85"/>
                    </a:cubicBezTo>
                    <a:cubicBezTo>
                      <a:pt x="0" y="80"/>
                      <a:pt x="2" y="74"/>
                      <a:pt x="7" y="72"/>
                    </a:cubicBezTo>
                    <a:cubicBezTo>
                      <a:pt x="16" y="67"/>
                      <a:pt x="24" y="63"/>
                      <a:pt x="31" y="59"/>
                    </a:cubicBezTo>
                    <a:cubicBezTo>
                      <a:pt x="29" y="56"/>
                      <a:pt x="28" y="52"/>
                      <a:pt x="26" y="49"/>
                    </a:cubicBezTo>
                    <a:cubicBezTo>
                      <a:pt x="23" y="38"/>
                      <a:pt x="24" y="27"/>
                      <a:pt x="30" y="18"/>
                    </a:cubicBezTo>
                    <a:cubicBezTo>
                      <a:pt x="37" y="7"/>
                      <a:pt x="51" y="0"/>
                      <a:pt x="63" y="2"/>
                    </a:cubicBezTo>
                    <a:cubicBezTo>
                      <a:pt x="71" y="3"/>
                      <a:pt x="78" y="7"/>
                      <a:pt x="83" y="13"/>
                    </a:cubicBezTo>
                    <a:cubicBezTo>
                      <a:pt x="87" y="18"/>
                      <a:pt x="88" y="24"/>
                      <a:pt x="87" y="31"/>
                    </a:cubicBezTo>
                    <a:cubicBezTo>
                      <a:pt x="85" y="45"/>
                      <a:pt x="73" y="53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8" y="64"/>
                      <a:pt x="97" y="62"/>
                      <a:pt x="110" y="54"/>
                    </a:cubicBezTo>
                    <a:cubicBezTo>
                      <a:pt x="114" y="51"/>
                      <a:pt x="120" y="53"/>
                      <a:pt x="123" y="58"/>
                    </a:cubicBezTo>
                    <a:cubicBezTo>
                      <a:pt x="125" y="62"/>
                      <a:pt x="124" y="68"/>
                      <a:pt x="119" y="71"/>
                    </a:cubicBezTo>
                    <a:cubicBezTo>
                      <a:pt x="99" y="82"/>
                      <a:pt x="73" y="84"/>
                      <a:pt x="53" y="76"/>
                    </a:cubicBezTo>
                    <a:cubicBezTo>
                      <a:pt x="50" y="75"/>
                      <a:pt x="48" y="74"/>
                      <a:pt x="45" y="73"/>
                    </a:cubicBezTo>
                    <a:cubicBezTo>
                      <a:pt x="36" y="78"/>
                      <a:pt x="26" y="83"/>
                      <a:pt x="15" y="89"/>
                    </a:cubicBezTo>
                    <a:cubicBezTo>
                      <a:pt x="14" y="90"/>
                      <a:pt x="12" y="90"/>
                      <a:pt x="11" y="90"/>
                    </a:cubicBezTo>
                    <a:close/>
                    <a:moveTo>
                      <a:pt x="59" y="21"/>
                    </a:moveTo>
                    <a:cubicBezTo>
                      <a:pt x="54" y="21"/>
                      <a:pt x="49" y="24"/>
                      <a:pt x="46" y="28"/>
                    </a:cubicBezTo>
                    <a:cubicBezTo>
                      <a:pt x="42" y="33"/>
                      <a:pt x="43" y="39"/>
                      <a:pt x="44" y="43"/>
                    </a:cubicBezTo>
                    <a:cubicBezTo>
                      <a:pt x="45" y="45"/>
                      <a:pt x="46" y="47"/>
                      <a:pt x="47" y="48"/>
                    </a:cubicBezTo>
                    <a:cubicBezTo>
                      <a:pt x="48" y="48"/>
                      <a:pt x="49" y="47"/>
                      <a:pt x="5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40"/>
                      <a:pt x="67" y="34"/>
                      <a:pt x="68" y="28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6" y="23"/>
                      <a:pt x="64" y="21"/>
                      <a:pt x="61" y="21"/>
                    </a:cubicBezTo>
                    <a:cubicBezTo>
                      <a:pt x="60" y="21"/>
                      <a:pt x="60" y="21"/>
                      <a:pt x="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13;p48">
                <a:extLst>
                  <a:ext uri="{FF2B5EF4-FFF2-40B4-BE49-F238E27FC236}">
                    <a16:creationId xmlns:a16="http://schemas.microsoft.com/office/drawing/2014/main" id="{7C674EFA-B35C-6A08-ED6D-B6861F176AFC}"/>
                  </a:ext>
                </a:extLst>
              </p:cNvPr>
              <p:cNvSpPr/>
              <p:nvPr/>
            </p:nvSpPr>
            <p:spPr>
              <a:xfrm>
                <a:off x="233547" y="26711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99" y="183"/>
                    </a:moveTo>
                    <a:cubicBezTo>
                      <a:pt x="99" y="183"/>
                      <a:pt x="155" y="181"/>
                      <a:pt x="150" y="128"/>
                    </a:cubicBezTo>
                    <a:cubicBezTo>
                      <a:pt x="145" y="75"/>
                      <a:pt x="28" y="0"/>
                      <a:pt x="14" y="4"/>
                    </a:cubicBezTo>
                    <a:cubicBezTo>
                      <a:pt x="0" y="7"/>
                      <a:pt x="2" y="172"/>
                      <a:pt x="99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14;p48">
                <a:extLst>
                  <a:ext uri="{FF2B5EF4-FFF2-40B4-BE49-F238E27FC236}">
                    <a16:creationId xmlns:a16="http://schemas.microsoft.com/office/drawing/2014/main" id="{D82210BE-F1ED-430A-56AD-EFF612322046}"/>
                  </a:ext>
                </a:extLst>
              </p:cNvPr>
              <p:cNvSpPr/>
              <p:nvPr/>
            </p:nvSpPr>
            <p:spPr>
              <a:xfrm>
                <a:off x="1255822" y="372811"/>
                <a:ext cx="216694" cy="39024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64" extrusionOk="0">
                    <a:moveTo>
                      <a:pt x="0" y="0"/>
                    </a:moveTo>
                    <a:cubicBezTo>
                      <a:pt x="0" y="0"/>
                      <a:pt x="77" y="46"/>
                      <a:pt x="91" y="164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15;p48">
              <a:extLst>
                <a:ext uri="{FF2B5EF4-FFF2-40B4-BE49-F238E27FC236}">
                  <a16:creationId xmlns:a16="http://schemas.microsoft.com/office/drawing/2014/main" id="{929C8728-A60F-0638-61BF-45AAD419B161}"/>
                </a:ext>
              </a:extLst>
            </p:cNvPr>
            <p:cNvGrpSpPr/>
            <p:nvPr/>
          </p:nvGrpSpPr>
          <p:grpSpPr>
            <a:xfrm rot="9575159">
              <a:off x="675153" y="1889827"/>
              <a:ext cx="890117" cy="891186"/>
              <a:chOff x="3552823" y="2096689"/>
              <a:chExt cx="819625" cy="820610"/>
            </a:xfrm>
          </p:grpSpPr>
          <p:sp>
            <p:nvSpPr>
              <p:cNvPr id="19" name="Google Shape;816;p48">
                <a:extLst>
                  <a:ext uri="{FF2B5EF4-FFF2-40B4-BE49-F238E27FC236}">
                    <a16:creationId xmlns:a16="http://schemas.microsoft.com/office/drawing/2014/main" id="{13A5BDAD-D4F1-E047-F2DA-E44AA42AC78C}"/>
                  </a:ext>
                </a:extLst>
              </p:cNvPr>
              <p:cNvSpPr/>
              <p:nvPr/>
            </p:nvSpPr>
            <p:spPr>
              <a:xfrm>
                <a:off x="3552823" y="2096689"/>
                <a:ext cx="791700" cy="794700"/>
              </a:xfrm>
              <a:prstGeom prst="ellipse">
                <a:avLst/>
              </a:prstGeom>
              <a:solidFill>
                <a:schemeClr val="accent1"/>
              </a:solidFill>
              <a:ln w="603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17;p48">
                <a:extLst>
                  <a:ext uri="{FF2B5EF4-FFF2-40B4-BE49-F238E27FC236}">
                    <a16:creationId xmlns:a16="http://schemas.microsoft.com/office/drawing/2014/main" id="{49E8D7E0-4362-7E59-3585-C4A2C2EBADDB}"/>
                  </a:ext>
                </a:extLst>
              </p:cNvPr>
              <p:cNvSpPr/>
              <p:nvPr/>
            </p:nvSpPr>
            <p:spPr>
              <a:xfrm>
                <a:off x="3646123" y="2189986"/>
                <a:ext cx="605100" cy="60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18;p48">
                <a:extLst>
                  <a:ext uri="{FF2B5EF4-FFF2-40B4-BE49-F238E27FC236}">
                    <a16:creationId xmlns:a16="http://schemas.microsoft.com/office/drawing/2014/main" id="{312DB0FB-057F-EA3B-28E1-BB6ED4125ECD}"/>
                  </a:ext>
                </a:extLst>
              </p:cNvPr>
              <p:cNvSpPr/>
              <p:nvPr/>
            </p:nvSpPr>
            <p:spPr>
              <a:xfrm>
                <a:off x="3748450" y="2294318"/>
                <a:ext cx="400200" cy="39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19;p48">
                <a:extLst>
                  <a:ext uri="{FF2B5EF4-FFF2-40B4-BE49-F238E27FC236}">
                    <a16:creationId xmlns:a16="http://schemas.microsoft.com/office/drawing/2014/main" id="{4B8113F6-0860-7659-3306-85B25EF07EFE}"/>
                  </a:ext>
                </a:extLst>
              </p:cNvPr>
              <p:cNvSpPr/>
              <p:nvPr/>
            </p:nvSpPr>
            <p:spPr>
              <a:xfrm>
                <a:off x="3869839" y="2413698"/>
                <a:ext cx="157500" cy="159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20;p48">
                <a:extLst>
                  <a:ext uri="{FF2B5EF4-FFF2-40B4-BE49-F238E27FC236}">
                    <a16:creationId xmlns:a16="http://schemas.microsoft.com/office/drawing/2014/main" id="{34380DB4-ABF7-0B4E-6235-ECD86E130406}"/>
                  </a:ext>
                </a:extLst>
              </p:cNvPr>
              <p:cNvSpPr/>
              <p:nvPr/>
            </p:nvSpPr>
            <p:spPr>
              <a:xfrm>
                <a:off x="3922006" y="2468873"/>
                <a:ext cx="450443" cy="44842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37" y="11"/>
                    </a:moveTo>
                    <a:cubicBezTo>
                      <a:pt x="38" y="10"/>
                      <a:pt x="38" y="8"/>
                      <a:pt x="36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7"/>
                      <a:pt x="11" y="38"/>
                      <a:pt x="12" y="36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34" y="142"/>
                      <a:pt x="134" y="142"/>
                      <a:pt x="134" y="142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4"/>
                      <a:pt x="134" y="158"/>
                      <a:pt x="136" y="160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6" y="175"/>
                      <a:pt x="176" y="165"/>
                      <a:pt x="189" y="163"/>
                    </a:cubicBezTo>
                    <a:cubicBezTo>
                      <a:pt x="189" y="163"/>
                      <a:pt x="189" y="163"/>
                      <a:pt x="189" y="163"/>
                    </a:cubicBezTo>
                    <a:cubicBezTo>
                      <a:pt x="161" y="136"/>
                      <a:pt x="161" y="136"/>
                      <a:pt x="161" y="136"/>
                    </a:cubicBezTo>
                    <a:cubicBezTo>
                      <a:pt x="158" y="133"/>
                      <a:pt x="155" y="132"/>
                      <a:pt x="151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37" y="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821;p48">
              <a:extLst>
                <a:ext uri="{FF2B5EF4-FFF2-40B4-BE49-F238E27FC236}">
                  <a16:creationId xmlns:a16="http://schemas.microsoft.com/office/drawing/2014/main" id="{23D39ED2-CE41-755B-A378-E410C19150D4}"/>
                </a:ext>
              </a:extLst>
            </p:cNvPr>
            <p:cNvGrpSpPr/>
            <p:nvPr/>
          </p:nvGrpSpPr>
          <p:grpSpPr>
            <a:xfrm>
              <a:off x="2404569" y="1648642"/>
              <a:ext cx="531025" cy="532513"/>
              <a:chOff x="6972458" y="1244768"/>
              <a:chExt cx="406200" cy="407400"/>
            </a:xfrm>
          </p:grpSpPr>
          <p:sp>
            <p:nvSpPr>
              <p:cNvPr id="16" name="Google Shape;822;p48">
                <a:extLst>
                  <a:ext uri="{FF2B5EF4-FFF2-40B4-BE49-F238E27FC236}">
                    <a16:creationId xmlns:a16="http://schemas.microsoft.com/office/drawing/2014/main" id="{09036ECF-170E-1984-E1A7-DBE5A4DB755B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23;p48">
                <a:extLst>
                  <a:ext uri="{FF2B5EF4-FFF2-40B4-BE49-F238E27FC236}">
                    <a16:creationId xmlns:a16="http://schemas.microsoft.com/office/drawing/2014/main" id="{C6D1FDFE-6C75-76F4-5635-A38072A3BED4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24;p48">
                <a:extLst>
                  <a:ext uri="{FF2B5EF4-FFF2-40B4-BE49-F238E27FC236}">
                    <a16:creationId xmlns:a16="http://schemas.microsoft.com/office/drawing/2014/main" id="{715F509D-02AE-E1F1-2635-3D3815672FB7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Google Shape;825;p48">
              <a:extLst>
                <a:ext uri="{FF2B5EF4-FFF2-40B4-BE49-F238E27FC236}">
                  <a16:creationId xmlns:a16="http://schemas.microsoft.com/office/drawing/2014/main" id="{348BEC75-92E0-8F64-8482-3DB0A70BFE45}"/>
                </a:ext>
              </a:extLst>
            </p:cNvPr>
            <p:cNvSpPr/>
            <p:nvPr/>
          </p:nvSpPr>
          <p:spPr>
            <a:xfrm>
              <a:off x="1214979" y="3097312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713692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in Finance Newsletter by Slidesgo">
  <a:themeElements>
    <a:clrScheme name="Simple Light">
      <a:dk1>
        <a:srgbClr val="4576E0"/>
      </a:dk1>
      <a:lt1>
        <a:srgbClr val="FFFFFF"/>
      </a:lt1>
      <a:dk2>
        <a:srgbClr val="132C58"/>
      </a:dk2>
      <a:lt2>
        <a:srgbClr val="DCE6FC"/>
      </a:lt2>
      <a:accent1>
        <a:srgbClr val="F3B7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2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1386</Words>
  <Application>Microsoft Office PowerPoint</Application>
  <PresentationFormat>On-screen Show (16:9)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Raleway</vt:lpstr>
      <vt:lpstr>Anaheim</vt:lpstr>
      <vt:lpstr>Arial</vt:lpstr>
      <vt:lpstr>Nunito Light</vt:lpstr>
      <vt:lpstr>Barlow Condensed</vt:lpstr>
      <vt:lpstr>Calibri</vt:lpstr>
      <vt:lpstr>Actor</vt:lpstr>
      <vt:lpstr>Open Sans</vt:lpstr>
      <vt:lpstr>Saira Condensed</vt:lpstr>
      <vt:lpstr>Artificial Intelligence in Finance Newsletter by Slidesgo</vt:lpstr>
      <vt:lpstr>ARTIFICIAL INTELLIGENCE IN FINANCE</vt:lpstr>
      <vt:lpstr>What is Finance</vt:lpstr>
      <vt:lpstr>Why the push for AI in Finance?</vt:lpstr>
      <vt:lpstr>AI Use Case Motivation </vt:lpstr>
      <vt:lpstr>Techniques Used in This Domain</vt:lpstr>
      <vt:lpstr>Key Applications (Case Study)</vt:lpstr>
      <vt:lpstr>Impact &amp; Benefits</vt:lpstr>
      <vt:lpstr>Challenges &amp; Risks</vt:lpstr>
      <vt:lpstr>Regulatory Concerns</vt:lpstr>
      <vt:lpstr>Ethical Concerns</vt:lpstr>
      <vt:lpstr>How Decision Intelligence Detects Banking Fraud – Mastercard AI (video)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FINANCE</dc:title>
  <dc:creator>Fred Garza</dc:creator>
  <cp:lastModifiedBy>olaleye bakare</cp:lastModifiedBy>
  <cp:revision>12</cp:revision>
  <dcterms:modified xsi:type="dcterms:W3CDTF">2025-06-18T16:51:44Z</dcterms:modified>
</cp:coreProperties>
</file>