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60" r:id="rId3"/>
    <p:sldId id="258" r:id="rId4"/>
    <p:sldId id="263" r:id="rId5"/>
    <p:sldId id="267" r:id="rId6"/>
    <p:sldId id="279" r:id="rId7"/>
    <p:sldId id="319" r:id="rId8"/>
    <p:sldId id="265" r:id="rId9"/>
    <p:sldId id="270" r:id="rId10"/>
    <p:sldId id="273" r:id="rId11"/>
    <p:sldId id="294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Hind" panose="02000000000000000000" pitchFamily="2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2838A-EDDF-428A-8901-EE100549120C}">
  <a:tblStyle styleId="{FBF2838A-EDDF-428A-8901-EE10054912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42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Garza" userId="e63e6a9df3c3cfcc" providerId="LiveId" clId="{500CA80E-17DB-4C54-832B-55BF7959EF1F}"/>
    <pc:docChg chg="delSld">
      <pc:chgData name="Alfredo Garza" userId="e63e6a9df3c3cfcc" providerId="LiveId" clId="{500CA80E-17DB-4C54-832B-55BF7959EF1F}" dt="2025-07-14T18:00:53.580" v="0" actId="47"/>
      <pc:docMkLst>
        <pc:docMk/>
      </pc:docMkLst>
      <pc:sldChg chg="del">
        <pc:chgData name="Alfredo Garza" userId="e63e6a9df3c3cfcc" providerId="LiveId" clId="{500CA80E-17DB-4C54-832B-55BF7959EF1F}" dt="2025-07-14T18:00:53.580" v="0" actId="47"/>
        <pc:sldMkLst>
          <pc:docMk/>
          <pc:sldMk cId="0" sldId="259"/>
        </pc:sldMkLst>
      </pc:sldChg>
      <pc:sldChg chg="del">
        <pc:chgData name="Alfredo Garza" userId="e63e6a9df3c3cfcc" providerId="LiveId" clId="{500CA80E-17DB-4C54-832B-55BF7959EF1F}" dt="2025-07-14T18:00:53.580" v="0" actId="47"/>
        <pc:sldMkLst>
          <pc:docMk/>
          <pc:sldMk cId="0" sldId="261"/>
        </pc:sldMkLst>
      </pc:sldChg>
      <pc:sldChg chg="del">
        <pc:chgData name="Alfredo Garza" userId="e63e6a9df3c3cfcc" providerId="LiveId" clId="{500CA80E-17DB-4C54-832B-55BF7959EF1F}" dt="2025-07-14T18:00:53.580" v="0" actId="47"/>
        <pc:sldMkLst>
          <pc:docMk/>
          <pc:sldMk cId="0" sldId="262"/>
        </pc:sldMkLst>
      </pc:sldChg>
      <pc:sldMasterChg chg="delSldLayout">
        <pc:chgData name="Alfredo Garza" userId="e63e6a9df3c3cfcc" providerId="LiveId" clId="{500CA80E-17DB-4C54-832B-55BF7959EF1F}" dt="2025-07-14T18:00:53.580" v="0" actId="47"/>
        <pc:sldMasterMkLst>
          <pc:docMk/>
          <pc:sldMasterMk cId="0" sldId="2147483683"/>
        </pc:sldMasterMkLst>
        <pc:sldLayoutChg chg="del">
          <pc:chgData name="Alfredo Garza" userId="e63e6a9df3c3cfcc" providerId="LiveId" clId="{500CA80E-17DB-4C54-832B-55BF7959EF1F}" dt="2025-07-14T18:00:53.580" v="0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Alfredo Garza" userId="e63e6a9df3c3cfcc" providerId="LiveId" clId="{500CA80E-17DB-4C54-832B-55BF7959EF1F}" dt="2025-07-14T18:00:53.580" v="0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Alfredo Garza" userId="e63e6a9df3c3cfcc" providerId="LiveId" clId="{500CA80E-17DB-4C54-832B-55BF7959EF1F}" dt="2025-07-14T18:00:53.580" v="0" actId="47"/>
          <pc:sldLayoutMkLst>
            <pc:docMk/>
            <pc:sldMasterMk cId="0" sldId="2147483683"/>
            <pc:sldLayoutMk cId="0" sldId="2147483670"/>
          </pc:sldLayoutMkLst>
        </pc:sldLayoutChg>
      </pc:sldMasterChg>
    </pc:docChg>
  </pc:docChgLst>
  <pc:docChgLst>
    <pc:chgData name="Alfredo Garza" userId="e63e6a9df3c3cfcc" providerId="LiveId" clId="{EB976B60-1F11-4FCA-8A76-224692A40F0E}"/>
    <pc:docChg chg="undo custSel addSld delSld modSld sldOrd delMainMaster">
      <pc:chgData name="Alfredo Garza" userId="e63e6a9df3c3cfcc" providerId="LiveId" clId="{EB976B60-1F11-4FCA-8A76-224692A40F0E}" dt="2025-07-08T20:32:35.215" v="1035" actId="2710"/>
      <pc:docMkLst>
        <pc:docMk/>
      </pc:docMkLst>
      <pc:sldChg chg="addSp delSp modSp mod">
        <pc:chgData name="Alfredo Garza" userId="e63e6a9df3c3cfcc" providerId="LiveId" clId="{EB976B60-1F11-4FCA-8A76-224692A40F0E}" dt="2025-07-08T19:48:29.611" v="77" actId="6549"/>
        <pc:sldMkLst>
          <pc:docMk/>
          <pc:sldMk cId="0" sldId="256"/>
        </pc:sldMkLst>
        <pc:spChg chg="mod">
          <ac:chgData name="Alfredo Garza" userId="e63e6a9df3c3cfcc" providerId="LiveId" clId="{EB976B60-1F11-4FCA-8A76-224692A40F0E}" dt="2025-07-08T19:48:29.611" v="77" actId="6549"/>
          <ac:spMkLst>
            <pc:docMk/>
            <pc:sldMk cId="0" sldId="256"/>
            <ac:spMk id="472" creationId="{00000000-0000-0000-0000-000000000000}"/>
          </ac:spMkLst>
        </pc:spChg>
        <pc:spChg chg="add del mod">
          <ac:chgData name="Alfredo Garza" userId="e63e6a9df3c3cfcc" providerId="LiveId" clId="{EB976B60-1F11-4FCA-8A76-224692A40F0E}" dt="2025-07-08T19:43:40.698" v="39" actId="20577"/>
          <ac:spMkLst>
            <pc:docMk/>
            <pc:sldMk cId="0" sldId="256"/>
            <ac:spMk id="473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19:47:24.135" v="40" actId="47"/>
        <pc:sldMkLst>
          <pc:docMk/>
          <pc:sldMk cId="0" sldId="257"/>
        </pc:sldMkLst>
      </pc:sldChg>
      <pc:sldChg chg="addSp delSp modSp mod">
        <pc:chgData name="Alfredo Garza" userId="e63e6a9df3c3cfcc" providerId="LiveId" clId="{EB976B60-1F11-4FCA-8A76-224692A40F0E}" dt="2025-07-08T19:56:59.445" v="245" actId="14100"/>
        <pc:sldMkLst>
          <pc:docMk/>
          <pc:sldMk cId="0" sldId="258"/>
        </pc:sldMkLst>
        <pc:spChg chg="add mod">
          <ac:chgData name="Alfredo Garza" userId="e63e6a9df3c3cfcc" providerId="LiveId" clId="{EB976B60-1F11-4FCA-8A76-224692A40F0E}" dt="2025-07-08T19:55:56.084" v="232" actId="1076"/>
          <ac:spMkLst>
            <pc:docMk/>
            <pc:sldMk cId="0" sldId="258"/>
            <ac:spMk id="8" creationId="{87A2C340-A050-49C7-3A0E-AE7265F38923}"/>
          </ac:spMkLst>
        </pc:spChg>
        <pc:spChg chg="add mod">
          <ac:chgData name="Alfredo Garza" userId="e63e6a9df3c3cfcc" providerId="LiveId" clId="{EB976B60-1F11-4FCA-8A76-224692A40F0E}" dt="2025-07-08T19:56:05.593" v="236" actId="1076"/>
          <ac:spMkLst>
            <pc:docMk/>
            <pc:sldMk cId="0" sldId="258"/>
            <ac:spMk id="9" creationId="{30B3E309-1701-6820-EC2B-900C91C66271}"/>
          </ac:spMkLst>
        </pc:spChg>
        <pc:spChg chg="add mod">
          <ac:chgData name="Alfredo Garza" userId="e63e6a9df3c3cfcc" providerId="LiveId" clId="{EB976B60-1F11-4FCA-8A76-224692A40F0E}" dt="2025-07-08T19:56:39.275" v="240" actId="1076"/>
          <ac:spMkLst>
            <pc:docMk/>
            <pc:sldMk cId="0" sldId="258"/>
            <ac:spMk id="10" creationId="{2BF335FD-29B2-4863-217D-A2C189B73794}"/>
          </ac:spMkLst>
        </pc:spChg>
        <pc:spChg chg="mod">
          <ac:chgData name="Alfredo Garza" userId="e63e6a9df3c3cfcc" providerId="LiveId" clId="{EB976B60-1F11-4FCA-8A76-224692A40F0E}" dt="2025-07-08T19:50:40.988" v="129" actId="20577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6:59.445" v="245" actId="14100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3:19.626" v="163" actId="255"/>
          <ac:spMkLst>
            <pc:docMk/>
            <pc:sldMk cId="0" sldId="258"/>
            <ac:spMk id="490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6:36.359" v="239"/>
          <ac:spMkLst>
            <pc:docMk/>
            <pc:sldMk cId="0" sldId="258"/>
            <ac:spMk id="491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2:34.945" v="155" actId="255"/>
          <ac:spMkLst>
            <pc:docMk/>
            <pc:sldMk cId="0" sldId="258"/>
            <ac:spMk id="497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4:04.723" v="188" actId="20577"/>
          <ac:spMkLst>
            <pc:docMk/>
            <pc:sldMk cId="0" sldId="258"/>
            <ac:spMk id="49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4:56.231" v="223" actId="1076"/>
          <ac:spMkLst>
            <pc:docMk/>
            <pc:sldMk cId="0" sldId="258"/>
            <ac:spMk id="499" creationId="{00000000-0000-0000-0000-000000000000}"/>
          </ac:spMkLst>
        </pc:spChg>
      </pc:sldChg>
      <pc:sldChg chg="modSp mod ord modNotes">
        <pc:chgData name="Alfredo Garza" userId="e63e6a9df3c3cfcc" providerId="LiveId" clId="{EB976B60-1F11-4FCA-8A76-224692A40F0E}" dt="2025-07-08T19:50:09.449" v="103" actId="115"/>
        <pc:sldMkLst>
          <pc:docMk/>
          <pc:sldMk cId="0" sldId="260"/>
        </pc:sldMkLst>
        <pc:spChg chg="mod">
          <ac:chgData name="Alfredo Garza" userId="e63e6a9df3c3cfcc" providerId="LiveId" clId="{EB976B60-1F11-4FCA-8A76-224692A40F0E}" dt="2025-07-08T19:48:38.898" v="84" actId="20577"/>
          <ac:spMkLst>
            <pc:docMk/>
            <pc:sldMk cId="0" sldId="260"/>
            <ac:spMk id="536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0:09.449" v="103" actId="115"/>
          <ac:spMkLst>
            <pc:docMk/>
            <pc:sldMk cId="0" sldId="260"/>
            <ac:spMk id="537" creationId="{00000000-0000-0000-0000-000000000000}"/>
          </ac:spMkLst>
        </pc:spChg>
      </pc:sldChg>
      <pc:sldChg chg="modSp mod ord modNotes">
        <pc:chgData name="Alfredo Garza" userId="e63e6a9df3c3cfcc" providerId="LiveId" clId="{EB976B60-1F11-4FCA-8A76-224692A40F0E}" dt="2025-07-08T19:59:17.397" v="304" actId="20577"/>
        <pc:sldMkLst>
          <pc:docMk/>
          <pc:sldMk cId="0" sldId="263"/>
        </pc:sldMkLst>
        <pc:spChg chg="mod">
          <ac:chgData name="Alfredo Garza" userId="e63e6a9df3c3cfcc" providerId="LiveId" clId="{EB976B60-1F11-4FCA-8A76-224692A40F0E}" dt="2025-07-08T19:58:51.454" v="291" actId="20577"/>
          <ac:spMkLst>
            <pc:docMk/>
            <pc:sldMk cId="0" sldId="263"/>
            <ac:spMk id="55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19:59:17.397" v="304" actId="20577"/>
          <ac:spMkLst>
            <pc:docMk/>
            <pc:sldMk cId="0" sldId="263"/>
            <ac:spMk id="559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20:30:51.385" v="1015" actId="47"/>
        <pc:sldMkLst>
          <pc:docMk/>
          <pc:sldMk cId="0" sldId="264"/>
        </pc:sldMkLst>
      </pc:sldChg>
      <pc:sldChg chg="modSp mod ord modNotes">
        <pc:chgData name="Alfredo Garza" userId="e63e6a9df3c3cfcc" providerId="LiveId" clId="{EB976B60-1F11-4FCA-8A76-224692A40F0E}" dt="2025-07-08T20:25:16.912" v="965" actId="1076"/>
        <pc:sldMkLst>
          <pc:docMk/>
          <pc:sldMk cId="0" sldId="265"/>
        </pc:sldMkLst>
        <pc:spChg chg="mod">
          <ac:chgData name="Alfredo Garza" userId="e63e6a9df3c3cfcc" providerId="LiveId" clId="{EB976B60-1F11-4FCA-8A76-224692A40F0E}" dt="2025-07-08T20:20:16.644" v="855" actId="20577"/>
          <ac:spMkLst>
            <pc:docMk/>
            <pc:sldMk cId="0" sldId="265"/>
            <ac:spMk id="583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4:30.927" v="960" actId="20577"/>
          <ac:spMkLst>
            <pc:docMk/>
            <pc:sldMk cId="0" sldId="265"/>
            <ac:spMk id="584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4:53.744" v="962" actId="404"/>
          <ac:spMkLst>
            <pc:docMk/>
            <pc:sldMk cId="0" sldId="265"/>
            <ac:spMk id="585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5:16.912" v="965" actId="1076"/>
          <ac:spMkLst>
            <pc:docMk/>
            <pc:sldMk cId="0" sldId="265"/>
            <ac:spMk id="586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1:54.133" v="911" actId="404"/>
          <ac:spMkLst>
            <pc:docMk/>
            <pc:sldMk cId="0" sldId="265"/>
            <ac:spMk id="587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3:36.566" v="954" actId="1076"/>
          <ac:spMkLst>
            <pc:docMk/>
            <pc:sldMk cId="0" sldId="265"/>
            <ac:spMk id="58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4:07.714" v="958" actId="1076"/>
          <ac:spMkLst>
            <pc:docMk/>
            <pc:sldMk cId="0" sldId="265"/>
            <ac:spMk id="589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20:30:51.385" v="1015" actId="47"/>
        <pc:sldMkLst>
          <pc:docMk/>
          <pc:sldMk cId="0" sldId="266"/>
        </pc:sldMkLst>
      </pc:sldChg>
      <pc:sldChg chg="addSp delSp modSp mod ord modNotes">
        <pc:chgData name="Alfredo Garza" userId="e63e6a9df3c3cfcc" providerId="LiveId" clId="{EB976B60-1F11-4FCA-8A76-224692A40F0E}" dt="2025-07-08T20:15:35.066" v="686" actId="1035"/>
        <pc:sldMkLst>
          <pc:docMk/>
          <pc:sldMk cId="0" sldId="267"/>
        </pc:sldMkLst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29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0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01:21.235" v="322" actId="20577"/>
          <ac:spMkLst>
            <pc:docMk/>
            <pc:sldMk cId="0" sldId="267"/>
            <ac:spMk id="631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2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3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5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6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7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39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15:35.066" v="686" actId="1035"/>
          <ac:spMkLst>
            <pc:docMk/>
            <pc:sldMk cId="0" sldId="267"/>
            <ac:spMk id="641" creationId="{00000000-0000-0000-0000-000000000000}"/>
          </ac:spMkLst>
        </pc:spChg>
        <pc:grpChg chg="mod">
          <ac:chgData name="Alfredo Garza" userId="e63e6a9df3c3cfcc" providerId="LiveId" clId="{EB976B60-1F11-4FCA-8A76-224692A40F0E}" dt="2025-07-08T20:05:09.934" v="479" actId="1036"/>
          <ac:grpSpMkLst>
            <pc:docMk/>
            <pc:sldMk cId="0" sldId="267"/>
            <ac:grpSpMk id="647" creationId="{00000000-0000-0000-0000-000000000000}"/>
          </ac:grpSpMkLst>
        </pc:grpChg>
      </pc:sldChg>
      <pc:sldChg chg="del ord modNotes">
        <pc:chgData name="Alfredo Garza" userId="e63e6a9df3c3cfcc" providerId="LiveId" clId="{EB976B60-1F11-4FCA-8A76-224692A40F0E}" dt="2025-07-08T20:30:51.385" v="1015" actId="47"/>
        <pc:sldMkLst>
          <pc:docMk/>
          <pc:sldMk cId="0" sldId="268"/>
        </pc:sldMkLst>
      </pc:sldChg>
      <pc:sldChg chg="del">
        <pc:chgData name="Alfredo Garza" userId="e63e6a9df3c3cfcc" providerId="LiveId" clId="{EB976B60-1F11-4FCA-8A76-224692A40F0E}" dt="2025-07-08T20:31:23.157" v="1017" actId="47"/>
        <pc:sldMkLst>
          <pc:docMk/>
          <pc:sldMk cId="0" sldId="269"/>
        </pc:sldMkLst>
      </pc:sldChg>
      <pc:sldChg chg="modSp mod ord modNotes">
        <pc:chgData name="Alfredo Garza" userId="e63e6a9df3c3cfcc" providerId="LiveId" clId="{EB976B60-1F11-4FCA-8A76-224692A40F0E}" dt="2025-07-08T20:27:19.496" v="980" actId="33524"/>
        <pc:sldMkLst>
          <pc:docMk/>
          <pc:sldMk cId="0" sldId="270"/>
        </pc:sldMkLst>
        <pc:spChg chg="mod">
          <ac:chgData name="Alfredo Garza" userId="e63e6a9df3c3cfcc" providerId="LiveId" clId="{EB976B60-1F11-4FCA-8A76-224692A40F0E}" dt="2025-07-08T20:27:19.496" v="980" actId="33524"/>
          <ac:spMkLst>
            <pc:docMk/>
            <pc:sldMk cId="0" sldId="270"/>
            <ac:spMk id="725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20:00:56.603" v="305" actId="47"/>
        <pc:sldMkLst>
          <pc:docMk/>
          <pc:sldMk cId="0" sldId="271"/>
        </pc:sldMkLst>
      </pc:sldChg>
      <pc:sldChg chg="del">
        <pc:chgData name="Alfredo Garza" userId="e63e6a9df3c3cfcc" providerId="LiveId" clId="{EB976B60-1F11-4FCA-8A76-224692A40F0E}" dt="2025-07-08T20:00:56.603" v="305" actId="47"/>
        <pc:sldMkLst>
          <pc:docMk/>
          <pc:sldMk cId="0" sldId="272"/>
        </pc:sldMkLst>
      </pc:sldChg>
      <pc:sldChg chg="modSp mod ord modNotes">
        <pc:chgData name="Alfredo Garza" userId="e63e6a9df3c3cfcc" providerId="LiveId" clId="{EB976B60-1F11-4FCA-8A76-224692A40F0E}" dt="2025-07-08T20:30:05.045" v="1014" actId="6549"/>
        <pc:sldMkLst>
          <pc:docMk/>
          <pc:sldMk cId="0" sldId="273"/>
        </pc:sldMkLst>
        <pc:spChg chg="mod">
          <ac:chgData name="Alfredo Garza" userId="e63e6a9df3c3cfcc" providerId="LiveId" clId="{EB976B60-1F11-4FCA-8A76-224692A40F0E}" dt="2025-07-08T20:27:58.588" v="995" actId="20577"/>
          <ac:spMkLst>
            <pc:docMk/>
            <pc:sldMk cId="0" sldId="273"/>
            <ac:spMk id="747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30:05.045" v="1014" actId="6549"/>
          <ac:spMkLst>
            <pc:docMk/>
            <pc:sldMk cId="0" sldId="273"/>
            <ac:spMk id="748" creationId="{00000000-0000-0000-0000-000000000000}"/>
          </ac:spMkLst>
        </pc:spChg>
        <pc:spChg chg="mod">
          <ac:chgData name="Alfredo Garza" userId="e63e6a9df3c3cfcc" providerId="LiveId" clId="{EB976B60-1F11-4FCA-8A76-224692A40F0E}" dt="2025-07-08T20:29:42.310" v="1006" actId="1076"/>
          <ac:spMkLst>
            <pc:docMk/>
            <pc:sldMk cId="0" sldId="273"/>
            <ac:spMk id="749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20:31:23.157" v="1017" actId="47"/>
        <pc:sldMkLst>
          <pc:docMk/>
          <pc:sldMk cId="0" sldId="274"/>
        </pc:sldMkLst>
      </pc:sldChg>
      <pc:sldChg chg="del">
        <pc:chgData name="Alfredo Garza" userId="e63e6a9df3c3cfcc" providerId="LiveId" clId="{EB976B60-1F11-4FCA-8A76-224692A40F0E}" dt="2025-07-08T20:31:23.157" v="1017" actId="47"/>
        <pc:sldMkLst>
          <pc:docMk/>
          <pc:sldMk cId="0" sldId="275"/>
        </pc:sldMkLst>
      </pc:sldChg>
      <pc:sldChg chg="del">
        <pc:chgData name="Alfredo Garza" userId="e63e6a9df3c3cfcc" providerId="LiveId" clId="{EB976B60-1F11-4FCA-8A76-224692A40F0E}" dt="2025-07-08T20:31:23.157" v="1017" actId="47"/>
        <pc:sldMkLst>
          <pc:docMk/>
          <pc:sldMk cId="0" sldId="276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77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78"/>
        </pc:sldMkLst>
      </pc:sldChg>
      <pc:sldChg chg="delSp modSp mod ord">
        <pc:chgData name="Alfredo Garza" userId="e63e6a9df3c3cfcc" providerId="LiveId" clId="{EB976B60-1F11-4FCA-8A76-224692A40F0E}" dt="2025-07-08T20:15:14.165" v="637" actId="1076"/>
        <pc:sldMkLst>
          <pc:docMk/>
          <pc:sldMk cId="0" sldId="279"/>
        </pc:sldMkLst>
        <pc:spChg chg="mod">
          <ac:chgData name="Alfredo Garza" userId="e63e6a9df3c3cfcc" providerId="LiveId" clId="{EB976B60-1F11-4FCA-8A76-224692A40F0E}" dt="2025-07-08T20:12:18.923" v="605" actId="20577"/>
          <ac:spMkLst>
            <pc:docMk/>
            <pc:sldMk cId="0" sldId="279"/>
            <ac:spMk id="875" creationId="{00000000-0000-0000-0000-000000000000}"/>
          </ac:spMkLst>
        </pc:spChg>
        <pc:graphicFrameChg chg="mod modGraphic">
          <ac:chgData name="Alfredo Garza" userId="e63e6a9df3c3cfcc" providerId="LiveId" clId="{EB976B60-1F11-4FCA-8A76-224692A40F0E}" dt="2025-07-08T20:15:14.165" v="637" actId="1076"/>
          <ac:graphicFrameMkLst>
            <pc:docMk/>
            <pc:sldMk cId="0" sldId="279"/>
            <ac:graphicFrameMk id="877" creationId="{00000000-0000-0000-0000-000000000000}"/>
          </ac:graphicFrameMkLst>
        </pc:graphicFrameChg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0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1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2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3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4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5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6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7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8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89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90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91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92"/>
        </pc:sldMkLst>
      </pc:sldChg>
      <pc:sldChg chg="del">
        <pc:chgData name="Alfredo Garza" userId="e63e6a9df3c3cfcc" providerId="LiveId" clId="{EB976B60-1F11-4FCA-8A76-224692A40F0E}" dt="2025-07-08T20:31:17.483" v="1016" actId="47"/>
        <pc:sldMkLst>
          <pc:docMk/>
          <pc:sldMk cId="0" sldId="293"/>
        </pc:sldMkLst>
      </pc:sldChg>
      <pc:sldChg chg="modSp mod">
        <pc:chgData name="Alfredo Garza" userId="e63e6a9df3c3cfcc" providerId="LiveId" clId="{EB976B60-1F11-4FCA-8A76-224692A40F0E}" dt="2025-07-08T20:32:35.215" v="1035" actId="2710"/>
        <pc:sldMkLst>
          <pc:docMk/>
          <pc:sldMk cId="0" sldId="294"/>
        </pc:sldMkLst>
        <pc:spChg chg="mod">
          <ac:chgData name="Alfredo Garza" userId="e63e6a9df3c3cfcc" providerId="LiveId" clId="{EB976B60-1F11-4FCA-8A76-224692A40F0E}" dt="2025-07-08T20:32:35.215" v="1035" actId="2710"/>
          <ac:spMkLst>
            <pc:docMk/>
            <pc:sldMk cId="0" sldId="294"/>
            <ac:spMk id="1598" creationId="{00000000-0000-0000-0000-000000000000}"/>
          </ac:spMkLst>
        </pc:spChg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295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296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297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298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299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0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1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2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3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4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5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6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7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8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09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0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1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2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3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4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5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6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7"/>
        </pc:sldMkLst>
      </pc:sldChg>
      <pc:sldChg chg="del">
        <pc:chgData name="Alfredo Garza" userId="e63e6a9df3c3cfcc" providerId="LiveId" clId="{EB976B60-1F11-4FCA-8A76-224692A40F0E}" dt="2025-07-08T20:31:31.980" v="1018" actId="47"/>
        <pc:sldMkLst>
          <pc:docMk/>
          <pc:sldMk cId="0" sldId="318"/>
        </pc:sldMkLst>
      </pc:sldChg>
      <pc:sldChg chg="modSp add mod">
        <pc:chgData name="Alfredo Garza" userId="e63e6a9df3c3cfcc" providerId="LiveId" clId="{EB976B60-1F11-4FCA-8A76-224692A40F0E}" dt="2025-07-08T20:19:40.392" v="840"/>
        <pc:sldMkLst>
          <pc:docMk/>
          <pc:sldMk cId="73370797" sldId="319"/>
        </pc:sldMkLst>
        <pc:spChg chg="mod">
          <ac:chgData name="Alfredo Garza" userId="e63e6a9df3c3cfcc" providerId="LiveId" clId="{EB976B60-1F11-4FCA-8A76-224692A40F0E}" dt="2025-07-08T20:16:03.988" v="705" actId="20577"/>
          <ac:spMkLst>
            <pc:docMk/>
            <pc:sldMk cId="73370797" sldId="319"/>
            <ac:spMk id="875" creationId="{D0BE7482-2633-D21A-1740-F9FBBC9847D8}"/>
          </ac:spMkLst>
        </pc:spChg>
        <pc:graphicFrameChg chg="mod modGraphic">
          <ac:chgData name="Alfredo Garza" userId="e63e6a9df3c3cfcc" providerId="LiveId" clId="{EB976B60-1F11-4FCA-8A76-224692A40F0E}" dt="2025-07-08T20:19:40.392" v="840"/>
          <ac:graphicFrameMkLst>
            <pc:docMk/>
            <pc:sldMk cId="73370797" sldId="319"/>
            <ac:graphicFrameMk id="877" creationId="{E958F55D-3087-0D0E-1522-16B3237451E9}"/>
          </ac:graphicFrameMkLst>
        </pc:graphicFrameChg>
      </pc:sldChg>
      <pc:sldMasterChg chg="delSldLayout">
        <pc:chgData name="Alfredo Garza" userId="e63e6a9df3c3cfcc" providerId="LiveId" clId="{EB976B60-1F11-4FCA-8A76-224692A40F0E}" dt="2025-07-08T20:31:23.157" v="1017" actId="47"/>
        <pc:sldMasterMkLst>
          <pc:docMk/>
          <pc:sldMasterMk cId="0" sldId="2147483683"/>
        </pc:sldMasterMkLst>
        <pc:sldLayoutChg chg="del">
          <pc:chgData name="Alfredo Garza" userId="e63e6a9df3c3cfcc" providerId="LiveId" clId="{EB976B60-1F11-4FCA-8A76-224692A40F0E}" dt="2025-07-08T20:30:51.385" v="1015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Alfredo Garza" userId="e63e6a9df3c3cfcc" providerId="LiveId" clId="{EB976B60-1F11-4FCA-8A76-224692A40F0E}" dt="2025-07-08T20:30:51.385" v="1015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Alfredo Garza" userId="e63e6a9df3c3cfcc" providerId="LiveId" clId="{EB976B60-1F11-4FCA-8A76-224692A40F0E}" dt="2025-07-08T20:31:23.157" v="1017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Alfredo Garza" userId="e63e6a9df3c3cfcc" providerId="LiveId" clId="{EB976B60-1F11-4FCA-8A76-224692A40F0E}" dt="2025-07-08T20:31:23.157" v="1017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Alfredo Garza" userId="e63e6a9df3c3cfcc" providerId="LiveId" clId="{EB976B60-1F11-4FCA-8A76-224692A40F0E}" dt="2025-07-08T20:31:23.157" v="101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Alfredo Garza" userId="e63e6a9df3c3cfcc" providerId="LiveId" clId="{EB976B60-1F11-4FCA-8A76-224692A40F0E}" dt="2025-07-08T20:30:51.385" v="1015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Alfredo Garza" userId="e63e6a9df3c3cfcc" providerId="LiveId" clId="{EB976B60-1F11-4FCA-8A76-224692A40F0E}" dt="2025-07-08T20:31:17.483" v="1016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Alfredo Garza" userId="e63e6a9df3c3cfcc" providerId="LiveId" clId="{EB976B60-1F11-4FCA-8A76-224692A40F0E}" dt="2025-07-08T20:31:31.980" v="1018" actId="47"/>
        <pc:sldMasterMkLst>
          <pc:docMk/>
          <pc:sldMasterMk cId="0" sldId="2147483684"/>
        </pc:sldMasterMkLst>
        <pc:sldLayoutChg chg="del">
          <pc:chgData name="Alfredo Garza" userId="e63e6a9df3c3cfcc" providerId="LiveId" clId="{EB976B60-1F11-4FCA-8A76-224692A40F0E}" dt="2025-07-08T20:31:31.980" v="1018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Alfredo Garza" userId="e63e6a9df3c3cfcc" providerId="LiveId" clId="{EB976B60-1F11-4FCA-8A76-224692A40F0E}" dt="2025-07-08T20:31:31.980" v="1018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07ed65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07ed65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f49123c6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f49123c6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4f49123c6b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4f49123c6b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>
          <a:extLst>
            <a:ext uri="{FF2B5EF4-FFF2-40B4-BE49-F238E27FC236}">
              <a16:creationId xmlns:a16="http://schemas.microsoft.com/office/drawing/2014/main" id="{7716F0ED-B8A8-AEE4-8F96-B8D0CDB4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4f49123c6b_0_1538:notes">
            <a:extLst>
              <a:ext uri="{FF2B5EF4-FFF2-40B4-BE49-F238E27FC236}">
                <a16:creationId xmlns:a16="http://schemas.microsoft.com/office/drawing/2014/main" id="{D132D3AA-1624-9685-A00F-1575731F3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4f49123c6b_0_1538:notes">
            <a:extLst>
              <a:ext uri="{FF2B5EF4-FFF2-40B4-BE49-F238E27FC236}">
                <a16:creationId xmlns:a16="http://schemas.microsoft.com/office/drawing/2014/main" id="{BD33A197-80CC-3E1D-F1D3-7B8DACB9A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7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22544" y="717200"/>
            <a:ext cx="6498900" cy="21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2544" y="2938050"/>
            <a:ext cx="398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6425" y="4244750"/>
            <a:ext cx="9062600" cy="812600"/>
            <a:chOff x="248825" y="4168550"/>
            <a:chExt cx="9062600" cy="8126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425975" y="643204"/>
              <a:ext cx="133800" cy="763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425975" y="869452"/>
              <a:ext cx="133800" cy="763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425975" y="1095700"/>
              <a:ext cx="133800" cy="763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25975" y="416955"/>
              <a:ext cx="133800" cy="763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8825" y="46049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46049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93775" y="46049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825" y="41685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3225" y="41685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3775" y="4168550"/>
              <a:ext cx="395700" cy="3762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7"/>
          <p:cNvGrpSpPr/>
          <p:nvPr/>
        </p:nvGrpSpPr>
        <p:grpSpPr>
          <a:xfrm>
            <a:off x="8352848" y="15700"/>
            <a:ext cx="721274" cy="5127900"/>
            <a:chOff x="-6277" y="15700"/>
            <a:chExt cx="721274" cy="5127900"/>
          </a:xfrm>
        </p:grpSpPr>
        <p:sp>
          <p:nvSpPr>
            <p:cNvPr id="287" name="Google Shape;287;p27"/>
            <p:cNvSpPr/>
            <p:nvPr/>
          </p:nvSpPr>
          <p:spPr>
            <a:xfrm>
              <a:off x="536111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78011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9910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-627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8319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-627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38319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-627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38319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1"/>
          </p:nvPr>
        </p:nvSpPr>
        <p:spPr>
          <a:xfrm>
            <a:off x="1112600" y="21826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2"/>
          </p:nvPr>
        </p:nvSpPr>
        <p:spPr>
          <a:xfrm>
            <a:off x="3582448" y="21826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3"/>
          </p:nvPr>
        </p:nvSpPr>
        <p:spPr>
          <a:xfrm>
            <a:off x="1112600" y="3985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"/>
          </p:nvPr>
        </p:nvSpPr>
        <p:spPr>
          <a:xfrm>
            <a:off x="3582448" y="3985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5"/>
          </p:nvPr>
        </p:nvSpPr>
        <p:spPr>
          <a:xfrm>
            <a:off x="6052297" y="21826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6"/>
          </p:nvPr>
        </p:nvSpPr>
        <p:spPr>
          <a:xfrm>
            <a:off x="6052297" y="3985474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7"/>
          </p:nvPr>
        </p:nvSpPr>
        <p:spPr>
          <a:xfrm>
            <a:off x="1111100" y="177057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8"/>
          </p:nvPr>
        </p:nvSpPr>
        <p:spPr>
          <a:xfrm>
            <a:off x="3580948" y="177057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ubTitle" idx="9"/>
          </p:nvPr>
        </p:nvSpPr>
        <p:spPr>
          <a:xfrm>
            <a:off x="6050797" y="177057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subTitle" idx="13"/>
          </p:nvPr>
        </p:nvSpPr>
        <p:spPr>
          <a:xfrm>
            <a:off x="1111100" y="3572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ubTitle" idx="14"/>
          </p:nvPr>
        </p:nvSpPr>
        <p:spPr>
          <a:xfrm>
            <a:off x="3580948" y="3572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5"/>
          </p:nvPr>
        </p:nvSpPr>
        <p:spPr>
          <a:xfrm>
            <a:off x="6050797" y="3572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5" name="Google Shape;385;p31"/>
          <p:cNvGrpSpPr/>
          <p:nvPr/>
        </p:nvGrpSpPr>
        <p:grpSpPr>
          <a:xfrm>
            <a:off x="76198" y="0"/>
            <a:ext cx="721274" cy="2556000"/>
            <a:chOff x="-6277" y="15700"/>
            <a:chExt cx="721274" cy="2556000"/>
          </a:xfrm>
        </p:grpSpPr>
        <p:sp>
          <p:nvSpPr>
            <p:cNvPr id="386" name="Google Shape;386;p31"/>
            <p:cNvSpPr/>
            <p:nvPr/>
          </p:nvSpPr>
          <p:spPr>
            <a:xfrm>
              <a:off x="5361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2780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99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-627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319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-627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319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-627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8319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1"/>
          <p:cNvGrpSpPr/>
          <p:nvPr/>
        </p:nvGrpSpPr>
        <p:grpSpPr>
          <a:xfrm>
            <a:off x="8354573" y="2601138"/>
            <a:ext cx="721274" cy="2556000"/>
            <a:chOff x="-6277" y="15700"/>
            <a:chExt cx="721274" cy="2556000"/>
          </a:xfrm>
        </p:grpSpPr>
        <p:sp>
          <p:nvSpPr>
            <p:cNvPr id="396" name="Google Shape;396;p31"/>
            <p:cNvSpPr/>
            <p:nvPr/>
          </p:nvSpPr>
          <p:spPr>
            <a:xfrm>
              <a:off x="5361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780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9900" y="1112200"/>
              <a:ext cx="152700" cy="14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-627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8319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-627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8319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-627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8319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33"/>
          <p:cNvGrpSpPr/>
          <p:nvPr/>
        </p:nvGrpSpPr>
        <p:grpSpPr>
          <a:xfrm>
            <a:off x="3" y="89525"/>
            <a:ext cx="9144000" cy="5053900"/>
            <a:chOff x="3" y="89525"/>
            <a:chExt cx="9144000" cy="5053900"/>
          </a:xfrm>
        </p:grpSpPr>
        <p:grpSp>
          <p:nvGrpSpPr>
            <p:cNvPr id="432" name="Google Shape;432;p33"/>
            <p:cNvGrpSpPr/>
            <p:nvPr/>
          </p:nvGrpSpPr>
          <p:grpSpPr>
            <a:xfrm>
              <a:off x="129400" y="500325"/>
              <a:ext cx="410800" cy="4643100"/>
              <a:chOff x="129400" y="500325"/>
              <a:chExt cx="410800" cy="4643100"/>
            </a:xfrm>
          </p:grpSpPr>
          <p:sp>
            <p:nvSpPr>
              <p:cNvPr id="433" name="Google Shape;433;p33"/>
              <p:cNvSpPr/>
              <p:nvPr/>
            </p:nvSpPr>
            <p:spPr>
              <a:xfrm>
                <a:off x="387500" y="500325"/>
                <a:ext cx="152700" cy="4643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129400" y="500325"/>
                <a:ext cx="152700" cy="4643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33"/>
            <p:cNvGrpSpPr/>
            <p:nvPr/>
          </p:nvGrpSpPr>
          <p:grpSpPr>
            <a:xfrm>
              <a:off x="3" y="89525"/>
              <a:ext cx="9144000" cy="410800"/>
              <a:chOff x="3" y="89525"/>
              <a:chExt cx="9144000" cy="410800"/>
            </a:xfrm>
          </p:grpSpPr>
          <p:sp>
            <p:nvSpPr>
              <p:cNvPr id="436" name="Google Shape;436;p33"/>
              <p:cNvSpPr/>
              <p:nvPr/>
            </p:nvSpPr>
            <p:spPr>
              <a:xfrm rot="-5400000">
                <a:off x="4495653" y="-4406125"/>
                <a:ext cx="152700" cy="9144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 rot="-5400000">
                <a:off x="4495653" y="-4148025"/>
                <a:ext cx="152700" cy="9144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4"/>
          <p:cNvGrpSpPr/>
          <p:nvPr/>
        </p:nvGrpSpPr>
        <p:grpSpPr>
          <a:xfrm>
            <a:off x="130790" y="-2000250"/>
            <a:ext cx="8882400" cy="9144000"/>
            <a:chOff x="130790" y="-2000250"/>
            <a:chExt cx="8882400" cy="9144000"/>
          </a:xfrm>
        </p:grpSpPr>
        <p:grpSp>
          <p:nvGrpSpPr>
            <p:cNvPr id="440" name="Google Shape;440;p34"/>
            <p:cNvGrpSpPr/>
            <p:nvPr/>
          </p:nvGrpSpPr>
          <p:grpSpPr>
            <a:xfrm>
              <a:off x="130790" y="-2000250"/>
              <a:ext cx="410800" cy="9144000"/>
              <a:chOff x="507815" y="-2000250"/>
              <a:chExt cx="410800" cy="9144000"/>
            </a:xfrm>
          </p:grpSpPr>
          <p:grpSp>
            <p:nvGrpSpPr>
              <p:cNvPr id="441" name="Google Shape;441;p34"/>
              <p:cNvGrpSpPr/>
              <p:nvPr/>
            </p:nvGrpSpPr>
            <p:grpSpPr>
              <a:xfrm>
                <a:off x="515381" y="1729050"/>
                <a:ext cx="395700" cy="1685400"/>
                <a:chOff x="1418556" y="2235800"/>
                <a:chExt cx="395700" cy="1685400"/>
              </a:xfrm>
            </p:grpSpPr>
            <p:sp>
              <p:nvSpPr>
                <p:cNvPr id="442" name="Google Shape;442;p34"/>
                <p:cNvSpPr/>
                <p:nvPr/>
              </p:nvSpPr>
              <p:spPr>
                <a:xfrm>
                  <a:off x="1418556" y="26722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4"/>
                <p:cNvSpPr/>
                <p:nvPr/>
              </p:nvSpPr>
              <p:spPr>
                <a:xfrm>
                  <a:off x="1418556" y="31086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4"/>
                <p:cNvSpPr/>
                <p:nvPr/>
              </p:nvSpPr>
              <p:spPr>
                <a:xfrm>
                  <a:off x="1418556" y="22358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4"/>
                <p:cNvSpPr/>
                <p:nvPr/>
              </p:nvSpPr>
              <p:spPr>
                <a:xfrm>
                  <a:off x="1418556" y="35450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6" name="Google Shape;446;p34"/>
              <p:cNvGrpSpPr/>
              <p:nvPr/>
            </p:nvGrpSpPr>
            <p:grpSpPr>
              <a:xfrm>
                <a:off x="507815" y="-2000250"/>
                <a:ext cx="410800" cy="9144000"/>
                <a:chOff x="7418177" y="-2000250"/>
                <a:chExt cx="410800" cy="9144000"/>
              </a:xfrm>
            </p:grpSpPr>
            <p:sp>
              <p:nvSpPr>
                <p:cNvPr id="447" name="Google Shape;447;p34"/>
                <p:cNvSpPr/>
                <p:nvPr/>
              </p:nvSpPr>
              <p:spPr>
                <a:xfrm rot="10800000">
                  <a:off x="7676277" y="37330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4"/>
                <p:cNvSpPr/>
                <p:nvPr/>
              </p:nvSpPr>
              <p:spPr>
                <a:xfrm rot="10800000">
                  <a:off x="7418177" y="37330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4"/>
                <p:cNvSpPr/>
                <p:nvPr/>
              </p:nvSpPr>
              <p:spPr>
                <a:xfrm rot="10800000">
                  <a:off x="7676277" y="-20002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4"/>
                <p:cNvSpPr/>
                <p:nvPr/>
              </p:nvSpPr>
              <p:spPr>
                <a:xfrm rot="10800000">
                  <a:off x="7418177" y="-20002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1" name="Google Shape;451;p34"/>
            <p:cNvGrpSpPr/>
            <p:nvPr/>
          </p:nvGrpSpPr>
          <p:grpSpPr>
            <a:xfrm>
              <a:off x="8602390" y="-2000250"/>
              <a:ext cx="410800" cy="9144000"/>
              <a:chOff x="507815" y="-2000250"/>
              <a:chExt cx="410800" cy="9144000"/>
            </a:xfrm>
          </p:grpSpPr>
          <p:grpSp>
            <p:nvGrpSpPr>
              <p:cNvPr id="452" name="Google Shape;452;p34"/>
              <p:cNvGrpSpPr/>
              <p:nvPr/>
            </p:nvGrpSpPr>
            <p:grpSpPr>
              <a:xfrm>
                <a:off x="515381" y="1729050"/>
                <a:ext cx="395700" cy="1685400"/>
                <a:chOff x="1418556" y="2235800"/>
                <a:chExt cx="395700" cy="1685400"/>
              </a:xfrm>
            </p:grpSpPr>
            <p:sp>
              <p:nvSpPr>
                <p:cNvPr id="453" name="Google Shape;453;p34"/>
                <p:cNvSpPr/>
                <p:nvPr/>
              </p:nvSpPr>
              <p:spPr>
                <a:xfrm>
                  <a:off x="1418556" y="26722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4"/>
                <p:cNvSpPr/>
                <p:nvPr/>
              </p:nvSpPr>
              <p:spPr>
                <a:xfrm>
                  <a:off x="1418556" y="31086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4"/>
                <p:cNvSpPr/>
                <p:nvPr/>
              </p:nvSpPr>
              <p:spPr>
                <a:xfrm>
                  <a:off x="1418556" y="22358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4"/>
                <p:cNvSpPr/>
                <p:nvPr/>
              </p:nvSpPr>
              <p:spPr>
                <a:xfrm>
                  <a:off x="1418556" y="3545000"/>
                  <a:ext cx="395700" cy="37620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" name="Google Shape;457;p34"/>
              <p:cNvGrpSpPr/>
              <p:nvPr/>
            </p:nvGrpSpPr>
            <p:grpSpPr>
              <a:xfrm>
                <a:off x="507815" y="-2000250"/>
                <a:ext cx="410800" cy="9144000"/>
                <a:chOff x="7418177" y="-2000250"/>
                <a:chExt cx="410800" cy="9144000"/>
              </a:xfrm>
            </p:grpSpPr>
            <p:sp>
              <p:nvSpPr>
                <p:cNvPr id="458" name="Google Shape;458;p34"/>
                <p:cNvSpPr/>
                <p:nvPr/>
              </p:nvSpPr>
              <p:spPr>
                <a:xfrm rot="10800000">
                  <a:off x="7676277" y="37330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4"/>
                <p:cNvSpPr/>
                <p:nvPr/>
              </p:nvSpPr>
              <p:spPr>
                <a:xfrm rot="10800000">
                  <a:off x="7418177" y="37330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4"/>
                <p:cNvSpPr/>
                <p:nvPr/>
              </p:nvSpPr>
              <p:spPr>
                <a:xfrm rot="10800000">
                  <a:off x="7676277" y="-20002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4"/>
                <p:cNvSpPr/>
                <p:nvPr/>
              </p:nvSpPr>
              <p:spPr>
                <a:xfrm rot="10800000">
                  <a:off x="7418177" y="-2000250"/>
                  <a:ext cx="152700" cy="3410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 rot="10800000">
            <a:off x="0" y="3013"/>
            <a:ext cx="721274" cy="5140487"/>
            <a:chOff x="8429048" y="-3019"/>
            <a:chExt cx="721274" cy="5140487"/>
          </a:xfrm>
        </p:grpSpPr>
        <p:grpSp>
          <p:nvGrpSpPr>
            <p:cNvPr id="47" name="Google Shape;47;p4"/>
            <p:cNvGrpSpPr/>
            <p:nvPr/>
          </p:nvGrpSpPr>
          <p:grpSpPr>
            <a:xfrm>
              <a:off x="8480597" y="-3019"/>
              <a:ext cx="668900" cy="4380600"/>
              <a:chOff x="8480597" y="-3019"/>
              <a:chExt cx="668900" cy="43806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8996797" y="-3019"/>
                <a:ext cx="152700" cy="4380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8738697" y="-3019"/>
                <a:ext cx="152700" cy="4380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8480597" y="-3019"/>
                <a:ext cx="152700" cy="4380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>
              <a:off x="8429048" y="4455868"/>
              <a:ext cx="721274" cy="681600"/>
              <a:chOff x="-6277" y="381693"/>
              <a:chExt cx="721274" cy="681600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-6277" y="381693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383197" y="381693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10800000">
                <a:off x="-6277" y="747693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10800000">
                <a:off x="383197" y="747693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3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1200000"/>
            <a:ext cx="4349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20077" y="1772700"/>
            <a:ext cx="4349700" cy="2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0" y="4458882"/>
            <a:ext cx="9150321" cy="681600"/>
            <a:chOff x="0" y="4455869"/>
            <a:chExt cx="9150321" cy="681600"/>
          </a:xfrm>
        </p:grpSpPr>
        <p:grpSp>
          <p:nvGrpSpPr>
            <p:cNvPr id="83" name="Google Shape;83;p7"/>
            <p:cNvGrpSpPr/>
            <p:nvPr/>
          </p:nvGrpSpPr>
          <p:grpSpPr>
            <a:xfrm>
              <a:off x="0" y="4641100"/>
              <a:ext cx="8368200" cy="410800"/>
              <a:chOff x="0" y="4641100"/>
              <a:chExt cx="8368200" cy="410800"/>
            </a:xfrm>
          </p:grpSpPr>
          <p:sp>
            <p:nvSpPr>
              <p:cNvPr id="84" name="Google Shape;84;p7"/>
              <p:cNvSpPr/>
              <p:nvPr/>
            </p:nvSpPr>
            <p:spPr>
              <a:xfrm rot="-5400000">
                <a:off x="4107750" y="533350"/>
                <a:ext cx="152700" cy="8368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 rot="-5400000">
                <a:off x="4107750" y="791450"/>
                <a:ext cx="152700" cy="8368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7"/>
            <p:cNvGrpSpPr/>
            <p:nvPr/>
          </p:nvGrpSpPr>
          <p:grpSpPr>
            <a:xfrm>
              <a:off x="8429048" y="4455869"/>
              <a:ext cx="721274" cy="681600"/>
              <a:chOff x="-6277" y="381694"/>
              <a:chExt cx="721274" cy="681600"/>
            </a:xfrm>
          </p:grpSpPr>
          <p:sp>
            <p:nvSpPr>
              <p:cNvPr id="87" name="Google Shape;87;p7"/>
              <p:cNvSpPr/>
              <p:nvPr/>
            </p:nvSpPr>
            <p:spPr>
              <a:xfrm>
                <a:off x="-627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38319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-627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319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3276300" y="1518800"/>
            <a:ext cx="45252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3276300" y="2321500"/>
            <a:ext cx="45252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5" name="Google Shape;105;p9"/>
          <p:cNvGrpSpPr/>
          <p:nvPr/>
        </p:nvGrpSpPr>
        <p:grpSpPr>
          <a:xfrm>
            <a:off x="-8384" y="0"/>
            <a:ext cx="927000" cy="5143500"/>
            <a:chOff x="-8384" y="0"/>
            <a:chExt cx="927000" cy="5143500"/>
          </a:xfrm>
        </p:grpSpPr>
        <p:sp>
          <p:nvSpPr>
            <p:cNvPr id="106" name="Google Shape;106;p9"/>
            <p:cNvSpPr/>
            <p:nvPr/>
          </p:nvSpPr>
          <p:spPr>
            <a:xfrm rot="10800000">
              <a:off x="765916" y="0"/>
              <a:ext cx="152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 rot="10800000">
              <a:off x="-8384" y="0"/>
              <a:ext cx="152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 rot="10800000">
              <a:off x="249716" y="0"/>
              <a:ext cx="152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 rot="10800000">
              <a:off x="507816" y="0"/>
              <a:ext cx="152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720000" y="3967675"/>
            <a:ext cx="7704000" cy="61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1880340" y="22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2"/>
          </p:nvPr>
        </p:nvSpPr>
        <p:spPr>
          <a:xfrm>
            <a:off x="4958160" y="22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3"/>
          </p:nvPr>
        </p:nvSpPr>
        <p:spPr>
          <a:xfrm>
            <a:off x="1880340" y="3928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4"/>
          </p:nvPr>
        </p:nvSpPr>
        <p:spPr>
          <a:xfrm>
            <a:off x="4958160" y="3928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5" hasCustomPrompt="1"/>
          </p:nvPr>
        </p:nvSpPr>
        <p:spPr>
          <a:xfrm>
            <a:off x="1880340" y="1417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6" hasCustomPrompt="1"/>
          </p:nvPr>
        </p:nvSpPr>
        <p:spPr>
          <a:xfrm>
            <a:off x="1880340" y="3079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7" hasCustomPrompt="1"/>
          </p:nvPr>
        </p:nvSpPr>
        <p:spPr>
          <a:xfrm>
            <a:off x="4958159" y="1417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8" hasCustomPrompt="1"/>
          </p:nvPr>
        </p:nvSpPr>
        <p:spPr>
          <a:xfrm>
            <a:off x="4958159" y="3079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9"/>
          </p:nvPr>
        </p:nvSpPr>
        <p:spPr>
          <a:xfrm>
            <a:off x="1880340" y="1977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3"/>
          </p:nvPr>
        </p:nvSpPr>
        <p:spPr>
          <a:xfrm>
            <a:off x="4958159" y="1977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4"/>
          </p:nvPr>
        </p:nvSpPr>
        <p:spPr>
          <a:xfrm>
            <a:off x="1880340" y="3639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5"/>
          </p:nvPr>
        </p:nvSpPr>
        <p:spPr>
          <a:xfrm>
            <a:off x="4958159" y="36392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69923" y="15700"/>
            <a:ext cx="721274" cy="5127900"/>
            <a:chOff x="-6277" y="15700"/>
            <a:chExt cx="721274" cy="5127900"/>
          </a:xfrm>
        </p:grpSpPr>
        <p:sp>
          <p:nvSpPr>
            <p:cNvPr id="132" name="Google Shape;132;p13"/>
            <p:cNvSpPr/>
            <p:nvPr/>
          </p:nvSpPr>
          <p:spPr>
            <a:xfrm>
              <a:off x="536111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78011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9910" y="1112200"/>
              <a:ext cx="152700" cy="403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-627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83197" y="381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-627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83197" y="15700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-627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83197" y="747694"/>
              <a:ext cx="331800" cy="315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3" y="4641100"/>
            <a:ext cx="9144000" cy="410800"/>
            <a:chOff x="3" y="4641100"/>
            <a:chExt cx="9144000" cy="410800"/>
          </a:xfrm>
        </p:grpSpPr>
        <p:sp>
          <p:nvSpPr>
            <p:cNvPr id="170" name="Google Shape;170;p18"/>
            <p:cNvSpPr/>
            <p:nvPr/>
          </p:nvSpPr>
          <p:spPr>
            <a:xfrm rot="-5400000">
              <a:off x="4495653" y="145450"/>
              <a:ext cx="152700" cy="914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-5400000">
              <a:off x="4495653" y="403550"/>
              <a:ext cx="152700" cy="914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720000" y="955800"/>
            <a:ext cx="4110900" cy="11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2139600"/>
            <a:ext cx="41109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>
            <a:off x="5194100" y="955800"/>
            <a:ext cx="3236700" cy="323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1"/>
          </p:nvPr>
        </p:nvSpPr>
        <p:spPr>
          <a:xfrm>
            <a:off x="937626" y="29045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2"/>
          </p:nvPr>
        </p:nvSpPr>
        <p:spPr>
          <a:xfrm>
            <a:off x="3484350" y="29045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3"/>
          </p:nvPr>
        </p:nvSpPr>
        <p:spPr>
          <a:xfrm>
            <a:off x="6031074" y="29045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4"/>
          </p:nvPr>
        </p:nvSpPr>
        <p:spPr>
          <a:xfrm>
            <a:off x="937625" y="2449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5"/>
          </p:nvPr>
        </p:nvSpPr>
        <p:spPr>
          <a:xfrm>
            <a:off x="3484350" y="2449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6"/>
          </p:nvPr>
        </p:nvSpPr>
        <p:spPr>
          <a:xfrm>
            <a:off x="6031075" y="2449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76198" y="0"/>
            <a:ext cx="8999649" cy="5157138"/>
            <a:chOff x="76198" y="0"/>
            <a:chExt cx="8999649" cy="5157138"/>
          </a:xfrm>
        </p:grpSpPr>
        <p:grpSp>
          <p:nvGrpSpPr>
            <p:cNvPr id="252" name="Google Shape;252;p25"/>
            <p:cNvGrpSpPr/>
            <p:nvPr/>
          </p:nvGrpSpPr>
          <p:grpSpPr>
            <a:xfrm>
              <a:off x="76198" y="0"/>
              <a:ext cx="721274" cy="2556000"/>
              <a:chOff x="-6277" y="15700"/>
              <a:chExt cx="721274" cy="2556000"/>
            </a:xfrm>
          </p:grpSpPr>
          <p:sp>
            <p:nvSpPr>
              <p:cNvPr id="253" name="Google Shape;253;p25"/>
              <p:cNvSpPr/>
              <p:nvPr/>
            </p:nvSpPr>
            <p:spPr>
              <a:xfrm>
                <a:off x="5361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2780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199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-627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38319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-6277" y="15700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383197" y="15700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-627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38319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25"/>
            <p:cNvGrpSpPr/>
            <p:nvPr/>
          </p:nvGrpSpPr>
          <p:grpSpPr>
            <a:xfrm>
              <a:off x="8354573" y="2601138"/>
              <a:ext cx="721274" cy="2556000"/>
              <a:chOff x="-6277" y="15700"/>
              <a:chExt cx="721274" cy="25560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5361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2780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19900" y="1112200"/>
                <a:ext cx="152700" cy="1459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-627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383197" y="381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-6277" y="15700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383197" y="15700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-627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383197" y="747694"/>
                <a:ext cx="331800" cy="3156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4" r:id="rId8"/>
    <p:sldLayoutId id="2147483671" r:id="rId9"/>
    <p:sldLayoutId id="2147483673" r:id="rId10"/>
    <p:sldLayoutId id="2147483677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itehouse.gov/wp-content/uploads/2023/03/M-23-18.pdf" TargetMode="External"/><Relationship Id="rId3" Type="http://schemas.openxmlformats.org/officeDocument/2006/relationships/hyperlink" Target="https://www.youtube.com/watch?v=rysaAHq2CmM" TargetMode="External"/><Relationship Id="rId7" Type="http://schemas.openxmlformats.org/officeDocument/2006/relationships/hyperlink" Target="https://www.gao.gov/products/gao-23-10681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e.gsa.gov/coe/ai-guide-for-government/print-all/index.html" TargetMode="External"/><Relationship Id="rId5" Type="http://schemas.openxmlformats.org/officeDocument/2006/relationships/hyperlink" Target="https://www.youtube.com/watch?v=BoTMtF8-FU8" TargetMode="External"/><Relationship Id="rId4" Type="http://schemas.openxmlformats.org/officeDocument/2006/relationships/hyperlink" Target="https://www.youtube.com/watch?v=gc1oIxxLvCk" TargetMode="External"/><Relationship Id="rId9" Type="http://schemas.openxmlformats.org/officeDocument/2006/relationships/hyperlink" Target="https://www.dol.gov/general/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gc1oIxxLv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ctrTitle"/>
          </p:nvPr>
        </p:nvSpPr>
        <p:spPr>
          <a:xfrm>
            <a:off x="1322544" y="717200"/>
            <a:ext cx="6498900" cy="21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AI in Government and </a:t>
            </a:r>
            <a:r>
              <a:rPr lang="en-US" sz="4800" dirty="0"/>
              <a:t>Public Sector</a:t>
            </a:r>
            <a:endParaRPr sz="3600" b="0" dirty="0"/>
          </a:p>
        </p:txBody>
      </p:sp>
      <p:sp>
        <p:nvSpPr>
          <p:cNvPr id="473" name="Google Shape;473;p38"/>
          <p:cNvSpPr txBox="1">
            <a:spLocks noGrp="1"/>
          </p:cNvSpPr>
          <p:nvPr>
            <p:ph type="subTitle" idx="1"/>
          </p:nvPr>
        </p:nvSpPr>
        <p:spPr>
          <a:xfrm>
            <a:off x="1322544" y="3206592"/>
            <a:ext cx="398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Alfredo Garza, Richard Rodriguez, Olaleye Bakare, Khizar Khan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07-July-2025</a:t>
            </a:r>
          </a:p>
        </p:txBody>
      </p:sp>
      <p:sp>
        <p:nvSpPr>
          <p:cNvPr id="474" name="Google Shape;474;p38"/>
          <p:cNvSpPr/>
          <p:nvPr/>
        </p:nvSpPr>
        <p:spPr>
          <a:xfrm rot="-5400000">
            <a:off x="6957145" y="2549534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260" r="39389"/>
          <a:stretch/>
        </p:blipFill>
        <p:spPr>
          <a:xfrm>
            <a:off x="5194100" y="955800"/>
            <a:ext cx="3236674" cy="3231900"/>
          </a:xfrm>
          <a:prstGeom prst="rect">
            <a:avLst/>
          </a:prstGeom>
        </p:spPr>
      </p:pic>
      <p:sp>
        <p:nvSpPr>
          <p:cNvPr id="747" name="Google Shape;747;p55"/>
          <p:cNvSpPr txBox="1">
            <a:spLocks noGrp="1"/>
          </p:cNvSpPr>
          <p:nvPr>
            <p:ph type="title"/>
          </p:nvPr>
        </p:nvSpPr>
        <p:spPr>
          <a:xfrm>
            <a:off x="720000" y="955800"/>
            <a:ext cx="4110900" cy="11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</a:t>
            </a:r>
            <a:endParaRPr dirty="0"/>
          </a:p>
        </p:txBody>
      </p:sp>
      <p:sp>
        <p:nvSpPr>
          <p:cNvPr id="748" name="Google Shape;748;p55"/>
          <p:cNvSpPr txBox="1">
            <a:spLocks noGrp="1"/>
          </p:cNvSpPr>
          <p:nvPr>
            <p:ph type="subTitle" idx="1"/>
          </p:nvPr>
        </p:nvSpPr>
        <p:spPr>
          <a:xfrm>
            <a:off x="720000" y="2139600"/>
            <a:ext cx="41109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 is Becoming Mission-Critical</a:t>
            </a:r>
          </a:p>
          <a:p>
            <a:pPr marL="0" lvl="0" indent="0"/>
            <a:r>
              <a:rPr lang="en-US" sz="1000" dirty="0"/>
              <a:t>AI is no longer just a tech experiment—it’s being embedded into core government functions like healthcare, cybersecurity, benefits delivery, and emergency response</a:t>
            </a:r>
          </a:p>
          <a:p>
            <a:pPr marL="0" lvl="0" indent="0"/>
            <a:endParaRPr lang="en-US" sz="1000" dirty="0"/>
          </a:p>
          <a:p>
            <a:pPr marL="0" lvl="0" indent="0"/>
            <a:endParaRPr lang="en-US" sz="1000" dirty="0"/>
          </a:p>
          <a:p>
            <a:pPr marL="0" lvl="0" indent="0"/>
            <a:r>
              <a:rPr lang="en-US" dirty="0"/>
              <a:t>Trust, Ethics, and Governance Are Top Priorities</a:t>
            </a:r>
          </a:p>
          <a:p>
            <a:pPr marL="0" lvl="0" indent="0"/>
            <a:r>
              <a:rPr lang="en-US" sz="1000" dirty="0"/>
              <a:t>As AI adoption accelerates, governments are emphasizing transparency, fairness, and accountability. New policies and frameworks are being developed to ensure AI is used responsibly and aligns with public values.</a:t>
            </a:r>
          </a:p>
        </p:txBody>
      </p:sp>
      <p:sp>
        <p:nvSpPr>
          <p:cNvPr id="749" name="Google Shape;749;p55"/>
          <p:cNvSpPr/>
          <p:nvPr/>
        </p:nvSpPr>
        <p:spPr>
          <a:xfrm rot="-5400000">
            <a:off x="3546500" y="1090072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76"/>
          <p:cNvSpPr txBox="1">
            <a:spLocks noGrp="1"/>
          </p:cNvSpPr>
          <p:nvPr>
            <p:ph type="body" idx="1"/>
          </p:nvPr>
        </p:nvSpPr>
        <p:spPr>
          <a:xfrm>
            <a:off x="720000" y="1154393"/>
            <a:ext cx="7704000" cy="3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MITRE. (2023). AI for public good: MITRE’s federal AI sandbox [Video]. YouTube. </a:t>
            </a:r>
            <a:r>
              <a:rPr lang="en-US" sz="1200" dirty="0">
                <a:hlinkClick r:id="rId3"/>
              </a:rPr>
              <a:t>https://www.youtube.com/watch?v=rysaAHq2CmM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Open Future. (2023). How open source AI could transform government [Video]. YouTube. </a:t>
            </a:r>
            <a:r>
              <a:rPr lang="en-US" sz="1200" dirty="0">
                <a:hlinkClick r:id="rId4"/>
              </a:rPr>
              <a:t>https://www.youtube.com/watch?v=gc1oIxxLvCk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UK Government Digital Service. (2023). Ep 134: AI Assist in UK Government [Video]. YouTube. </a:t>
            </a:r>
            <a:r>
              <a:rPr lang="en-US" sz="1200" dirty="0">
                <a:hlinkClick r:id="rId5"/>
              </a:rPr>
              <a:t>https://www.youtube.com/watch?v=BoTMtF8-FU8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U.S. General Services Administration. (n.d.). AI Guide for Government. Centers of Excellence. </a:t>
            </a:r>
            <a:r>
              <a:rPr lang="en-US" sz="1200" dirty="0">
                <a:hlinkClick r:id="rId6"/>
              </a:rPr>
              <a:t>https://coe.gsa.gov/coe/ai-guide-for-government/print-all/index.html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U.S. Government Accountability Office. (2023). Artificial Intelligence: Key Practices to Help Ensure Accountability in Federal Use. </a:t>
            </a:r>
            <a:r>
              <a:rPr lang="en-US" sz="1200" dirty="0">
                <a:hlinkClick r:id="rId7"/>
              </a:rPr>
              <a:t>https://www.gao.gov/products/gao-23-106811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U.S. Office of Management and Budget. (2023). Advancing Governance, Innovation, and Risk Management for Agency Use of Artificial Intelligence. </a:t>
            </a:r>
            <a:r>
              <a:rPr lang="en-US" sz="1200" dirty="0">
                <a:hlinkClick r:id="rId8"/>
              </a:rPr>
              <a:t>https://www.whitehouse.gov/wp-content/uploads/2023/03/M-23-18.pdf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150000"/>
              </a:lnSpc>
              <a:buSzPts val="1100"/>
            </a:pPr>
            <a:r>
              <a:rPr lang="en-US" sz="1200" dirty="0"/>
              <a:t>U.S. Department of Labor. (2023). AI Use Case Inventory. </a:t>
            </a:r>
            <a:r>
              <a:rPr lang="en-US" sz="1200" dirty="0">
                <a:hlinkClick r:id="rId9"/>
              </a:rPr>
              <a:t>https://www.dol.gov/general/ai</a:t>
            </a:r>
            <a:r>
              <a:rPr lang="en-US" sz="1200" dirty="0"/>
              <a:t> </a:t>
            </a:r>
          </a:p>
        </p:txBody>
      </p:sp>
      <p:sp>
        <p:nvSpPr>
          <p:cNvPr id="1599" name="Google Shape;1599;p7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>
            <a:spLocks noGrp="1"/>
          </p:cNvSpPr>
          <p:nvPr>
            <p:ph type="title"/>
          </p:nvPr>
        </p:nvSpPr>
        <p:spPr>
          <a:xfrm>
            <a:off x="3276300" y="1518800"/>
            <a:ext cx="4824128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Government &amp; Public Sector</a:t>
            </a:r>
            <a:endParaRPr dirty="0"/>
          </a:p>
        </p:txBody>
      </p:sp>
      <p:sp>
        <p:nvSpPr>
          <p:cNvPr id="537" name="Google Shape;537;p42"/>
          <p:cNvSpPr txBox="1">
            <a:spLocks noGrp="1"/>
          </p:cNvSpPr>
          <p:nvPr>
            <p:ph type="subTitle" idx="1"/>
          </p:nvPr>
        </p:nvSpPr>
        <p:spPr>
          <a:xfrm>
            <a:off x="3276300" y="2321500"/>
            <a:ext cx="45252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Definition:</a:t>
            </a:r>
            <a:r>
              <a:rPr lang="en-US" dirty="0"/>
              <a:t> The part of the economy controlled by the state or federal authorities.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Purpose:</a:t>
            </a:r>
            <a:r>
              <a:rPr lang="en-US" dirty="0"/>
              <a:t> Provides public goods and services like education, defense, infrastructure, and law enforcement.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Funding:</a:t>
            </a:r>
            <a:r>
              <a:rPr lang="en-US" dirty="0"/>
              <a:t> Financed primarily through taxes, fees, and public borrowing.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Goals:</a:t>
            </a:r>
            <a:r>
              <a:rPr lang="en-US" dirty="0"/>
              <a:t> Serve the public interest, ensure equity, and maintain order and stability.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38" name="Google Shape;538;p42"/>
          <p:cNvSpPr/>
          <p:nvPr/>
        </p:nvSpPr>
        <p:spPr>
          <a:xfrm rot="-5400000">
            <a:off x="1469820" y="2139597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in Govt &amp; Public Sector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subTitle" idx="3"/>
          </p:nvPr>
        </p:nvSpPr>
        <p:spPr>
          <a:xfrm>
            <a:off x="1880339" y="4112547"/>
            <a:ext cx="26304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Shared AI platforms and reusable models can be deployed across agencies, promoting consistency and reducing duplication.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490" name="Google Shape;490;p40"/>
          <p:cNvSpPr txBox="1">
            <a:spLocks noGrp="1"/>
          </p:cNvSpPr>
          <p:nvPr>
            <p:ph type="subTitle" idx="1"/>
          </p:nvPr>
        </p:nvSpPr>
        <p:spPr>
          <a:xfrm>
            <a:off x="1880340" y="22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Real-time translation and accessibility tools help reach more diverse populations.</a:t>
            </a:r>
          </a:p>
        </p:txBody>
      </p:sp>
      <p:sp>
        <p:nvSpPr>
          <p:cNvPr id="491" name="Google Shape;491;p40"/>
          <p:cNvSpPr txBox="1">
            <a:spLocks noGrp="1"/>
          </p:cNvSpPr>
          <p:nvPr>
            <p:ph type="subTitle" idx="2"/>
          </p:nvPr>
        </p:nvSpPr>
        <p:spPr>
          <a:xfrm>
            <a:off x="4958160" y="22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AI supports emergency response, disease tracking, and predictive healthcare planning.</a:t>
            </a:r>
            <a:endParaRPr sz="1200" dirty="0"/>
          </a:p>
        </p:txBody>
      </p:sp>
      <p:sp>
        <p:nvSpPr>
          <p:cNvPr id="493" name="Google Shape;493;p40"/>
          <p:cNvSpPr txBox="1">
            <a:spLocks noGrp="1"/>
          </p:cNvSpPr>
          <p:nvPr>
            <p:ph type="title" idx="5"/>
          </p:nvPr>
        </p:nvSpPr>
        <p:spPr>
          <a:xfrm>
            <a:off x="1880340" y="1417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4" name="Google Shape;494;p40"/>
          <p:cNvSpPr txBox="1">
            <a:spLocks noGrp="1"/>
          </p:cNvSpPr>
          <p:nvPr>
            <p:ph type="title" idx="6"/>
          </p:nvPr>
        </p:nvSpPr>
        <p:spPr>
          <a:xfrm>
            <a:off x="1880340" y="3079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5" name="Google Shape;495;p40"/>
          <p:cNvSpPr txBox="1">
            <a:spLocks noGrp="1"/>
          </p:cNvSpPr>
          <p:nvPr>
            <p:ph type="title" idx="7"/>
          </p:nvPr>
        </p:nvSpPr>
        <p:spPr>
          <a:xfrm>
            <a:off x="4958159" y="1417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40"/>
          <p:cNvSpPr txBox="1">
            <a:spLocks noGrp="1"/>
          </p:cNvSpPr>
          <p:nvPr>
            <p:ph type="subTitle" idx="9"/>
          </p:nvPr>
        </p:nvSpPr>
        <p:spPr>
          <a:xfrm>
            <a:off x="1880340" y="1977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Better Citizen Services</a:t>
            </a:r>
          </a:p>
        </p:txBody>
      </p:sp>
      <p:sp>
        <p:nvSpPr>
          <p:cNvPr id="498" name="Google Shape;498;p40"/>
          <p:cNvSpPr txBox="1">
            <a:spLocks noGrp="1"/>
          </p:cNvSpPr>
          <p:nvPr>
            <p:ph type="subTitle" idx="13"/>
          </p:nvPr>
        </p:nvSpPr>
        <p:spPr>
          <a:xfrm>
            <a:off x="4958159" y="1977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Public Health &amp; Safety</a:t>
            </a:r>
            <a:endParaRPr sz="1600" dirty="0"/>
          </a:p>
        </p:txBody>
      </p:sp>
      <p:sp>
        <p:nvSpPr>
          <p:cNvPr id="499" name="Google Shape;499;p40"/>
          <p:cNvSpPr txBox="1">
            <a:spLocks noGrp="1"/>
          </p:cNvSpPr>
          <p:nvPr>
            <p:ph type="subTitle" idx="14"/>
          </p:nvPr>
        </p:nvSpPr>
        <p:spPr>
          <a:xfrm>
            <a:off x="1880339" y="3820025"/>
            <a:ext cx="245031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Interdepartmental Collaboration</a:t>
            </a:r>
            <a:endParaRPr sz="1600" dirty="0"/>
          </a:p>
        </p:txBody>
      </p:sp>
      <p:sp>
        <p:nvSpPr>
          <p:cNvPr id="8" name="Google Shape;508;p41">
            <a:extLst>
              <a:ext uri="{FF2B5EF4-FFF2-40B4-BE49-F238E27FC236}">
                <a16:creationId xmlns:a16="http://schemas.microsoft.com/office/drawing/2014/main" id="{87A2C340-A050-49C7-3A0E-AE7265F38923}"/>
              </a:ext>
            </a:extLst>
          </p:cNvPr>
          <p:cNvSpPr/>
          <p:nvPr/>
        </p:nvSpPr>
        <p:spPr>
          <a:xfrm rot="-5400000">
            <a:off x="4893353" y="3680391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08;p41">
            <a:extLst>
              <a:ext uri="{FF2B5EF4-FFF2-40B4-BE49-F238E27FC236}">
                <a16:creationId xmlns:a16="http://schemas.microsoft.com/office/drawing/2014/main" id="{30B3E309-1701-6820-EC2B-900C91C66271}"/>
              </a:ext>
            </a:extLst>
          </p:cNvPr>
          <p:cNvSpPr/>
          <p:nvPr/>
        </p:nvSpPr>
        <p:spPr>
          <a:xfrm rot="-5400000">
            <a:off x="5887110" y="3585983"/>
            <a:ext cx="447599" cy="414984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08;p41">
            <a:extLst>
              <a:ext uri="{FF2B5EF4-FFF2-40B4-BE49-F238E27FC236}">
                <a16:creationId xmlns:a16="http://schemas.microsoft.com/office/drawing/2014/main" id="{2BF335FD-29B2-4863-217D-A2C189B73794}"/>
              </a:ext>
            </a:extLst>
          </p:cNvPr>
          <p:cNvSpPr/>
          <p:nvPr/>
        </p:nvSpPr>
        <p:spPr>
          <a:xfrm rot="-5400000">
            <a:off x="6399348" y="3030498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>
            <a:spLocks noGrp="1"/>
          </p:cNvSpPr>
          <p:nvPr>
            <p:ph type="title"/>
          </p:nvPr>
        </p:nvSpPr>
        <p:spPr>
          <a:xfrm>
            <a:off x="713225" y="1200000"/>
            <a:ext cx="4349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– Healthcare &amp; Benefits Delivery</a:t>
            </a:r>
            <a:endParaRPr dirty="0"/>
          </a:p>
        </p:txBody>
      </p:sp>
      <p:sp>
        <p:nvSpPr>
          <p:cNvPr id="559" name="Google Shape;559;p45"/>
          <p:cNvSpPr txBox="1">
            <a:spLocks noGrp="1"/>
          </p:cNvSpPr>
          <p:nvPr>
            <p:ph type="subTitle" idx="1"/>
          </p:nvPr>
        </p:nvSpPr>
        <p:spPr>
          <a:xfrm>
            <a:off x="720077" y="1772700"/>
            <a:ext cx="4349700" cy="2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/>
              <a:t>Veterans Affairs (VA) uses AI to detect fraudulent changes in veterans’ benefit payments.</a:t>
            </a:r>
          </a:p>
          <a:p>
            <a:pPr marL="285750" indent="-285750">
              <a:buSzPts val="1100"/>
            </a:pPr>
            <a:endParaRPr lang="en-US" dirty="0"/>
          </a:p>
          <a:p>
            <a:pPr marL="285750" indent="-285750">
              <a:buSzPts val="1100"/>
            </a:pPr>
            <a:r>
              <a:rPr lang="en-US" dirty="0"/>
              <a:t>Social Security Administration (SSA) applies AI to help adjudicators make faster, more consistent disability decisions.</a:t>
            </a:r>
          </a:p>
          <a:p>
            <a:pPr marL="285750" indent="-285750">
              <a:buSzPts val="1100"/>
            </a:pPr>
            <a:endParaRPr lang="en-US" dirty="0"/>
          </a:p>
          <a:p>
            <a:pPr marL="285750" indent="-285750">
              <a:buSzPts val="1100"/>
            </a:pPr>
            <a:r>
              <a:rPr lang="en-US" dirty="0"/>
              <a:t>Centers for Disease Control (CDC) uses AI to speed up investigations of foodborne disease outbreaks.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560" name="Google Shape;560;p45"/>
          <p:cNvSpPr/>
          <p:nvPr/>
        </p:nvSpPr>
        <p:spPr>
          <a:xfrm rot="-5400000">
            <a:off x="7566470" y="2139597"/>
            <a:ext cx="864311" cy="864311"/>
          </a:xfrm>
          <a:custGeom>
            <a:avLst/>
            <a:gdLst/>
            <a:ahLst/>
            <a:cxnLst/>
            <a:rect l="l" t="t" r="r" b="b"/>
            <a:pathLst>
              <a:path w="38754" h="38754" extrusionOk="0">
                <a:moveTo>
                  <a:pt x="18261" y="1"/>
                </a:moveTo>
                <a:lnTo>
                  <a:pt x="18261" y="13356"/>
                </a:lnTo>
                <a:lnTo>
                  <a:pt x="13489" y="884"/>
                </a:lnTo>
                <a:lnTo>
                  <a:pt x="11410" y="1678"/>
                </a:lnTo>
                <a:lnTo>
                  <a:pt x="16361" y="14622"/>
                </a:lnTo>
                <a:lnTo>
                  <a:pt x="6780" y="4604"/>
                </a:lnTo>
                <a:lnTo>
                  <a:pt x="5174" y="6148"/>
                </a:lnTo>
                <a:lnTo>
                  <a:pt x="14773" y="16175"/>
                </a:lnTo>
                <a:lnTo>
                  <a:pt x="2025" y="10670"/>
                </a:lnTo>
                <a:lnTo>
                  <a:pt x="1142" y="12713"/>
                </a:lnTo>
                <a:lnTo>
                  <a:pt x="13997" y="18262"/>
                </a:lnTo>
                <a:lnTo>
                  <a:pt x="0" y="18262"/>
                </a:lnTo>
                <a:lnTo>
                  <a:pt x="0" y="20484"/>
                </a:lnTo>
                <a:lnTo>
                  <a:pt x="13355" y="20484"/>
                </a:lnTo>
                <a:lnTo>
                  <a:pt x="874" y="25265"/>
                </a:lnTo>
                <a:lnTo>
                  <a:pt x="1677" y="27335"/>
                </a:lnTo>
                <a:lnTo>
                  <a:pt x="14622" y="22384"/>
                </a:lnTo>
                <a:lnTo>
                  <a:pt x="4603" y="31974"/>
                </a:lnTo>
                <a:lnTo>
                  <a:pt x="6147" y="33580"/>
                </a:lnTo>
                <a:lnTo>
                  <a:pt x="16174" y="23981"/>
                </a:lnTo>
                <a:lnTo>
                  <a:pt x="10670" y="36720"/>
                </a:lnTo>
                <a:lnTo>
                  <a:pt x="12704" y="37603"/>
                </a:lnTo>
                <a:lnTo>
                  <a:pt x="18261" y="24748"/>
                </a:lnTo>
                <a:lnTo>
                  <a:pt x="18261" y="38754"/>
                </a:lnTo>
                <a:lnTo>
                  <a:pt x="20483" y="38754"/>
                </a:lnTo>
                <a:lnTo>
                  <a:pt x="20483" y="25390"/>
                </a:lnTo>
                <a:lnTo>
                  <a:pt x="25265" y="37871"/>
                </a:lnTo>
                <a:lnTo>
                  <a:pt x="27334" y="37077"/>
                </a:lnTo>
                <a:lnTo>
                  <a:pt x="22383" y="24132"/>
                </a:lnTo>
                <a:lnTo>
                  <a:pt x="31964" y="34142"/>
                </a:lnTo>
                <a:lnTo>
                  <a:pt x="33579" y="32607"/>
                </a:lnTo>
                <a:lnTo>
                  <a:pt x="23971" y="22571"/>
                </a:lnTo>
                <a:lnTo>
                  <a:pt x="36719" y="28084"/>
                </a:lnTo>
                <a:lnTo>
                  <a:pt x="37602" y="26041"/>
                </a:lnTo>
                <a:lnTo>
                  <a:pt x="24747" y="20484"/>
                </a:lnTo>
                <a:lnTo>
                  <a:pt x="38753" y="20484"/>
                </a:lnTo>
                <a:lnTo>
                  <a:pt x="38753" y="18262"/>
                </a:lnTo>
                <a:lnTo>
                  <a:pt x="25389" y="18262"/>
                </a:lnTo>
                <a:lnTo>
                  <a:pt x="37870" y="13490"/>
                </a:lnTo>
                <a:lnTo>
                  <a:pt x="37076" y="11411"/>
                </a:lnTo>
                <a:lnTo>
                  <a:pt x="24132" y="16371"/>
                </a:lnTo>
                <a:lnTo>
                  <a:pt x="24132" y="16371"/>
                </a:lnTo>
                <a:lnTo>
                  <a:pt x="34141" y="6781"/>
                </a:lnTo>
                <a:lnTo>
                  <a:pt x="32607" y="5175"/>
                </a:lnTo>
                <a:lnTo>
                  <a:pt x="22570" y="14774"/>
                </a:lnTo>
                <a:lnTo>
                  <a:pt x="28084" y="2026"/>
                </a:lnTo>
                <a:lnTo>
                  <a:pt x="26041" y="1143"/>
                </a:lnTo>
                <a:lnTo>
                  <a:pt x="20483" y="13998"/>
                </a:lnTo>
                <a:lnTo>
                  <a:pt x="204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 txBox="1">
            <a:spLocks noGrp="1"/>
          </p:cNvSpPr>
          <p:nvPr>
            <p:ph type="subTitle" idx="2"/>
          </p:nvPr>
        </p:nvSpPr>
        <p:spPr>
          <a:xfrm>
            <a:off x="3528062" y="3018823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Governments invest in cloud platforms, data lakes, and secure APIs to support AI workloads.</a:t>
            </a:r>
          </a:p>
        </p:txBody>
      </p:sp>
      <p:sp>
        <p:nvSpPr>
          <p:cNvPr id="630" name="Google Shape;630;p49"/>
          <p:cNvSpPr txBox="1">
            <a:spLocks noGrp="1"/>
          </p:cNvSpPr>
          <p:nvPr>
            <p:ph type="subTitle" idx="5"/>
          </p:nvPr>
        </p:nvSpPr>
        <p:spPr>
          <a:xfrm>
            <a:off x="5670080" y="1934708"/>
            <a:ext cx="26294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Agencies use modular, reusable AI components to scale solutions across departments.</a:t>
            </a:r>
          </a:p>
        </p:txBody>
      </p:sp>
      <p:sp>
        <p:nvSpPr>
          <p:cNvPr id="631" name="Google Shape;631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Used</a:t>
            </a:r>
            <a:endParaRPr dirty="0"/>
          </a:p>
        </p:txBody>
      </p:sp>
      <p:sp>
        <p:nvSpPr>
          <p:cNvPr id="632" name="Google Shape;632;p49"/>
          <p:cNvSpPr txBox="1">
            <a:spLocks noGrp="1"/>
          </p:cNvSpPr>
          <p:nvPr>
            <p:ph type="subTitle" idx="1"/>
          </p:nvPr>
        </p:nvSpPr>
        <p:spPr>
          <a:xfrm>
            <a:off x="565348" y="1938635"/>
            <a:ext cx="2960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tasks like fraud detection, document classification, and chatbot services</a:t>
            </a:r>
            <a:endParaRPr dirty="0"/>
          </a:p>
        </p:txBody>
      </p:sp>
      <p:sp>
        <p:nvSpPr>
          <p:cNvPr id="633" name="Google Shape;633;p49"/>
          <p:cNvSpPr txBox="1">
            <a:spLocks noGrp="1"/>
          </p:cNvSpPr>
          <p:nvPr>
            <p:ph type="subTitle" idx="3"/>
          </p:nvPr>
        </p:nvSpPr>
        <p:spPr>
          <a:xfrm>
            <a:off x="956783" y="3928476"/>
            <a:ext cx="2177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programs and AI career paths are created to build internal expertise.</a:t>
            </a:r>
          </a:p>
        </p:txBody>
      </p:sp>
      <p:sp>
        <p:nvSpPr>
          <p:cNvPr id="635" name="Google Shape;635;p49"/>
          <p:cNvSpPr txBox="1">
            <a:spLocks noGrp="1"/>
          </p:cNvSpPr>
          <p:nvPr>
            <p:ph type="subTitle" idx="6"/>
          </p:nvPr>
        </p:nvSpPr>
        <p:spPr>
          <a:xfrm>
            <a:off x="5478603" y="3929010"/>
            <a:ext cx="28467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Interagency councils and task forces share best practices and coordinate AI investments.</a:t>
            </a:r>
          </a:p>
        </p:txBody>
      </p:sp>
      <p:sp>
        <p:nvSpPr>
          <p:cNvPr id="636" name="Google Shape;636;p49"/>
          <p:cNvSpPr txBox="1">
            <a:spLocks noGrp="1"/>
          </p:cNvSpPr>
          <p:nvPr>
            <p:ph type="subTitle" idx="7"/>
          </p:nvPr>
        </p:nvSpPr>
        <p:spPr>
          <a:xfrm>
            <a:off x="1056714" y="151562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ML &amp; NLP </a:t>
            </a:r>
            <a:endParaRPr sz="1600" dirty="0"/>
          </a:p>
        </p:txBody>
      </p:sp>
      <p:sp>
        <p:nvSpPr>
          <p:cNvPr id="637" name="Google Shape;637;p49"/>
          <p:cNvSpPr txBox="1">
            <a:spLocks noGrp="1"/>
          </p:cNvSpPr>
          <p:nvPr>
            <p:ph type="subTitle" idx="8"/>
          </p:nvPr>
        </p:nvSpPr>
        <p:spPr>
          <a:xfrm>
            <a:off x="3184589" y="2646786"/>
            <a:ext cx="264698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AI Infra &amp; Data Governance </a:t>
            </a:r>
            <a:endParaRPr sz="1600" dirty="0"/>
          </a:p>
        </p:txBody>
      </p:sp>
      <p:sp>
        <p:nvSpPr>
          <p:cNvPr id="638" name="Google Shape;638;p49"/>
          <p:cNvSpPr txBox="1">
            <a:spLocks noGrp="1"/>
          </p:cNvSpPr>
          <p:nvPr>
            <p:ph type="subTitle" idx="9"/>
          </p:nvPr>
        </p:nvSpPr>
        <p:spPr>
          <a:xfrm>
            <a:off x="5725875" y="1526128"/>
            <a:ext cx="253912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Modular AI Architecture </a:t>
            </a:r>
            <a:endParaRPr sz="1600" dirty="0"/>
          </a:p>
        </p:txBody>
      </p:sp>
      <p:sp>
        <p:nvSpPr>
          <p:cNvPr id="639" name="Google Shape;639;p49"/>
          <p:cNvSpPr txBox="1">
            <a:spLocks noGrp="1"/>
          </p:cNvSpPr>
          <p:nvPr>
            <p:ph type="subTitle" idx="13"/>
          </p:nvPr>
        </p:nvSpPr>
        <p:spPr>
          <a:xfrm>
            <a:off x="1056714" y="352466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</a:t>
            </a:r>
            <a:r>
              <a:rPr lang="en-US" sz="1600" dirty="0"/>
              <a:t>o</a:t>
            </a:r>
            <a:r>
              <a:rPr lang="en" sz="1600" dirty="0"/>
              <a:t>rkforce Development</a:t>
            </a:r>
            <a:endParaRPr sz="1600" dirty="0"/>
          </a:p>
        </p:txBody>
      </p:sp>
      <p:sp>
        <p:nvSpPr>
          <p:cNvPr id="641" name="Google Shape;641;p49"/>
          <p:cNvSpPr txBox="1">
            <a:spLocks noGrp="1"/>
          </p:cNvSpPr>
          <p:nvPr>
            <p:ph type="subTitle" idx="15"/>
          </p:nvPr>
        </p:nvSpPr>
        <p:spPr>
          <a:xfrm>
            <a:off x="5996410" y="353082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Cross – Agency Collaboration</a:t>
            </a:r>
            <a:endParaRPr sz="1600" dirty="0"/>
          </a:p>
        </p:txBody>
      </p:sp>
      <p:grpSp>
        <p:nvGrpSpPr>
          <p:cNvPr id="642" name="Google Shape;642;p49"/>
          <p:cNvGrpSpPr/>
          <p:nvPr/>
        </p:nvGrpSpPr>
        <p:grpSpPr>
          <a:xfrm>
            <a:off x="1874029" y="1262636"/>
            <a:ext cx="343601" cy="259713"/>
            <a:chOff x="5940876" y="2107908"/>
            <a:chExt cx="486687" cy="413621"/>
          </a:xfrm>
        </p:grpSpPr>
        <p:sp>
          <p:nvSpPr>
            <p:cNvPr id="643" name="Google Shape;643;p49"/>
            <p:cNvSpPr/>
            <p:nvPr/>
          </p:nvSpPr>
          <p:spPr>
            <a:xfrm>
              <a:off x="6143443" y="2273462"/>
              <a:ext cx="82526" cy="78730"/>
            </a:xfrm>
            <a:custGeom>
              <a:avLst/>
              <a:gdLst/>
              <a:ahLst/>
              <a:cxnLst/>
              <a:rect l="l" t="t" r="r" b="b"/>
              <a:pathLst>
                <a:path w="2348" h="2240" extrusionOk="0">
                  <a:moveTo>
                    <a:pt x="1170" y="1"/>
                  </a:moveTo>
                  <a:lnTo>
                    <a:pt x="813" y="741"/>
                  </a:lnTo>
                  <a:lnTo>
                    <a:pt x="1" y="857"/>
                  </a:lnTo>
                  <a:lnTo>
                    <a:pt x="581" y="1428"/>
                  </a:lnTo>
                  <a:lnTo>
                    <a:pt x="447" y="2240"/>
                  </a:lnTo>
                  <a:lnTo>
                    <a:pt x="1170" y="1856"/>
                  </a:lnTo>
                  <a:lnTo>
                    <a:pt x="1901" y="2240"/>
                  </a:lnTo>
                  <a:lnTo>
                    <a:pt x="1758" y="1428"/>
                  </a:lnTo>
                  <a:lnTo>
                    <a:pt x="2347" y="857"/>
                  </a:lnTo>
                  <a:lnTo>
                    <a:pt x="1535" y="741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9"/>
            <p:cNvSpPr/>
            <p:nvPr/>
          </p:nvSpPr>
          <p:spPr>
            <a:xfrm>
              <a:off x="5940876" y="2107908"/>
              <a:ext cx="486687" cy="65550"/>
            </a:xfrm>
            <a:custGeom>
              <a:avLst/>
              <a:gdLst/>
              <a:ahLst/>
              <a:cxnLst/>
              <a:rect l="l" t="t" r="r" b="b"/>
              <a:pathLst>
                <a:path w="13847" h="1865" extrusionOk="0">
                  <a:moveTo>
                    <a:pt x="1" y="0"/>
                  </a:moveTo>
                  <a:lnTo>
                    <a:pt x="1" y="1865"/>
                  </a:lnTo>
                  <a:lnTo>
                    <a:pt x="13846" y="1865"/>
                  </a:lnTo>
                  <a:lnTo>
                    <a:pt x="13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5940876" y="2201968"/>
              <a:ext cx="486687" cy="319561"/>
            </a:xfrm>
            <a:custGeom>
              <a:avLst/>
              <a:gdLst/>
              <a:ahLst/>
              <a:cxnLst/>
              <a:rect l="l" t="t" r="r" b="b"/>
              <a:pathLst>
                <a:path w="13847" h="9092" extrusionOk="0">
                  <a:moveTo>
                    <a:pt x="1" y="1"/>
                  </a:moveTo>
                  <a:lnTo>
                    <a:pt x="1" y="2169"/>
                  </a:lnTo>
                  <a:cubicBezTo>
                    <a:pt x="1" y="4015"/>
                    <a:pt x="724" y="5755"/>
                    <a:pt x="2035" y="7057"/>
                  </a:cubicBezTo>
                  <a:cubicBezTo>
                    <a:pt x="3337" y="8369"/>
                    <a:pt x="5077" y="9091"/>
                    <a:pt x="6924" y="9091"/>
                  </a:cubicBezTo>
                  <a:cubicBezTo>
                    <a:pt x="8770" y="9091"/>
                    <a:pt x="10510" y="8369"/>
                    <a:pt x="11812" y="7057"/>
                  </a:cubicBezTo>
                  <a:cubicBezTo>
                    <a:pt x="13124" y="5755"/>
                    <a:pt x="13846" y="4015"/>
                    <a:pt x="13846" y="2169"/>
                  </a:cubicBezTo>
                  <a:lnTo>
                    <a:pt x="13846" y="1"/>
                  </a:lnTo>
                  <a:lnTo>
                    <a:pt x="11982" y="1"/>
                  </a:lnTo>
                  <a:lnTo>
                    <a:pt x="11982" y="2169"/>
                  </a:lnTo>
                  <a:cubicBezTo>
                    <a:pt x="11982" y="4961"/>
                    <a:pt x="9707" y="7227"/>
                    <a:pt x="6924" y="7227"/>
                  </a:cubicBezTo>
                  <a:cubicBezTo>
                    <a:pt x="4140" y="7227"/>
                    <a:pt x="1865" y="4961"/>
                    <a:pt x="1865" y="21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6034971" y="2201968"/>
              <a:ext cx="298543" cy="225471"/>
            </a:xfrm>
            <a:custGeom>
              <a:avLst/>
              <a:gdLst/>
              <a:ahLst/>
              <a:cxnLst/>
              <a:rect l="l" t="t" r="r" b="b"/>
              <a:pathLst>
                <a:path w="8494" h="6415" extrusionOk="0">
                  <a:moveTo>
                    <a:pt x="4568" y="839"/>
                  </a:moveTo>
                  <a:lnTo>
                    <a:pt x="5157" y="2044"/>
                  </a:lnTo>
                  <a:lnTo>
                    <a:pt x="6486" y="2231"/>
                  </a:lnTo>
                  <a:lnTo>
                    <a:pt x="6682" y="2820"/>
                  </a:lnTo>
                  <a:lnTo>
                    <a:pt x="5719" y="3757"/>
                  </a:lnTo>
                  <a:lnTo>
                    <a:pt x="5942" y="5077"/>
                  </a:lnTo>
                  <a:lnTo>
                    <a:pt x="5442" y="5443"/>
                  </a:lnTo>
                  <a:lnTo>
                    <a:pt x="4256" y="4818"/>
                  </a:lnTo>
                  <a:lnTo>
                    <a:pt x="3069" y="5443"/>
                  </a:lnTo>
                  <a:lnTo>
                    <a:pt x="2569" y="5077"/>
                  </a:lnTo>
                  <a:lnTo>
                    <a:pt x="2801" y="3757"/>
                  </a:lnTo>
                  <a:lnTo>
                    <a:pt x="1838" y="2820"/>
                  </a:lnTo>
                  <a:lnTo>
                    <a:pt x="2025" y="2231"/>
                  </a:lnTo>
                  <a:lnTo>
                    <a:pt x="3355" y="2044"/>
                  </a:lnTo>
                  <a:lnTo>
                    <a:pt x="3952" y="839"/>
                  </a:lnTo>
                  <a:close/>
                  <a:moveTo>
                    <a:pt x="0" y="1"/>
                  </a:moveTo>
                  <a:lnTo>
                    <a:pt x="0" y="2169"/>
                  </a:lnTo>
                  <a:cubicBezTo>
                    <a:pt x="0" y="4515"/>
                    <a:pt x="1909" y="6415"/>
                    <a:pt x="4247" y="6415"/>
                  </a:cubicBezTo>
                  <a:cubicBezTo>
                    <a:pt x="6584" y="6415"/>
                    <a:pt x="8493" y="4515"/>
                    <a:pt x="8493" y="2169"/>
                  </a:cubicBezTo>
                  <a:lnTo>
                    <a:pt x="8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49"/>
          <p:cNvGrpSpPr/>
          <p:nvPr/>
        </p:nvGrpSpPr>
        <p:grpSpPr>
          <a:xfrm>
            <a:off x="4379735" y="2037858"/>
            <a:ext cx="275759" cy="348013"/>
            <a:chOff x="6640460" y="2071528"/>
            <a:chExt cx="385407" cy="486392"/>
          </a:xfrm>
        </p:grpSpPr>
        <p:sp>
          <p:nvSpPr>
            <p:cNvPr id="648" name="Google Shape;648;p49"/>
            <p:cNvSpPr/>
            <p:nvPr/>
          </p:nvSpPr>
          <p:spPr>
            <a:xfrm>
              <a:off x="6767772" y="2269069"/>
              <a:ext cx="112929" cy="105091"/>
            </a:xfrm>
            <a:custGeom>
              <a:avLst/>
              <a:gdLst/>
              <a:ahLst/>
              <a:cxnLst/>
              <a:rect l="l" t="t" r="r" b="b"/>
              <a:pathLst>
                <a:path w="3213" h="2990" extrusionOk="0">
                  <a:moveTo>
                    <a:pt x="2070" y="1"/>
                  </a:moveTo>
                  <a:lnTo>
                    <a:pt x="1" y="2071"/>
                  </a:lnTo>
                  <a:lnTo>
                    <a:pt x="920" y="2989"/>
                  </a:lnTo>
                  <a:lnTo>
                    <a:pt x="3212" y="1152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6640460" y="2164358"/>
              <a:ext cx="283500" cy="393547"/>
            </a:xfrm>
            <a:custGeom>
              <a:avLst/>
              <a:gdLst/>
              <a:ahLst/>
              <a:cxnLst/>
              <a:rect l="l" t="t" r="r" b="b"/>
              <a:pathLst>
                <a:path w="8066" h="11197" extrusionOk="0">
                  <a:moveTo>
                    <a:pt x="4961" y="0"/>
                  </a:moveTo>
                  <a:lnTo>
                    <a:pt x="447" y="5656"/>
                  </a:lnTo>
                  <a:lnTo>
                    <a:pt x="1152" y="6361"/>
                  </a:lnTo>
                  <a:lnTo>
                    <a:pt x="251" y="7271"/>
                  </a:lnTo>
                  <a:cubicBezTo>
                    <a:pt x="90" y="7423"/>
                    <a:pt x="1" y="7637"/>
                    <a:pt x="1" y="7860"/>
                  </a:cubicBezTo>
                  <a:lnTo>
                    <a:pt x="1" y="8912"/>
                  </a:lnTo>
                  <a:cubicBezTo>
                    <a:pt x="1" y="9653"/>
                    <a:pt x="598" y="10250"/>
                    <a:pt x="1339" y="10250"/>
                  </a:cubicBezTo>
                  <a:lnTo>
                    <a:pt x="1660" y="10250"/>
                  </a:lnTo>
                  <a:cubicBezTo>
                    <a:pt x="1954" y="10250"/>
                    <a:pt x="2186" y="10482"/>
                    <a:pt x="2186" y="10777"/>
                  </a:cubicBezTo>
                  <a:lnTo>
                    <a:pt x="2186" y="11196"/>
                  </a:lnTo>
                  <a:lnTo>
                    <a:pt x="2998" y="11196"/>
                  </a:lnTo>
                  <a:lnTo>
                    <a:pt x="2998" y="10777"/>
                  </a:lnTo>
                  <a:cubicBezTo>
                    <a:pt x="2998" y="10036"/>
                    <a:pt x="2401" y="9439"/>
                    <a:pt x="1660" y="9439"/>
                  </a:cubicBezTo>
                  <a:lnTo>
                    <a:pt x="1143" y="9439"/>
                  </a:lnTo>
                  <a:cubicBezTo>
                    <a:pt x="955" y="9439"/>
                    <a:pt x="813" y="9287"/>
                    <a:pt x="813" y="9109"/>
                  </a:cubicBezTo>
                  <a:lnTo>
                    <a:pt x="813" y="7985"/>
                  </a:lnTo>
                  <a:cubicBezTo>
                    <a:pt x="813" y="7904"/>
                    <a:pt x="848" y="7815"/>
                    <a:pt x="911" y="7753"/>
                  </a:cubicBezTo>
                  <a:lnTo>
                    <a:pt x="1723" y="6941"/>
                  </a:lnTo>
                  <a:lnTo>
                    <a:pt x="2427" y="7646"/>
                  </a:lnTo>
                  <a:lnTo>
                    <a:pt x="3890" y="6468"/>
                  </a:lnTo>
                  <a:lnTo>
                    <a:pt x="2463" y="5041"/>
                  </a:lnTo>
                  <a:lnTo>
                    <a:pt x="5666" y="1820"/>
                  </a:lnTo>
                  <a:lnTo>
                    <a:pt x="7450" y="3604"/>
                  </a:lnTo>
                  <a:lnTo>
                    <a:pt x="8065" y="3114"/>
                  </a:lnTo>
                  <a:lnTo>
                    <a:pt x="4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6829881" y="2098172"/>
              <a:ext cx="161503" cy="161538"/>
            </a:xfrm>
            <a:custGeom>
              <a:avLst/>
              <a:gdLst/>
              <a:ahLst/>
              <a:cxnLst/>
              <a:rect l="l" t="t" r="r" b="b"/>
              <a:pathLst>
                <a:path w="4595" h="4596" extrusionOk="0">
                  <a:moveTo>
                    <a:pt x="714" y="1"/>
                  </a:moveTo>
                  <a:cubicBezTo>
                    <a:pt x="705" y="10"/>
                    <a:pt x="687" y="28"/>
                    <a:pt x="678" y="46"/>
                  </a:cubicBezTo>
                  <a:cubicBezTo>
                    <a:pt x="348" y="367"/>
                    <a:pt x="125" y="750"/>
                    <a:pt x="0" y="1152"/>
                  </a:cubicBezTo>
                  <a:lnTo>
                    <a:pt x="3444" y="4595"/>
                  </a:lnTo>
                  <a:cubicBezTo>
                    <a:pt x="3845" y="4461"/>
                    <a:pt x="4229" y="4238"/>
                    <a:pt x="4550" y="3917"/>
                  </a:cubicBezTo>
                  <a:cubicBezTo>
                    <a:pt x="4568" y="3908"/>
                    <a:pt x="4577" y="3890"/>
                    <a:pt x="4594" y="3873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9"/>
            <p:cNvSpPr/>
            <p:nvPr/>
          </p:nvSpPr>
          <p:spPr>
            <a:xfrm>
              <a:off x="6878775" y="2071528"/>
              <a:ext cx="147092" cy="139254"/>
            </a:xfrm>
            <a:custGeom>
              <a:avLst/>
              <a:gdLst/>
              <a:ahLst/>
              <a:cxnLst/>
              <a:rect l="l" t="t" r="r" b="b"/>
              <a:pathLst>
                <a:path w="4185" h="3962" extrusionOk="0">
                  <a:moveTo>
                    <a:pt x="1223" y="1"/>
                  </a:moveTo>
                  <a:cubicBezTo>
                    <a:pt x="795" y="1"/>
                    <a:pt x="375" y="99"/>
                    <a:pt x="1" y="286"/>
                  </a:cubicBezTo>
                  <a:lnTo>
                    <a:pt x="3676" y="3962"/>
                  </a:lnTo>
                  <a:cubicBezTo>
                    <a:pt x="4185" y="2936"/>
                    <a:pt x="4015" y="1651"/>
                    <a:pt x="3159" y="804"/>
                  </a:cubicBezTo>
                  <a:cubicBezTo>
                    <a:pt x="2641" y="286"/>
                    <a:pt x="1954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9"/>
            <p:cNvSpPr/>
            <p:nvPr/>
          </p:nvSpPr>
          <p:spPr>
            <a:xfrm>
              <a:off x="6841797" y="2430581"/>
              <a:ext cx="94090" cy="127339"/>
            </a:xfrm>
            <a:custGeom>
              <a:avLst/>
              <a:gdLst/>
              <a:ahLst/>
              <a:cxnLst/>
              <a:rect l="l" t="t" r="r" b="b"/>
              <a:pathLst>
                <a:path w="2677" h="3623" extrusionOk="0">
                  <a:moveTo>
                    <a:pt x="1758" y="0"/>
                  </a:moveTo>
                  <a:cubicBezTo>
                    <a:pt x="1606" y="63"/>
                    <a:pt x="1436" y="98"/>
                    <a:pt x="1258" y="98"/>
                  </a:cubicBezTo>
                  <a:cubicBezTo>
                    <a:pt x="1151" y="98"/>
                    <a:pt x="1044" y="80"/>
                    <a:pt x="946" y="63"/>
                  </a:cubicBezTo>
                  <a:lnTo>
                    <a:pt x="946" y="794"/>
                  </a:lnTo>
                  <a:cubicBezTo>
                    <a:pt x="402" y="964"/>
                    <a:pt x="0" y="1472"/>
                    <a:pt x="0" y="2070"/>
                  </a:cubicBezTo>
                  <a:lnTo>
                    <a:pt x="0" y="3622"/>
                  </a:lnTo>
                  <a:lnTo>
                    <a:pt x="2676" y="3622"/>
                  </a:lnTo>
                  <a:lnTo>
                    <a:pt x="2676" y="2070"/>
                  </a:lnTo>
                  <a:cubicBezTo>
                    <a:pt x="2676" y="1472"/>
                    <a:pt x="2293" y="964"/>
                    <a:pt x="1758" y="794"/>
                  </a:cubicBezTo>
                  <a:lnTo>
                    <a:pt x="1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6866859" y="2368155"/>
              <a:ext cx="37045" cy="3704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7" y="1"/>
                  </a:moveTo>
                  <a:cubicBezTo>
                    <a:pt x="242" y="1"/>
                    <a:pt x="1" y="242"/>
                    <a:pt x="1" y="527"/>
                  </a:cubicBezTo>
                  <a:cubicBezTo>
                    <a:pt x="1" y="822"/>
                    <a:pt x="242" y="1054"/>
                    <a:pt x="527" y="1054"/>
                  </a:cubicBezTo>
                  <a:cubicBezTo>
                    <a:pt x="821" y="1054"/>
                    <a:pt x="1053" y="822"/>
                    <a:pt x="1053" y="527"/>
                  </a:cubicBezTo>
                  <a:cubicBezTo>
                    <a:pt x="1053" y="242"/>
                    <a:pt x="82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6880673" y="2291353"/>
              <a:ext cx="51772" cy="72439"/>
            </a:xfrm>
            <a:custGeom>
              <a:avLst/>
              <a:gdLst/>
              <a:ahLst/>
              <a:cxnLst/>
              <a:rect l="l" t="t" r="r" b="b"/>
              <a:pathLst>
                <a:path w="1473" h="2061" extrusionOk="0">
                  <a:moveTo>
                    <a:pt x="643" y="0"/>
                  </a:moveTo>
                  <a:lnTo>
                    <a:pt x="0" y="518"/>
                  </a:lnTo>
                  <a:lnTo>
                    <a:pt x="509" y="1026"/>
                  </a:lnTo>
                  <a:cubicBezTo>
                    <a:pt x="607" y="1124"/>
                    <a:pt x="660" y="1258"/>
                    <a:pt x="660" y="1392"/>
                  </a:cubicBezTo>
                  <a:cubicBezTo>
                    <a:pt x="660" y="1428"/>
                    <a:pt x="660" y="1454"/>
                    <a:pt x="652" y="1481"/>
                  </a:cubicBezTo>
                  <a:cubicBezTo>
                    <a:pt x="928" y="1597"/>
                    <a:pt x="1160" y="1802"/>
                    <a:pt x="1303" y="2061"/>
                  </a:cubicBezTo>
                  <a:cubicBezTo>
                    <a:pt x="1419" y="1856"/>
                    <a:pt x="1472" y="1633"/>
                    <a:pt x="1472" y="1392"/>
                  </a:cubicBezTo>
                  <a:cubicBezTo>
                    <a:pt x="1472" y="1035"/>
                    <a:pt x="1338" y="705"/>
                    <a:pt x="1080" y="44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6777508" y="2374130"/>
              <a:ext cx="84670" cy="59926"/>
            </a:xfrm>
            <a:custGeom>
              <a:avLst/>
              <a:gdLst/>
              <a:ahLst/>
              <a:cxnLst/>
              <a:rect l="l" t="t" r="r" b="b"/>
              <a:pathLst>
                <a:path w="2409" h="1705" extrusionOk="0">
                  <a:moveTo>
                    <a:pt x="643" y="0"/>
                  </a:moveTo>
                  <a:lnTo>
                    <a:pt x="0" y="509"/>
                  </a:lnTo>
                  <a:lnTo>
                    <a:pt x="803" y="1312"/>
                  </a:lnTo>
                  <a:cubicBezTo>
                    <a:pt x="1062" y="1570"/>
                    <a:pt x="1410" y="1704"/>
                    <a:pt x="1749" y="1704"/>
                  </a:cubicBezTo>
                  <a:cubicBezTo>
                    <a:pt x="1981" y="1704"/>
                    <a:pt x="2204" y="1642"/>
                    <a:pt x="2409" y="1526"/>
                  </a:cubicBezTo>
                  <a:cubicBezTo>
                    <a:pt x="2150" y="1383"/>
                    <a:pt x="1954" y="1151"/>
                    <a:pt x="1838" y="884"/>
                  </a:cubicBezTo>
                  <a:cubicBezTo>
                    <a:pt x="1809" y="888"/>
                    <a:pt x="1781" y="890"/>
                    <a:pt x="1753" y="890"/>
                  </a:cubicBezTo>
                  <a:cubicBezTo>
                    <a:pt x="1613" y="890"/>
                    <a:pt x="1478" y="836"/>
                    <a:pt x="1374" y="732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9"/>
          <p:cNvGrpSpPr/>
          <p:nvPr/>
        </p:nvGrpSpPr>
        <p:grpSpPr>
          <a:xfrm>
            <a:off x="6813101" y="1170088"/>
            <a:ext cx="343577" cy="343113"/>
            <a:chOff x="7230939" y="2071669"/>
            <a:chExt cx="486652" cy="485927"/>
          </a:xfrm>
        </p:grpSpPr>
        <p:sp>
          <p:nvSpPr>
            <p:cNvPr id="657" name="Google Shape;657;p49"/>
            <p:cNvSpPr/>
            <p:nvPr/>
          </p:nvSpPr>
          <p:spPr>
            <a:xfrm>
              <a:off x="7456073" y="2297294"/>
              <a:ext cx="37045" cy="101647"/>
            </a:xfrm>
            <a:custGeom>
              <a:avLst/>
              <a:gdLst/>
              <a:ahLst/>
              <a:cxnLst/>
              <a:rect l="l" t="t" r="r" b="b"/>
              <a:pathLst>
                <a:path w="1054" h="2892" extrusionOk="0">
                  <a:moveTo>
                    <a:pt x="0" y="1"/>
                  </a:moveTo>
                  <a:lnTo>
                    <a:pt x="0" y="2891"/>
                  </a:lnTo>
                  <a:lnTo>
                    <a:pt x="1053" y="2891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7327812" y="2071669"/>
              <a:ext cx="292603" cy="197107"/>
            </a:xfrm>
            <a:custGeom>
              <a:avLst/>
              <a:gdLst/>
              <a:ahLst/>
              <a:cxnLst/>
              <a:rect l="l" t="t" r="r" b="b"/>
              <a:pathLst>
                <a:path w="8325" h="5608" extrusionOk="0">
                  <a:moveTo>
                    <a:pt x="4413" y="1"/>
                  </a:moveTo>
                  <a:cubicBezTo>
                    <a:pt x="4326" y="1"/>
                    <a:pt x="4237" y="2"/>
                    <a:pt x="4149" y="6"/>
                  </a:cubicBezTo>
                  <a:lnTo>
                    <a:pt x="3756" y="23"/>
                  </a:lnTo>
                  <a:lnTo>
                    <a:pt x="3756" y="3859"/>
                  </a:lnTo>
                  <a:lnTo>
                    <a:pt x="1" y="5430"/>
                  </a:lnTo>
                  <a:lnTo>
                    <a:pt x="1" y="5608"/>
                  </a:lnTo>
                  <a:lnTo>
                    <a:pt x="8324" y="5608"/>
                  </a:lnTo>
                  <a:lnTo>
                    <a:pt x="8324" y="5430"/>
                  </a:lnTo>
                  <a:lnTo>
                    <a:pt x="4568" y="3859"/>
                  </a:lnTo>
                  <a:lnTo>
                    <a:pt x="4568" y="2673"/>
                  </a:lnTo>
                  <a:cubicBezTo>
                    <a:pt x="4880" y="2682"/>
                    <a:pt x="5193" y="2709"/>
                    <a:pt x="5523" y="2735"/>
                  </a:cubicBezTo>
                  <a:cubicBezTo>
                    <a:pt x="5906" y="2771"/>
                    <a:pt x="6299" y="2807"/>
                    <a:pt x="6700" y="2807"/>
                  </a:cubicBezTo>
                  <a:cubicBezTo>
                    <a:pt x="6790" y="2807"/>
                    <a:pt x="6879" y="2807"/>
                    <a:pt x="6968" y="2798"/>
                  </a:cubicBezTo>
                  <a:lnTo>
                    <a:pt x="7352" y="2780"/>
                  </a:lnTo>
                  <a:lnTo>
                    <a:pt x="7352" y="113"/>
                  </a:lnTo>
                  <a:lnTo>
                    <a:pt x="6932" y="130"/>
                  </a:lnTo>
                  <a:cubicBezTo>
                    <a:pt x="6854" y="134"/>
                    <a:pt x="6775" y="135"/>
                    <a:pt x="6696" y="135"/>
                  </a:cubicBezTo>
                  <a:cubicBezTo>
                    <a:pt x="6337" y="135"/>
                    <a:pt x="5974" y="105"/>
                    <a:pt x="5594" y="68"/>
                  </a:cubicBezTo>
                  <a:cubicBezTo>
                    <a:pt x="5207" y="31"/>
                    <a:pt x="4813" y="1"/>
                    <a:pt x="4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7230939" y="2297294"/>
              <a:ext cx="486652" cy="260302"/>
            </a:xfrm>
            <a:custGeom>
              <a:avLst/>
              <a:gdLst/>
              <a:ahLst/>
              <a:cxnLst/>
              <a:rect l="l" t="t" r="r" b="b"/>
              <a:pathLst>
                <a:path w="13846" h="7406" extrusionOk="0">
                  <a:moveTo>
                    <a:pt x="2980" y="2891"/>
                  </a:moveTo>
                  <a:lnTo>
                    <a:pt x="2980" y="3703"/>
                  </a:lnTo>
                  <a:lnTo>
                    <a:pt x="2168" y="3703"/>
                  </a:lnTo>
                  <a:lnTo>
                    <a:pt x="2168" y="2891"/>
                  </a:lnTo>
                  <a:close/>
                  <a:moveTo>
                    <a:pt x="11678" y="2891"/>
                  </a:moveTo>
                  <a:lnTo>
                    <a:pt x="11678" y="3703"/>
                  </a:lnTo>
                  <a:lnTo>
                    <a:pt x="10866" y="3703"/>
                  </a:lnTo>
                  <a:lnTo>
                    <a:pt x="10866" y="2891"/>
                  </a:lnTo>
                  <a:close/>
                  <a:moveTo>
                    <a:pt x="2980" y="4756"/>
                  </a:moveTo>
                  <a:lnTo>
                    <a:pt x="2980" y="5567"/>
                  </a:lnTo>
                  <a:lnTo>
                    <a:pt x="2168" y="5567"/>
                  </a:lnTo>
                  <a:lnTo>
                    <a:pt x="2168" y="4756"/>
                  </a:lnTo>
                  <a:close/>
                  <a:moveTo>
                    <a:pt x="11678" y="4756"/>
                  </a:moveTo>
                  <a:lnTo>
                    <a:pt x="11678" y="5567"/>
                  </a:lnTo>
                  <a:lnTo>
                    <a:pt x="10866" y="5567"/>
                  </a:lnTo>
                  <a:lnTo>
                    <a:pt x="10866" y="4756"/>
                  </a:lnTo>
                  <a:close/>
                  <a:moveTo>
                    <a:pt x="4541" y="1"/>
                  </a:moveTo>
                  <a:lnTo>
                    <a:pt x="4541" y="6593"/>
                  </a:lnTo>
                  <a:lnTo>
                    <a:pt x="3729" y="6593"/>
                  </a:lnTo>
                  <a:lnTo>
                    <a:pt x="3729" y="1027"/>
                  </a:lnTo>
                  <a:lnTo>
                    <a:pt x="0" y="1027"/>
                  </a:lnTo>
                  <a:lnTo>
                    <a:pt x="0" y="1838"/>
                  </a:lnTo>
                  <a:lnTo>
                    <a:pt x="571" y="1838"/>
                  </a:lnTo>
                  <a:lnTo>
                    <a:pt x="571" y="6620"/>
                  </a:lnTo>
                  <a:lnTo>
                    <a:pt x="0" y="6620"/>
                  </a:lnTo>
                  <a:lnTo>
                    <a:pt x="0" y="7405"/>
                  </a:lnTo>
                  <a:lnTo>
                    <a:pt x="13846" y="7405"/>
                  </a:lnTo>
                  <a:lnTo>
                    <a:pt x="13846" y="6620"/>
                  </a:lnTo>
                  <a:lnTo>
                    <a:pt x="13275" y="6620"/>
                  </a:lnTo>
                  <a:lnTo>
                    <a:pt x="13275" y="1838"/>
                  </a:lnTo>
                  <a:lnTo>
                    <a:pt x="13846" y="1838"/>
                  </a:lnTo>
                  <a:lnTo>
                    <a:pt x="13846" y="1027"/>
                  </a:lnTo>
                  <a:lnTo>
                    <a:pt x="10108" y="1027"/>
                  </a:lnTo>
                  <a:lnTo>
                    <a:pt x="10108" y="6620"/>
                  </a:lnTo>
                  <a:lnTo>
                    <a:pt x="9305" y="6620"/>
                  </a:lnTo>
                  <a:lnTo>
                    <a:pt x="9305" y="1"/>
                  </a:lnTo>
                  <a:lnTo>
                    <a:pt x="8243" y="1"/>
                  </a:lnTo>
                  <a:lnTo>
                    <a:pt x="8243" y="6593"/>
                  </a:lnTo>
                  <a:lnTo>
                    <a:pt x="7458" y="6593"/>
                  </a:lnTo>
                  <a:lnTo>
                    <a:pt x="7458" y="3703"/>
                  </a:lnTo>
                  <a:lnTo>
                    <a:pt x="6405" y="3703"/>
                  </a:lnTo>
                  <a:lnTo>
                    <a:pt x="6405" y="6593"/>
                  </a:lnTo>
                  <a:lnTo>
                    <a:pt x="5594" y="6593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1908157" y="2993364"/>
            <a:ext cx="275764" cy="318663"/>
            <a:chOff x="6618843" y="2688965"/>
            <a:chExt cx="420821" cy="486360"/>
          </a:xfrm>
        </p:grpSpPr>
        <p:sp>
          <p:nvSpPr>
            <p:cNvPr id="669" name="Google Shape;669;p49"/>
            <p:cNvSpPr/>
            <p:nvPr/>
          </p:nvSpPr>
          <p:spPr>
            <a:xfrm>
              <a:off x="6802570" y="2688965"/>
              <a:ext cx="52405" cy="261216"/>
            </a:xfrm>
            <a:custGeom>
              <a:avLst/>
              <a:gdLst/>
              <a:ahLst/>
              <a:cxnLst/>
              <a:rect l="l" t="t" r="r" b="b"/>
              <a:pathLst>
                <a:path w="1491" h="7432" extrusionOk="0">
                  <a:moveTo>
                    <a:pt x="1" y="0"/>
                  </a:moveTo>
                  <a:lnTo>
                    <a:pt x="144" y="7431"/>
                  </a:lnTo>
                  <a:lnTo>
                    <a:pt x="1357" y="743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6878775" y="2688965"/>
              <a:ext cx="57431" cy="261216"/>
            </a:xfrm>
            <a:custGeom>
              <a:avLst/>
              <a:gdLst/>
              <a:ahLst/>
              <a:cxnLst/>
              <a:rect l="l" t="t" r="r" b="b"/>
              <a:pathLst>
                <a:path w="1634" h="7432" extrusionOk="0">
                  <a:moveTo>
                    <a:pt x="135" y="0"/>
                  </a:moveTo>
                  <a:lnTo>
                    <a:pt x="1" y="7431"/>
                  </a:lnTo>
                  <a:lnTo>
                    <a:pt x="1214" y="743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657086" y="2978702"/>
              <a:ext cx="343989" cy="102560"/>
            </a:xfrm>
            <a:custGeom>
              <a:avLst/>
              <a:gdLst/>
              <a:ahLst/>
              <a:cxnLst/>
              <a:rect l="l" t="t" r="r" b="b"/>
              <a:pathLst>
                <a:path w="9787" h="2918" extrusionOk="0">
                  <a:moveTo>
                    <a:pt x="2507" y="1053"/>
                  </a:moveTo>
                  <a:lnTo>
                    <a:pt x="2507" y="1865"/>
                  </a:lnTo>
                  <a:lnTo>
                    <a:pt x="1696" y="1865"/>
                  </a:lnTo>
                  <a:lnTo>
                    <a:pt x="1696" y="1053"/>
                  </a:lnTo>
                  <a:close/>
                  <a:moveTo>
                    <a:pt x="4372" y="1053"/>
                  </a:moveTo>
                  <a:lnTo>
                    <a:pt x="4372" y="1865"/>
                  </a:lnTo>
                  <a:lnTo>
                    <a:pt x="3560" y="1865"/>
                  </a:lnTo>
                  <a:lnTo>
                    <a:pt x="3560" y="1053"/>
                  </a:lnTo>
                  <a:close/>
                  <a:moveTo>
                    <a:pt x="6236" y="1053"/>
                  </a:moveTo>
                  <a:lnTo>
                    <a:pt x="6236" y="1865"/>
                  </a:lnTo>
                  <a:lnTo>
                    <a:pt x="5425" y="1865"/>
                  </a:lnTo>
                  <a:lnTo>
                    <a:pt x="5425" y="1053"/>
                  </a:lnTo>
                  <a:close/>
                  <a:moveTo>
                    <a:pt x="8101" y="1053"/>
                  </a:moveTo>
                  <a:lnTo>
                    <a:pt x="8101" y="1865"/>
                  </a:lnTo>
                  <a:lnTo>
                    <a:pt x="7289" y="1865"/>
                  </a:lnTo>
                  <a:lnTo>
                    <a:pt x="7289" y="1053"/>
                  </a:lnTo>
                  <a:close/>
                  <a:moveTo>
                    <a:pt x="1" y="0"/>
                  </a:moveTo>
                  <a:lnTo>
                    <a:pt x="241" y="2917"/>
                  </a:lnTo>
                  <a:lnTo>
                    <a:pt x="9537" y="2917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6949953" y="2688965"/>
              <a:ext cx="74372" cy="261216"/>
            </a:xfrm>
            <a:custGeom>
              <a:avLst/>
              <a:gdLst/>
              <a:ahLst/>
              <a:cxnLst/>
              <a:rect l="l" t="t" r="r" b="b"/>
              <a:pathLst>
                <a:path w="2116" h="7432" extrusionOk="0">
                  <a:moveTo>
                    <a:pt x="420" y="0"/>
                  </a:moveTo>
                  <a:lnTo>
                    <a:pt x="1" y="7431"/>
                  </a:lnTo>
                  <a:lnTo>
                    <a:pt x="1500" y="7431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6721691" y="2688965"/>
              <a:ext cx="57396" cy="261216"/>
            </a:xfrm>
            <a:custGeom>
              <a:avLst/>
              <a:gdLst/>
              <a:ahLst/>
              <a:cxnLst/>
              <a:rect l="l" t="t" r="r" b="b"/>
              <a:pathLst>
                <a:path w="1633" h="7432" extrusionOk="0">
                  <a:moveTo>
                    <a:pt x="0" y="0"/>
                  </a:moveTo>
                  <a:lnTo>
                    <a:pt x="411" y="7431"/>
                  </a:lnTo>
                  <a:lnTo>
                    <a:pt x="1633" y="7431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6618843" y="3109775"/>
              <a:ext cx="420821" cy="65550"/>
            </a:xfrm>
            <a:custGeom>
              <a:avLst/>
              <a:gdLst/>
              <a:ahLst/>
              <a:cxnLst/>
              <a:rect l="l" t="t" r="r" b="b"/>
              <a:pathLst>
                <a:path w="11973" h="1865" extrusionOk="0">
                  <a:moveTo>
                    <a:pt x="0" y="0"/>
                  </a:moveTo>
                  <a:lnTo>
                    <a:pt x="0" y="1865"/>
                  </a:lnTo>
                  <a:lnTo>
                    <a:pt x="11972" y="1865"/>
                  </a:lnTo>
                  <a:lnTo>
                    <a:pt x="11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6633570" y="2688965"/>
              <a:ext cx="74021" cy="261216"/>
            </a:xfrm>
            <a:custGeom>
              <a:avLst/>
              <a:gdLst/>
              <a:ahLst/>
              <a:cxnLst/>
              <a:rect l="l" t="t" r="r" b="b"/>
              <a:pathLst>
                <a:path w="2106" h="7432" extrusionOk="0">
                  <a:moveTo>
                    <a:pt x="0" y="0"/>
                  </a:moveTo>
                  <a:lnTo>
                    <a:pt x="625" y="7431"/>
                  </a:lnTo>
                  <a:lnTo>
                    <a:pt x="2106" y="7431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9"/>
          <p:cNvGrpSpPr/>
          <p:nvPr/>
        </p:nvGrpSpPr>
        <p:grpSpPr>
          <a:xfrm>
            <a:off x="6813663" y="2981146"/>
            <a:ext cx="343597" cy="343372"/>
            <a:chOff x="7230939" y="2688965"/>
            <a:chExt cx="486681" cy="486362"/>
          </a:xfrm>
        </p:grpSpPr>
        <p:sp>
          <p:nvSpPr>
            <p:cNvPr id="677" name="Google Shape;677;p49"/>
            <p:cNvSpPr/>
            <p:nvPr/>
          </p:nvSpPr>
          <p:spPr>
            <a:xfrm>
              <a:off x="7566443" y="2688965"/>
              <a:ext cx="151169" cy="150853"/>
            </a:xfrm>
            <a:custGeom>
              <a:avLst/>
              <a:gdLst/>
              <a:ahLst/>
              <a:cxnLst/>
              <a:rect l="l" t="t" r="r" b="b"/>
              <a:pathLst>
                <a:path w="4301" h="4292" extrusionOk="0">
                  <a:moveTo>
                    <a:pt x="1749" y="0"/>
                  </a:moveTo>
                  <a:cubicBezTo>
                    <a:pt x="1749" y="964"/>
                    <a:pt x="964" y="1740"/>
                    <a:pt x="1" y="1740"/>
                  </a:cubicBezTo>
                  <a:lnTo>
                    <a:pt x="1" y="2543"/>
                  </a:lnTo>
                  <a:cubicBezTo>
                    <a:pt x="964" y="2543"/>
                    <a:pt x="1749" y="3328"/>
                    <a:pt x="1749" y="4291"/>
                  </a:cubicBezTo>
                  <a:lnTo>
                    <a:pt x="2552" y="4291"/>
                  </a:lnTo>
                  <a:cubicBezTo>
                    <a:pt x="2552" y="3328"/>
                    <a:pt x="3328" y="2543"/>
                    <a:pt x="4301" y="2543"/>
                  </a:cubicBezTo>
                  <a:lnTo>
                    <a:pt x="4301" y="1740"/>
                  </a:lnTo>
                  <a:cubicBezTo>
                    <a:pt x="3337" y="1740"/>
                    <a:pt x="2552" y="955"/>
                    <a:pt x="2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7230939" y="2688965"/>
              <a:ext cx="151169" cy="150853"/>
            </a:xfrm>
            <a:custGeom>
              <a:avLst/>
              <a:gdLst/>
              <a:ahLst/>
              <a:cxnLst/>
              <a:rect l="l" t="t" r="r" b="b"/>
              <a:pathLst>
                <a:path w="4301" h="4292" extrusionOk="0">
                  <a:moveTo>
                    <a:pt x="1749" y="0"/>
                  </a:moveTo>
                  <a:cubicBezTo>
                    <a:pt x="1749" y="964"/>
                    <a:pt x="964" y="1740"/>
                    <a:pt x="0" y="1740"/>
                  </a:cubicBezTo>
                  <a:lnTo>
                    <a:pt x="0" y="2543"/>
                  </a:lnTo>
                  <a:cubicBezTo>
                    <a:pt x="964" y="2543"/>
                    <a:pt x="1749" y="3328"/>
                    <a:pt x="1749" y="4291"/>
                  </a:cubicBezTo>
                  <a:lnTo>
                    <a:pt x="2552" y="4291"/>
                  </a:lnTo>
                  <a:cubicBezTo>
                    <a:pt x="2552" y="3328"/>
                    <a:pt x="3337" y="2543"/>
                    <a:pt x="4300" y="2543"/>
                  </a:cubicBezTo>
                  <a:lnTo>
                    <a:pt x="4300" y="1740"/>
                  </a:lnTo>
                  <a:cubicBezTo>
                    <a:pt x="3337" y="1740"/>
                    <a:pt x="2552" y="964"/>
                    <a:pt x="2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7230939" y="3024151"/>
              <a:ext cx="151169" cy="151169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1749" y="1"/>
                  </a:moveTo>
                  <a:cubicBezTo>
                    <a:pt x="1749" y="964"/>
                    <a:pt x="964" y="1749"/>
                    <a:pt x="0" y="1749"/>
                  </a:cubicBezTo>
                  <a:lnTo>
                    <a:pt x="0" y="2552"/>
                  </a:lnTo>
                  <a:cubicBezTo>
                    <a:pt x="964" y="2552"/>
                    <a:pt x="1749" y="3337"/>
                    <a:pt x="1749" y="4301"/>
                  </a:cubicBezTo>
                  <a:lnTo>
                    <a:pt x="2552" y="4301"/>
                  </a:lnTo>
                  <a:cubicBezTo>
                    <a:pt x="2552" y="3337"/>
                    <a:pt x="3337" y="2552"/>
                    <a:pt x="4300" y="2552"/>
                  </a:cubicBezTo>
                  <a:lnTo>
                    <a:pt x="4300" y="1749"/>
                  </a:lnTo>
                  <a:cubicBezTo>
                    <a:pt x="3337" y="1749"/>
                    <a:pt x="2560" y="964"/>
                    <a:pt x="2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7566443" y="3024151"/>
              <a:ext cx="151169" cy="151169"/>
            </a:xfrm>
            <a:custGeom>
              <a:avLst/>
              <a:gdLst/>
              <a:ahLst/>
              <a:cxnLst/>
              <a:rect l="l" t="t" r="r" b="b"/>
              <a:pathLst>
                <a:path w="4301" h="4301" extrusionOk="0">
                  <a:moveTo>
                    <a:pt x="1749" y="1"/>
                  </a:moveTo>
                  <a:cubicBezTo>
                    <a:pt x="1749" y="964"/>
                    <a:pt x="964" y="1749"/>
                    <a:pt x="1" y="1749"/>
                  </a:cubicBezTo>
                  <a:lnTo>
                    <a:pt x="1" y="2552"/>
                  </a:lnTo>
                  <a:cubicBezTo>
                    <a:pt x="964" y="2552"/>
                    <a:pt x="1749" y="3337"/>
                    <a:pt x="1749" y="4301"/>
                  </a:cubicBezTo>
                  <a:lnTo>
                    <a:pt x="2552" y="4301"/>
                  </a:lnTo>
                  <a:cubicBezTo>
                    <a:pt x="2552" y="3337"/>
                    <a:pt x="3328" y="2552"/>
                    <a:pt x="4301" y="2552"/>
                  </a:cubicBezTo>
                  <a:lnTo>
                    <a:pt x="4301" y="1749"/>
                  </a:lnTo>
                  <a:cubicBezTo>
                    <a:pt x="3337" y="1749"/>
                    <a:pt x="2552" y="964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7230939" y="2917859"/>
              <a:ext cx="28540" cy="28575"/>
            </a:xfrm>
            <a:custGeom>
              <a:avLst/>
              <a:gdLst/>
              <a:ahLst/>
              <a:cxnLst/>
              <a:rect l="l" t="t" r="r" b="b"/>
              <a:pathLst>
                <a:path w="812" h="813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7287987" y="2917859"/>
              <a:ext cx="70295" cy="28575"/>
            </a:xfrm>
            <a:custGeom>
              <a:avLst/>
              <a:gdLst/>
              <a:ahLst/>
              <a:cxnLst/>
              <a:rect l="l" t="t" r="r" b="b"/>
              <a:pathLst>
                <a:path w="2000" h="813" extrusionOk="0">
                  <a:moveTo>
                    <a:pt x="1" y="0"/>
                  </a:moveTo>
                  <a:lnTo>
                    <a:pt x="1" y="812"/>
                  </a:lnTo>
                  <a:lnTo>
                    <a:pt x="1999" y="812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7689045" y="291785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1" y="0"/>
                  </a:moveTo>
                  <a:lnTo>
                    <a:pt x="1" y="812"/>
                  </a:lnTo>
                  <a:lnTo>
                    <a:pt x="813" y="812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590274" y="2917859"/>
              <a:ext cx="70260" cy="28575"/>
            </a:xfrm>
            <a:custGeom>
              <a:avLst/>
              <a:gdLst/>
              <a:ahLst/>
              <a:cxnLst/>
              <a:rect l="l" t="t" r="r" b="b"/>
              <a:pathLst>
                <a:path w="1999" h="813" extrusionOk="0">
                  <a:moveTo>
                    <a:pt x="1" y="0"/>
                  </a:moveTo>
                  <a:lnTo>
                    <a:pt x="1" y="812"/>
                  </a:lnTo>
                  <a:lnTo>
                    <a:pt x="1999" y="812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459834" y="2688965"/>
              <a:ext cx="28575" cy="28223"/>
            </a:xfrm>
            <a:custGeom>
              <a:avLst/>
              <a:gdLst/>
              <a:ahLst/>
              <a:cxnLst/>
              <a:rect l="l" t="t" r="r" b="b"/>
              <a:pathLst>
                <a:path w="813" h="803" extrusionOk="0">
                  <a:moveTo>
                    <a:pt x="0" y="0"/>
                  </a:moveTo>
                  <a:lnTo>
                    <a:pt x="0" y="803"/>
                  </a:lnTo>
                  <a:lnTo>
                    <a:pt x="812" y="803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356037" y="2813746"/>
              <a:ext cx="40174" cy="40174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72" y="1"/>
                  </a:moveTo>
                  <a:lnTo>
                    <a:pt x="1" y="572"/>
                  </a:lnTo>
                  <a:lnTo>
                    <a:pt x="572" y="1143"/>
                  </a:lnTo>
                  <a:lnTo>
                    <a:pt x="1142" y="572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7552032" y="2813746"/>
              <a:ext cx="40490" cy="4049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80" y="1"/>
                  </a:moveTo>
                  <a:lnTo>
                    <a:pt x="0" y="572"/>
                  </a:lnTo>
                  <a:lnTo>
                    <a:pt x="580" y="1151"/>
                  </a:lnTo>
                  <a:lnTo>
                    <a:pt x="1151" y="572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7552032" y="3010056"/>
              <a:ext cx="40490" cy="40174"/>
            </a:xfrm>
            <a:custGeom>
              <a:avLst/>
              <a:gdLst/>
              <a:ahLst/>
              <a:cxnLst/>
              <a:rect l="l" t="t" r="r" b="b"/>
              <a:pathLst>
                <a:path w="1152" h="1143" extrusionOk="0">
                  <a:moveTo>
                    <a:pt x="580" y="0"/>
                  </a:moveTo>
                  <a:lnTo>
                    <a:pt x="0" y="571"/>
                  </a:lnTo>
                  <a:lnTo>
                    <a:pt x="580" y="1142"/>
                  </a:lnTo>
                  <a:lnTo>
                    <a:pt x="1151" y="57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7356037" y="3010056"/>
              <a:ext cx="40174" cy="40174"/>
            </a:xfrm>
            <a:custGeom>
              <a:avLst/>
              <a:gdLst/>
              <a:ahLst/>
              <a:cxnLst/>
              <a:rect l="l" t="t" r="r" b="b"/>
              <a:pathLst>
                <a:path w="1143" h="1143" extrusionOk="0">
                  <a:moveTo>
                    <a:pt x="572" y="0"/>
                  </a:moveTo>
                  <a:lnTo>
                    <a:pt x="1" y="571"/>
                  </a:lnTo>
                  <a:lnTo>
                    <a:pt x="572" y="1142"/>
                  </a:lnTo>
                  <a:lnTo>
                    <a:pt x="1142" y="57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459834" y="2745696"/>
              <a:ext cx="28575" cy="70295"/>
            </a:xfrm>
            <a:custGeom>
              <a:avLst/>
              <a:gdLst/>
              <a:ahLst/>
              <a:cxnLst/>
              <a:rect l="l" t="t" r="r" b="b"/>
              <a:pathLst>
                <a:path w="813" h="2000" extrusionOk="0">
                  <a:moveTo>
                    <a:pt x="0" y="1"/>
                  </a:moveTo>
                  <a:lnTo>
                    <a:pt x="0" y="1999"/>
                  </a:lnTo>
                  <a:lnTo>
                    <a:pt x="812" y="1999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459834" y="314675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0" y="1"/>
                  </a:moveTo>
                  <a:lnTo>
                    <a:pt x="0" y="813"/>
                  </a:lnTo>
                  <a:lnTo>
                    <a:pt x="812" y="813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459834" y="3047982"/>
              <a:ext cx="28575" cy="70260"/>
            </a:xfrm>
            <a:custGeom>
              <a:avLst/>
              <a:gdLst/>
              <a:ahLst/>
              <a:cxnLst/>
              <a:rect l="l" t="t" r="r" b="b"/>
              <a:pathLst>
                <a:path w="813" h="1999" extrusionOk="0">
                  <a:moveTo>
                    <a:pt x="0" y="1"/>
                  </a:moveTo>
                  <a:lnTo>
                    <a:pt x="0" y="1999"/>
                  </a:lnTo>
                  <a:lnTo>
                    <a:pt x="812" y="1999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89289" y="2851391"/>
              <a:ext cx="169973" cy="161819"/>
            </a:xfrm>
            <a:custGeom>
              <a:avLst/>
              <a:gdLst/>
              <a:ahLst/>
              <a:cxnLst/>
              <a:rect l="l" t="t" r="r" b="b"/>
              <a:pathLst>
                <a:path w="4836" h="4604" extrusionOk="0">
                  <a:moveTo>
                    <a:pt x="2106" y="0"/>
                  </a:moveTo>
                  <a:lnTo>
                    <a:pt x="1517" y="1196"/>
                  </a:lnTo>
                  <a:lnTo>
                    <a:pt x="188" y="1392"/>
                  </a:lnTo>
                  <a:lnTo>
                    <a:pt x="0" y="1981"/>
                  </a:lnTo>
                  <a:lnTo>
                    <a:pt x="955" y="2917"/>
                  </a:lnTo>
                  <a:lnTo>
                    <a:pt x="732" y="4238"/>
                  </a:lnTo>
                  <a:lnTo>
                    <a:pt x="1231" y="4603"/>
                  </a:lnTo>
                  <a:lnTo>
                    <a:pt x="2418" y="3979"/>
                  </a:lnTo>
                  <a:lnTo>
                    <a:pt x="3604" y="4603"/>
                  </a:lnTo>
                  <a:lnTo>
                    <a:pt x="4104" y="4238"/>
                  </a:lnTo>
                  <a:lnTo>
                    <a:pt x="3872" y="2917"/>
                  </a:lnTo>
                  <a:lnTo>
                    <a:pt x="4835" y="1981"/>
                  </a:lnTo>
                  <a:lnTo>
                    <a:pt x="4648" y="1392"/>
                  </a:lnTo>
                  <a:lnTo>
                    <a:pt x="3319" y="1196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Impacts &amp; Benefits</a:t>
            </a:r>
            <a:endParaRPr dirty="0"/>
          </a:p>
        </p:txBody>
      </p:sp>
      <p:graphicFrame>
        <p:nvGraphicFramePr>
          <p:cNvPr id="877" name="Google Shape;877;p61"/>
          <p:cNvGraphicFramePr/>
          <p:nvPr>
            <p:extLst>
              <p:ext uri="{D42A27DB-BD31-4B8C-83A1-F6EECF244321}">
                <p14:modId xmlns:p14="http://schemas.microsoft.com/office/powerpoint/2010/main" val="1448333275"/>
              </p:ext>
            </p:extLst>
          </p:nvPr>
        </p:nvGraphicFramePr>
        <p:xfrm>
          <a:off x="915325" y="1258688"/>
          <a:ext cx="7313350" cy="2626124"/>
        </p:xfrm>
        <a:graphic>
          <a:graphicData uri="http://schemas.openxmlformats.org/drawingml/2006/table">
            <a:tbl>
              <a:tblPr>
                <a:noFill/>
                <a:tableStyleId>{FBF2838A-EDDF-428A-8901-EE100549120C}</a:tableStyleId>
              </a:tblPr>
              <a:tblGrid>
                <a:gridCol w="31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Impacts</a:t>
                      </a:r>
                      <a:endParaRPr sz="2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Benefits</a:t>
                      </a:r>
                      <a:endParaRPr sz="2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Transformation of Public Services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 is fundamentally reshaping how governments operate—from city planning to emergency response.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Cost Savings and Efficiency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 can reduce administrative costs by up to 35% over ten years, especially in high-volume areas like case processing.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Governance and Ethical Challenges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As AI becomes more embedded in government operations, it raises concerns around data privacy, bias, and accountability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Improved Decision-Making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 enhances anomaly detection, streamlines business processes, and supports faster, more consistent decisions—especially in areas like healthcare, benefits delivery, and cybersecurity.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>
          <a:extLst>
            <a:ext uri="{FF2B5EF4-FFF2-40B4-BE49-F238E27FC236}">
              <a16:creationId xmlns:a16="http://schemas.microsoft.com/office/drawing/2014/main" id="{A98C6036-4968-D9E9-49EE-83186289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1">
            <a:extLst>
              <a:ext uri="{FF2B5EF4-FFF2-40B4-BE49-F238E27FC236}">
                <a16:creationId xmlns:a16="http://schemas.microsoft.com/office/drawing/2014/main" id="{D0BE7482-2633-D21A-1740-F9FBBC984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Risks</a:t>
            </a:r>
            <a:endParaRPr dirty="0"/>
          </a:p>
        </p:txBody>
      </p:sp>
      <p:graphicFrame>
        <p:nvGraphicFramePr>
          <p:cNvPr id="877" name="Google Shape;877;p61">
            <a:extLst>
              <a:ext uri="{FF2B5EF4-FFF2-40B4-BE49-F238E27FC236}">
                <a16:creationId xmlns:a16="http://schemas.microsoft.com/office/drawing/2014/main" id="{E958F55D-3087-0D0E-1522-16B323745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879732"/>
              </p:ext>
            </p:extLst>
          </p:nvPr>
        </p:nvGraphicFramePr>
        <p:xfrm>
          <a:off x="915325" y="1258688"/>
          <a:ext cx="7313350" cy="2818910"/>
        </p:xfrm>
        <a:graphic>
          <a:graphicData uri="http://schemas.openxmlformats.org/drawingml/2006/table">
            <a:tbl>
              <a:tblPr>
                <a:noFill/>
                <a:tableStyleId>{FBF2838A-EDDF-428A-8901-EE100549120C}</a:tableStyleId>
              </a:tblPr>
              <a:tblGrid>
                <a:gridCol w="31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Challenges</a:t>
                      </a:r>
                      <a:endParaRPr sz="2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Risks</a:t>
                      </a:r>
                      <a:endParaRPr sz="2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 Talent Shortage 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Government agencies struggle to attract and retain skilled AI professionals due to stiff competition with the private sector.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AI-Enhanced Cyberattacks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Criminals are using AI to craft more convincing phishing emails, deepfakes, and social engineering attacks. AI-generated phishing emails have a 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54% success rate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, compared to 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just 12% for human-generated ones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Data Quality &amp; Governance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Many agencies face issues with poor data quality, siloed systems, and weak data governance.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Human Rights Violations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AI systems can unintentionally infringe on rights like privacy, freedom of expression, and equal protection under the law.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Trends</a:t>
            </a:r>
            <a:endParaRPr dirty="0"/>
          </a:p>
        </p:txBody>
      </p:sp>
      <p:sp>
        <p:nvSpPr>
          <p:cNvPr id="584" name="Google Shape;584;p47"/>
          <p:cNvSpPr txBox="1">
            <a:spLocks noGrp="1"/>
          </p:cNvSpPr>
          <p:nvPr>
            <p:ph type="subTitle" idx="1"/>
          </p:nvPr>
        </p:nvSpPr>
        <p:spPr>
          <a:xfrm>
            <a:off x="937626" y="29045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Expect widespread adoption of AI models with built-in transparency, audit trails, and interpretability features</a:t>
            </a:r>
            <a:endParaRPr sz="1200" dirty="0"/>
          </a:p>
        </p:txBody>
      </p:sp>
      <p:sp>
        <p:nvSpPr>
          <p:cNvPr id="585" name="Google Shape;585;p47"/>
          <p:cNvSpPr txBox="1">
            <a:spLocks noGrp="1"/>
          </p:cNvSpPr>
          <p:nvPr>
            <p:ph type="subTitle" idx="2"/>
          </p:nvPr>
        </p:nvSpPr>
        <p:spPr>
          <a:xfrm>
            <a:off x="3484350" y="29045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Governments will invest heavily in ethical frameworks, bias audits, and inclusive data practices to ensure AI aligns with democratic values</a:t>
            </a:r>
            <a:endParaRPr sz="1200" dirty="0"/>
          </a:p>
        </p:txBody>
      </p:sp>
      <p:sp>
        <p:nvSpPr>
          <p:cNvPr id="586" name="Google Shape;586;p47"/>
          <p:cNvSpPr txBox="1">
            <a:spLocks noGrp="1"/>
          </p:cNvSpPr>
          <p:nvPr>
            <p:ph type="subTitle" idx="3"/>
          </p:nvPr>
        </p:nvSpPr>
        <p:spPr>
          <a:xfrm>
            <a:off x="6031072" y="317018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AI will become a core tool for scenario modeling in areas like climate policy, urban planning, and economic reform</a:t>
            </a:r>
            <a:endParaRPr sz="1200" dirty="0"/>
          </a:p>
        </p:txBody>
      </p:sp>
      <p:sp>
        <p:nvSpPr>
          <p:cNvPr id="587" name="Google Shape;587;p47"/>
          <p:cNvSpPr txBox="1">
            <a:spLocks noGrp="1"/>
          </p:cNvSpPr>
          <p:nvPr>
            <p:ph type="subTitle" idx="4"/>
          </p:nvPr>
        </p:nvSpPr>
        <p:spPr>
          <a:xfrm>
            <a:off x="937625" y="24499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Explainable AI (XAI) Becomes Standard </a:t>
            </a:r>
            <a:endParaRPr sz="1400" dirty="0"/>
          </a:p>
        </p:txBody>
      </p:sp>
      <p:sp>
        <p:nvSpPr>
          <p:cNvPr id="588" name="Google Shape;588;p47"/>
          <p:cNvSpPr txBox="1">
            <a:spLocks noGrp="1"/>
          </p:cNvSpPr>
          <p:nvPr>
            <p:ph type="subTitle" idx="5"/>
          </p:nvPr>
        </p:nvSpPr>
        <p:spPr>
          <a:xfrm>
            <a:off x="3484349" y="244635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Ethical AI and Bias Mitigation </a:t>
            </a:r>
            <a:endParaRPr sz="1400" dirty="0"/>
          </a:p>
        </p:txBody>
      </p:sp>
      <p:sp>
        <p:nvSpPr>
          <p:cNvPr id="589" name="Google Shape;589;p47"/>
          <p:cNvSpPr txBox="1">
            <a:spLocks noGrp="1"/>
          </p:cNvSpPr>
          <p:nvPr>
            <p:ph type="subTitle" idx="6"/>
          </p:nvPr>
        </p:nvSpPr>
        <p:spPr>
          <a:xfrm>
            <a:off x="6031072" y="271020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AI-Powered Policy Simulation and Forecasting</a:t>
            </a:r>
            <a:r>
              <a:rPr lang="en" sz="1400" dirty="0"/>
              <a:t> </a:t>
            </a:r>
            <a:endParaRPr sz="1400" dirty="0"/>
          </a:p>
        </p:txBody>
      </p:sp>
      <p:grpSp>
        <p:nvGrpSpPr>
          <p:cNvPr id="590" name="Google Shape;590;p47"/>
          <p:cNvGrpSpPr/>
          <p:nvPr/>
        </p:nvGrpSpPr>
        <p:grpSpPr>
          <a:xfrm>
            <a:off x="1781774" y="1810220"/>
            <a:ext cx="487020" cy="487326"/>
            <a:chOff x="2715787" y="2070895"/>
            <a:chExt cx="487020" cy="487326"/>
          </a:xfrm>
        </p:grpSpPr>
        <p:sp>
          <p:nvSpPr>
            <p:cNvPr id="591" name="Google Shape;591;p47"/>
            <p:cNvSpPr/>
            <p:nvPr/>
          </p:nvSpPr>
          <p:spPr>
            <a:xfrm>
              <a:off x="2790128" y="2252162"/>
              <a:ext cx="82808" cy="78730"/>
            </a:xfrm>
            <a:custGeom>
              <a:avLst/>
              <a:gdLst/>
              <a:ahLst/>
              <a:cxnLst/>
              <a:rect l="l" t="t" r="r" b="b"/>
              <a:pathLst>
                <a:path w="2356" h="2240" extrusionOk="0">
                  <a:moveTo>
                    <a:pt x="1178" y="0"/>
                  </a:moveTo>
                  <a:lnTo>
                    <a:pt x="812" y="732"/>
                  </a:lnTo>
                  <a:lnTo>
                    <a:pt x="0" y="857"/>
                  </a:lnTo>
                  <a:lnTo>
                    <a:pt x="589" y="1427"/>
                  </a:lnTo>
                  <a:lnTo>
                    <a:pt x="455" y="2239"/>
                  </a:lnTo>
                  <a:lnTo>
                    <a:pt x="1178" y="1856"/>
                  </a:lnTo>
                  <a:lnTo>
                    <a:pt x="1909" y="2239"/>
                  </a:lnTo>
                  <a:lnTo>
                    <a:pt x="1767" y="1427"/>
                  </a:lnTo>
                  <a:lnTo>
                    <a:pt x="2355" y="857"/>
                  </a:lnTo>
                  <a:lnTo>
                    <a:pt x="1544" y="73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977019" y="2398595"/>
              <a:ext cx="74653" cy="97534"/>
            </a:xfrm>
            <a:custGeom>
              <a:avLst/>
              <a:gdLst/>
              <a:ahLst/>
              <a:cxnLst/>
              <a:rect l="l" t="t" r="r" b="b"/>
              <a:pathLst>
                <a:path w="2124" h="2775" extrusionOk="0">
                  <a:moveTo>
                    <a:pt x="660" y="0"/>
                  </a:moveTo>
                  <a:lnTo>
                    <a:pt x="214" y="919"/>
                  </a:lnTo>
                  <a:lnTo>
                    <a:pt x="0" y="946"/>
                  </a:lnTo>
                  <a:lnTo>
                    <a:pt x="0" y="2650"/>
                  </a:lnTo>
                  <a:lnTo>
                    <a:pt x="660" y="2302"/>
                  </a:lnTo>
                  <a:lnTo>
                    <a:pt x="1561" y="2775"/>
                  </a:lnTo>
                  <a:lnTo>
                    <a:pt x="1561" y="2775"/>
                  </a:lnTo>
                  <a:lnTo>
                    <a:pt x="1392" y="1776"/>
                  </a:lnTo>
                  <a:lnTo>
                    <a:pt x="2123" y="1062"/>
                  </a:lnTo>
                  <a:lnTo>
                    <a:pt x="1115" y="919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2715787" y="2070895"/>
              <a:ext cx="486371" cy="65585"/>
            </a:xfrm>
            <a:custGeom>
              <a:avLst/>
              <a:gdLst/>
              <a:ahLst/>
              <a:cxnLst/>
              <a:rect l="l" t="t" r="r" b="b"/>
              <a:pathLst>
                <a:path w="13838" h="1866" extrusionOk="0">
                  <a:moveTo>
                    <a:pt x="1" y="1"/>
                  </a:moveTo>
                  <a:lnTo>
                    <a:pt x="1" y="1339"/>
                  </a:lnTo>
                  <a:cubicBezTo>
                    <a:pt x="1" y="1526"/>
                    <a:pt x="37" y="1705"/>
                    <a:pt x="108" y="1865"/>
                  </a:cubicBezTo>
                  <a:lnTo>
                    <a:pt x="13730" y="1865"/>
                  </a:lnTo>
                  <a:cubicBezTo>
                    <a:pt x="13802" y="1705"/>
                    <a:pt x="13837" y="1526"/>
                    <a:pt x="13837" y="1339"/>
                  </a:cubicBezTo>
                  <a:lnTo>
                    <a:pt x="1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3108409" y="2218594"/>
              <a:ext cx="93774" cy="137989"/>
            </a:xfrm>
            <a:custGeom>
              <a:avLst/>
              <a:gdLst/>
              <a:ahLst/>
              <a:cxnLst/>
              <a:rect l="l" t="t" r="r" b="b"/>
              <a:pathLst>
                <a:path w="2668" h="3926" extrusionOk="0">
                  <a:moveTo>
                    <a:pt x="2667" y="1"/>
                  </a:moveTo>
                  <a:lnTo>
                    <a:pt x="1802" y="643"/>
                  </a:lnTo>
                  <a:lnTo>
                    <a:pt x="410" y="170"/>
                  </a:lnTo>
                  <a:lnTo>
                    <a:pt x="883" y="1571"/>
                  </a:lnTo>
                  <a:lnTo>
                    <a:pt x="0" y="2748"/>
                  </a:lnTo>
                  <a:lnTo>
                    <a:pt x="1472" y="2730"/>
                  </a:lnTo>
                  <a:lnTo>
                    <a:pt x="2320" y="3926"/>
                  </a:lnTo>
                  <a:lnTo>
                    <a:pt x="2667" y="2802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2715787" y="2164991"/>
              <a:ext cx="228951" cy="248036"/>
            </a:xfrm>
            <a:custGeom>
              <a:avLst/>
              <a:gdLst/>
              <a:ahLst/>
              <a:cxnLst/>
              <a:rect l="l" t="t" r="r" b="b"/>
              <a:pathLst>
                <a:path w="6514" h="7057" extrusionOk="0">
                  <a:moveTo>
                    <a:pt x="3605" y="1267"/>
                  </a:moveTo>
                  <a:lnTo>
                    <a:pt x="4194" y="2471"/>
                  </a:lnTo>
                  <a:lnTo>
                    <a:pt x="5523" y="2667"/>
                  </a:lnTo>
                  <a:lnTo>
                    <a:pt x="5710" y="3256"/>
                  </a:lnTo>
                  <a:lnTo>
                    <a:pt x="4756" y="4193"/>
                  </a:lnTo>
                  <a:lnTo>
                    <a:pt x="4979" y="5513"/>
                  </a:lnTo>
                  <a:lnTo>
                    <a:pt x="4479" y="5870"/>
                  </a:lnTo>
                  <a:lnTo>
                    <a:pt x="3293" y="5246"/>
                  </a:lnTo>
                  <a:lnTo>
                    <a:pt x="2106" y="5870"/>
                  </a:lnTo>
                  <a:lnTo>
                    <a:pt x="1607" y="5513"/>
                  </a:lnTo>
                  <a:lnTo>
                    <a:pt x="1839" y="4193"/>
                  </a:lnTo>
                  <a:lnTo>
                    <a:pt x="875" y="3256"/>
                  </a:lnTo>
                  <a:lnTo>
                    <a:pt x="1063" y="2667"/>
                  </a:lnTo>
                  <a:lnTo>
                    <a:pt x="2392" y="2471"/>
                  </a:lnTo>
                  <a:lnTo>
                    <a:pt x="2989" y="1267"/>
                  </a:lnTo>
                  <a:close/>
                  <a:moveTo>
                    <a:pt x="108" y="0"/>
                  </a:moveTo>
                  <a:cubicBezTo>
                    <a:pt x="37" y="161"/>
                    <a:pt x="1" y="339"/>
                    <a:pt x="1" y="526"/>
                  </a:cubicBezTo>
                  <a:lnTo>
                    <a:pt x="1" y="7057"/>
                  </a:lnTo>
                  <a:lnTo>
                    <a:pt x="6406" y="7057"/>
                  </a:lnTo>
                  <a:lnTo>
                    <a:pt x="6406" y="6111"/>
                  </a:lnTo>
                  <a:cubicBezTo>
                    <a:pt x="6406" y="5986"/>
                    <a:pt x="6451" y="5870"/>
                    <a:pt x="6513" y="5781"/>
                  </a:cubicBezTo>
                  <a:lnTo>
                    <a:pt x="6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2973258" y="2164991"/>
              <a:ext cx="37010" cy="117920"/>
            </a:xfrm>
            <a:custGeom>
              <a:avLst/>
              <a:gdLst/>
              <a:ahLst/>
              <a:cxnLst/>
              <a:rect l="l" t="t" r="r" b="b"/>
              <a:pathLst>
                <a:path w="1053" h="3355" extrusionOk="0">
                  <a:moveTo>
                    <a:pt x="0" y="0"/>
                  </a:moveTo>
                  <a:lnTo>
                    <a:pt x="0" y="3354"/>
                  </a:lnTo>
                  <a:cubicBezTo>
                    <a:pt x="607" y="3176"/>
                    <a:pt x="1053" y="2614"/>
                    <a:pt x="1053" y="1954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2715787" y="2507066"/>
              <a:ext cx="225190" cy="50226"/>
            </a:xfrm>
            <a:custGeom>
              <a:avLst/>
              <a:gdLst/>
              <a:ahLst/>
              <a:cxnLst/>
              <a:rect l="l" t="t" r="r" b="b"/>
              <a:pathLst>
                <a:path w="6407" h="1429" extrusionOk="0">
                  <a:moveTo>
                    <a:pt x="1" y="1"/>
                  </a:moveTo>
                  <a:lnTo>
                    <a:pt x="1" y="1428"/>
                  </a:lnTo>
                  <a:lnTo>
                    <a:pt x="6406" y="1428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2973258" y="2165905"/>
              <a:ext cx="229548" cy="392316"/>
            </a:xfrm>
            <a:custGeom>
              <a:avLst/>
              <a:gdLst/>
              <a:ahLst/>
              <a:cxnLst/>
              <a:rect l="l" t="t" r="r" b="b"/>
              <a:pathLst>
                <a:path w="6531" h="11162" extrusionOk="0">
                  <a:moveTo>
                    <a:pt x="5433" y="8895"/>
                  </a:moveTo>
                  <a:lnTo>
                    <a:pt x="5433" y="9707"/>
                  </a:lnTo>
                  <a:lnTo>
                    <a:pt x="4621" y="9707"/>
                  </a:lnTo>
                  <a:lnTo>
                    <a:pt x="4621" y="8895"/>
                  </a:lnTo>
                  <a:close/>
                  <a:moveTo>
                    <a:pt x="1865" y="1"/>
                  </a:moveTo>
                  <a:lnTo>
                    <a:pt x="1865" y="1955"/>
                  </a:lnTo>
                  <a:cubicBezTo>
                    <a:pt x="1865" y="3061"/>
                    <a:pt x="1062" y="3989"/>
                    <a:pt x="0" y="4176"/>
                  </a:cubicBezTo>
                  <a:lnTo>
                    <a:pt x="0" y="5755"/>
                  </a:lnTo>
                  <a:cubicBezTo>
                    <a:pt x="0" y="5755"/>
                    <a:pt x="125" y="5969"/>
                    <a:pt x="107" y="6094"/>
                  </a:cubicBezTo>
                  <a:lnTo>
                    <a:pt x="107" y="6130"/>
                  </a:lnTo>
                  <a:lnTo>
                    <a:pt x="464" y="5434"/>
                  </a:lnTo>
                  <a:lnTo>
                    <a:pt x="1097" y="5434"/>
                  </a:lnTo>
                  <a:lnTo>
                    <a:pt x="1766" y="6799"/>
                  </a:lnTo>
                  <a:lnTo>
                    <a:pt x="3274" y="7013"/>
                  </a:lnTo>
                  <a:lnTo>
                    <a:pt x="3470" y="7610"/>
                  </a:lnTo>
                  <a:lnTo>
                    <a:pt x="2382" y="8672"/>
                  </a:lnTo>
                  <a:lnTo>
                    <a:pt x="2641" y="10180"/>
                  </a:lnTo>
                  <a:lnTo>
                    <a:pt x="2123" y="10545"/>
                  </a:lnTo>
                  <a:lnTo>
                    <a:pt x="785" y="9841"/>
                  </a:lnTo>
                  <a:lnTo>
                    <a:pt x="107" y="10189"/>
                  </a:lnTo>
                  <a:lnTo>
                    <a:pt x="107" y="11161"/>
                  </a:lnTo>
                  <a:lnTo>
                    <a:pt x="6512" y="11161"/>
                  </a:lnTo>
                  <a:lnTo>
                    <a:pt x="6512" y="6558"/>
                  </a:lnTo>
                  <a:lnTo>
                    <a:pt x="6013" y="6638"/>
                  </a:lnTo>
                  <a:lnTo>
                    <a:pt x="4898" y="5059"/>
                  </a:lnTo>
                  <a:lnTo>
                    <a:pt x="2971" y="5077"/>
                  </a:lnTo>
                  <a:lnTo>
                    <a:pt x="2668" y="4488"/>
                  </a:lnTo>
                  <a:lnTo>
                    <a:pt x="3827" y="2945"/>
                  </a:lnTo>
                  <a:lnTo>
                    <a:pt x="3203" y="1116"/>
                  </a:lnTo>
                  <a:lnTo>
                    <a:pt x="3676" y="643"/>
                  </a:lnTo>
                  <a:lnTo>
                    <a:pt x="5513" y="1259"/>
                  </a:lnTo>
                  <a:lnTo>
                    <a:pt x="6530" y="509"/>
                  </a:lnTo>
                  <a:cubicBezTo>
                    <a:pt x="6521" y="331"/>
                    <a:pt x="6486" y="161"/>
                    <a:pt x="6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715787" y="2441547"/>
              <a:ext cx="225190" cy="37045"/>
            </a:xfrm>
            <a:custGeom>
              <a:avLst/>
              <a:gdLst/>
              <a:ahLst/>
              <a:cxnLst/>
              <a:rect l="l" t="t" r="r" b="b"/>
              <a:pathLst>
                <a:path w="6407" h="1054" extrusionOk="0">
                  <a:moveTo>
                    <a:pt x="1" y="0"/>
                  </a:moveTo>
                  <a:lnTo>
                    <a:pt x="1" y="1053"/>
                  </a:lnTo>
                  <a:lnTo>
                    <a:pt x="6406" y="1053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7"/>
          <p:cNvGrpSpPr/>
          <p:nvPr/>
        </p:nvGrpSpPr>
        <p:grpSpPr>
          <a:xfrm>
            <a:off x="4393524" y="1810748"/>
            <a:ext cx="357169" cy="486489"/>
            <a:chOff x="4070737" y="2071423"/>
            <a:chExt cx="357169" cy="486489"/>
          </a:xfrm>
        </p:grpSpPr>
        <p:sp>
          <p:nvSpPr>
            <p:cNvPr id="601" name="Google Shape;601;p47"/>
            <p:cNvSpPr/>
            <p:nvPr/>
          </p:nvSpPr>
          <p:spPr>
            <a:xfrm>
              <a:off x="4135975" y="2288823"/>
              <a:ext cx="227369" cy="269089"/>
            </a:xfrm>
            <a:custGeom>
              <a:avLst/>
              <a:gdLst/>
              <a:ahLst/>
              <a:cxnLst/>
              <a:rect l="l" t="t" r="r" b="b"/>
              <a:pathLst>
                <a:path w="6469" h="7656" extrusionOk="0">
                  <a:moveTo>
                    <a:pt x="0" y="1"/>
                  </a:moveTo>
                  <a:lnTo>
                    <a:pt x="964" y="7655"/>
                  </a:lnTo>
                  <a:lnTo>
                    <a:pt x="5514" y="7655"/>
                  </a:lnTo>
                  <a:lnTo>
                    <a:pt x="6468" y="1"/>
                  </a:lnTo>
                  <a:lnTo>
                    <a:pt x="4604" y="1"/>
                  </a:lnTo>
                  <a:lnTo>
                    <a:pt x="4604" y="2008"/>
                  </a:lnTo>
                  <a:lnTo>
                    <a:pt x="3239" y="2972"/>
                  </a:lnTo>
                  <a:lnTo>
                    <a:pt x="1874" y="200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4230351" y="2288823"/>
              <a:ext cx="38908" cy="69662"/>
            </a:xfrm>
            <a:custGeom>
              <a:avLst/>
              <a:gdLst/>
              <a:ahLst/>
              <a:cxnLst/>
              <a:rect l="l" t="t" r="r" b="b"/>
              <a:pathLst>
                <a:path w="1107" h="1982" extrusionOk="0">
                  <a:moveTo>
                    <a:pt x="1" y="1"/>
                  </a:moveTo>
                  <a:lnTo>
                    <a:pt x="1" y="1589"/>
                  </a:lnTo>
                  <a:lnTo>
                    <a:pt x="554" y="1981"/>
                  </a:lnTo>
                  <a:lnTo>
                    <a:pt x="1107" y="1589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4070737" y="2071423"/>
              <a:ext cx="357169" cy="189199"/>
            </a:xfrm>
            <a:custGeom>
              <a:avLst/>
              <a:gdLst/>
              <a:ahLst/>
              <a:cxnLst/>
              <a:rect l="l" t="t" r="r" b="b"/>
              <a:pathLst>
                <a:path w="10162" h="5383" extrusionOk="0">
                  <a:moveTo>
                    <a:pt x="3079" y="1"/>
                  </a:moveTo>
                  <a:cubicBezTo>
                    <a:pt x="2474" y="1"/>
                    <a:pt x="1990" y="485"/>
                    <a:pt x="1990" y="1092"/>
                  </a:cubicBezTo>
                  <a:cubicBezTo>
                    <a:pt x="1990" y="1377"/>
                    <a:pt x="2097" y="1636"/>
                    <a:pt x="2285" y="1832"/>
                  </a:cubicBezTo>
                  <a:lnTo>
                    <a:pt x="1812" y="2787"/>
                  </a:lnTo>
                  <a:lnTo>
                    <a:pt x="1812" y="3429"/>
                  </a:lnTo>
                  <a:lnTo>
                    <a:pt x="1" y="3429"/>
                  </a:lnTo>
                  <a:lnTo>
                    <a:pt x="1" y="4241"/>
                  </a:lnTo>
                  <a:lnTo>
                    <a:pt x="509" y="4241"/>
                  </a:lnTo>
                  <a:lnTo>
                    <a:pt x="750" y="5383"/>
                  </a:lnTo>
                  <a:lnTo>
                    <a:pt x="9404" y="5383"/>
                  </a:lnTo>
                  <a:lnTo>
                    <a:pt x="9644" y="4241"/>
                  </a:lnTo>
                  <a:lnTo>
                    <a:pt x="10162" y="4241"/>
                  </a:lnTo>
                  <a:lnTo>
                    <a:pt x="10162" y="3429"/>
                  </a:lnTo>
                  <a:lnTo>
                    <a:pt x="8351" y="3429"/>
                  </a:lnTo>
                  <a:lnTo>
                    <a:pt x="8351" y="2787"/>
                  </a:lnTo>
                  <a:lnTo>
                    <a:pt x="7887" y="1832"/>
                  </a:lnTo>
                  <a:cubicBezTo>
                    <a:pt x="8065" y="1636"/>
                    <a:pt x="8172" y="1377"/>
                    <a:pt x="8172" y="1092"/>
                  </a:cubicBezTo>
                  <a:cubicBezTo>
                    <a:pt x="8172" y="485"/>
                    <a:pt x="7705" y="1"/>
                    <a:pt x="7125" y="1"/>
                  </a:cubicBezTo>
                  <a:cubicBezTo>
                    <a:pt x="7099" y="1"/>
                    <a:pt x="7074" y="2"/>
                    <a:pt x="7048" y="4"/>
                  </a:cubicBezTo>
                  <a:cubicBezTo>
                    <a:pt x="6522" y="39"/>
                    <a:pt x="6121" y="468"/>
                    <a:pt x="6067" y="985"/>
                  </a:cubicBezTo>
                  <a:cubicBezTo>
                    <a:pt x="6014" y="1636"/>
                    <a:pt x="6504" y="2180"/>
                    <a:pt x="7120" y="2180"/>
                  </a:cubicBezTo>
                  <a:lnTo>
                    <a:pt x="7182" y="2180"/>
                  </a:lnTo>
                  <a:lnTo>
                    <a:pt x="7566" y="2974"/>
                  </a:lnTo>
                  <a:lnTo>
                    <a:pt x="7566" y="3429"/>
                  </a:lnTo>
                  <a:lnTo>
                    <a:pt x="2624" y="3429"/>
                  </a:lnTo>
                  <a:lnTo>
                    <a:pt x="2624" y="2974"/>
                  </a:lnTo>
                  <a:lnTo>
                    <a:pt x="3016" y="2180"/>
                  </a:lnTo>
                  <a:lnTo>
                    <a:pt x="3079" y="2180"/>
                  </a:lnTo>
                  <a:cubicBezTo>
                    <a:pt x="3712" y="2180"/>
                    <a:pt x="4212" y="1654"/>
                    <a:pt x="4167" y="1012"/>
                  </a:cubicBezTo>
                  <a:cubicBezTo>
                    <a:pt x="4131" y="476"/>
                    <a:pt x="3694" y="39"/>
                    <a:pt x="3159" y="4"/>
                  </a:cubicBezTo>
                  <a:cubicBezTo>
                    <a:pt x="3132" y="2"/>
                    <a:pt x="3106" y="1"/>
                    <a:pt x="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7"/>
          <p:cNvGrpSpPr/>
          <p:nvPr/>
        </p:nvGrpSpPr>
        <p:grpSpPr>
          <a:xfrm>
            <a:off x="6875404" y="1810853"/>
            <a:ext cx="486652" cy="486371"/>
            <a:chOff x="5295879" y="2071528"/>
            <a:chExt cx="486652" cy="486371"/>
          </a:xfrm>
        </p:grpSpPr>
        <p:sp>
          <p:nvSpPr>
            <p:cNvPr id="605" name="Google Shape;605;p47"/>
            <p:cNvSpPr/>
            <p:nvPr/>
          </p:nvSpPr>
          <p:spPr>
            <a:xfrm>
              <a:off x="5585934" y="2230510"/>
              <a:ext cx="95039" cy="37045"/>
            </a:xfrm>
            <a:custGeom>
              <a:avLst/>
              <a:gdLst/>
              <a:ahLst/>
              <a:cxnLst/>
              <a:rect l="l" t="t" r="r" b="b"/>
              <a:pathLst>
                <a:path w="2704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2703" y="1053"/>
                  </a:lnTo>
                  <a:cubicBezTo>
                    <a:pt x="2578" y="679"/>
                    <a:pt x="2400" y="322"/>
                    <a:pt x="2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5585934" y="2172829"/>
              <a:ext cx="51140" cy="29172"/>
            </a:xfrm>
            <a:custGeom>
              <a:avLst/>
              <a:gdLst/>
              <a:ahLst/>
              <a:cxnLst/>
              <a:rect l="l" t="t" r="r" b="b"/>
              <a:pathLst>
                <a:path w="1455" h="830" extrusionOk="0">
                  <a:moveTo>
                    <a:pt x="0" y="0"/>
                  </a:moveTo>
                  <a:lnTo>
                    <a:pt x="0" y="830"/>
                  </a:lnTo>
                  <a:lnTo>
                    <a:pt x="1454" y="830"/>
                  </a:lnTo>
                  <a:cubicBezTo>
                    <a:pt x="1035" y="464"/>
                    <a:pt x="536" y="1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5396829" y="2361582"/>
              <a:ext cx="284765" cy="37045"/>
            </a:xfrm>
            <a:custGeom>
              <a:avLst/>
              <a:gdLst/>
              <a:ahLst/>
              <a:cxnLst/>
              <a:rect l="l" t="t" r="r" b="b"/>
              <a:pathLst>
                <a:path w="8102" h="1054" extrusionOk="0">
                  <a:moveTo>
                    <a:pt x="1" y="1"/>
                  </a:moveTo>
                  <a:cubicBezTo>
                    <a:pt x="135" y="375"/>
                    <a:pt x="304" y="732"/>
                    <a:pt x="527" y="1053"/>
                  </a:cubicBezTo>
                  <a:lnTo>
                    <a:pt x="7575" y="1053"/>
                  </a:lnTo>
                  <a:cubicBezTo>
                    <a:pt x="7798" y="732"/>
                    <a:pt x="7976" y="375"/>
                    <a:pt x="8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5585934" y="2296063"/>
              <a:ext cx="102560" cy="37010"/>
            </a:xfrm>
            <a:custGeom>
              <a:avLst/>
              <a:gdLst/>
              <a:ahLst/>
              <a:cxnLst/>
              <a:rect l="l" t="t" r="r" b="b"/>
              <a:pathLst>
                <a:path w="2918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2882" y="1053"/>
                  </a:lnTo>
                  <a:cubicBezTo>
                    <a:pt x="2909" y="883"/>
                    <a:pt x="2917" y="705"/>
                    <a:pt x="2917" y="526"/>
                  </a:cubicBezTo>
                  <a:cubicBezTo>
                    <a:pt x="2917" y="348"/>
                    <a:pt x="2909" y="170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5389623" y="2165307"/>
              <a:ext cx="167794" cy="167759"/>
            </a:xfrm>
            <a:custGeom>
              <a:avLst/>
              <a:gdLst/>
              <a:ahLst/>
              <a:cxnLst/>
              <a:rect l="l" t="t" r="r" b="b"/>
              <a:pathLst>
                <a:path w="4774" h="4773" extrusionOk="0">
                  <a:moveTo>
                    <a:pt x="3748" y="1017"/>
                  </a:moveTo>
                  <a:lnTo>
                    <a:pt x="3748" y="1829"/>
                  </a:lnTo>
                  <a:lnTo>
                    <a:pt x="2936" y="1829"/>
                  </a:lnTo>
                  <a:lnTo>
                    <a:pt x="2936" y="1017"/>
                  </a:lnTo>
                  <a:close/>
                  <a:moveTo>
                    <a:pt x="1874" y="2908"/>
                  </a:moveTo>
                  <a:lnTo>
                    <a:pt x="1874" y="3720"/>
                  </a:lnTo>
                  <a:lnTo>
                    <a:pt x="1071" y="3720"/>
                  </a:lnTo>
                  <a:lnTo>
                    <a:pt x="1071" y="2908"/>
                  </a:lnTo>
                  <a:close/>
                  <a:moveTo>
                    <a:pt x="3748" y="2908"/>
                  </a:moveTo>
                  <a:lnTo>
                    <a:pt x="3748" y="3720"/>
                  </a:lnTo>
                  <a:lnTo>
                    <a:pt x="2936" y="3720"/>
                  </a:lnTo>
                  <a:lnTo>
                    <a:pt x="2936" y="2908"/>
                  </a:lnTo>
                  <a:close/>
                  <a:moveTo>
                    <a:pt x="4247" y="0"/>
                  </a:moveTo>
                  <a:cubicBezTo>
                    <a:pt x="1901" y="0"/>
                    <a:pt x="1" y="1909"/>
                    <a:pt x="1" y="4246"/>
                  </a:cubicBezTo>
                  <a:cubicBezTo>
                    <a:pt x="1" y="4425"/>
                    <a:pt x="10" y="4603"/>
                    <a:pt x="27" y="4773"/>
                  </a:cubicBezTo>
                  <a:lnTo>
                    <a:pt x="4773" y="4773"/>
                  </a:lnTo>
                  <a:lnTo>
                    <a:pt x="4773" y="36"/>
                  </a:lnTo>
                  <a:cubicBezTo>
                    <a:pt x="4595" y="18"/>
                    <a:pt x="4426" y="0"/>
                    <a:pt x="4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5441047" y="2427136"/>
              <a:ext cx="196334" cy="37010"/>
            </a:xfrm>
            <a:custGeom>
              <a:avLst/>
              <a:gdLst/>
              <a:ahLst/>
              <a:cxnLst/>
              <a:rect l="l" t="t" r="r" b="b"/>
              <a:pathLst>
                <a:path w="5586" h="1053" extrusionOk="0">
                  <a:moveTo>
                    <a:pt x="1" y="0"/>
                  </a:moveTo>
                  <a:cubicBezTo>
                    <a:pt x="750" y="660"/>
                    <a:pt x="1723" y="1053"/>
                    <a:pt x="2793" y="1053"/>
                  </a:cubicBezTo>
                  <a:cubicBezTo>
                    <a:pt x="3864" y="1053"/>
                    <a:pt x="4836" y="660"/>
                    <a:pt x="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5295879" y="2071528"/>
              <a:ext cx="486652" cy="486371"/>
            </a:xfrm>
            <a:custGeom>
              <a:avLst/>
              <a:gdLst/>
              <a:ahLst/>
              <a:cxnLst/>
              <a:rect l="l" t="t" r="r" b="b"/>
              <a:pathLst>
                <a:path w="13846" h="13838" extrusionOk="0">
                  <a:moveTo>
                    <a:pt x="6923" y="1856"/>
                  </a:moveTo>
                  <a:cubicBezTo>
                    <a:pt x="9715" y="1856"/>
                    <a:pt x="11981" y="4131"/>
                    <a:pt x="11981" y="6914"/>
                  </a:cubicBezTo>
                  <a:cubicBezTo>
                    <a:pt x="11981" y="9707"/>
                    <a:pt x="9715" y="11973"/>
                    <a:pt x="6923" y="11973"/>
                  </a:cubicBezTo>
                  <a:cubicBezTo>
                    <a:pt x="4131" y="11973"/>
                    <a:pt x="1865" y="9707"/>
                    <a:pt x="1865" y="6914"/>
                  </a:cubicBezTo>
                  <a:cubicBezTo>
                    <a:pt x="1865" y="4131"/>
                    <a:pt x="4131" y="1856"/>
                    <a:pt x="6923" y="1856"/>
                  </a:cubicBezTo>
                  <a:close/>
                  <a:moveTo>
                    <a:pt x="6923" y="1"/>
                  </a:moveTo>
                  <a:cubicBezTo>
                    <a:pt x="5076" y="1"/>
                    <a:pt x="3337" y="714"/>
                    <a:pt x="2034" y="2026"/>
                  </a:cubicBezTo>
                  <a:cubicBezTo>
                    <a:pt x="723" y="3328"/>
                    <a:pt x="0" y="5068"/>
                    <a:pt x="0" y="6914"/>
                  </a:cubicBezTo>
                  <a:cubicBezTo>
                    <a:pt x="0" y="8761"/>
                    <a:pt x="723" y="10501"/>
                    <a:pt x="2034" y="11812"/>
                  </a:cubicBezTo>
                  <a:cubicBezTo>
                    <a:pt x="3337" y="13114"/>
                    <a:pt x="5076" y="13837"/>
                    <a:pt x="6923" y="13837"/>
                  </a:cubicBezTo>
                  <a:cubicBezTo>
                    <a:pt x="8770" y="13837"/>
                    <a:pt x="10509" y="13114"/>
                    <a:pt x="11821" y="11812"/>
                  </a:cubicBezTo>
                  <a:cubicBezTo>
                    <a:pt x="13123" y="10501"/>
                    <a:pt x="13846" y="8761"/>
                    <a:pt x="13846" y="6914"/>
                  </a:cubicBezTo>
                  <a:cubicBezTo>
                    <a:pt x="13846" y="5068"/>
                    <a:pt x="13123" y="3328"/>
                    <a:pt x="11821" y="2026"/>
                  </a:cubicBezTo>
                  <a:cubicBezTo>
                    <a:pt x="10509" y="714"/>
                    <a:pt x="8770" y="1"/>
                    <a:pt x="6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25" name="Google Shape;725;p52"/>
          <p:cNvSpPr txBox="1">
            <a:spLocks noGrp="1"/>
          </p:cNvSpPr>
          <p:nvPr>
            <p:ph type="title"/>
          </p:nvPr>
        </p:nvSpPr>
        <p:spPr>
          <a:xfrm>
            <a:off x="720000" y="4153891"/>
            <a:ext cx="7704000" cy="433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hlinkClick r:id="rId4"/>
              </a:rPr>
              <a:t>How Open-Source AI could transform Government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Government and Civics Lesson for High School by Slidesgo">
  <a:themeElements>
    <a:clrScheme name="Simple Light">
      <a:dk1>
        <a:srgbClr val="000000"/>
      </a:dk1>
      <a:lt1>
        <a:srgbClr val="EBEBEB"/>
      </a:lt1>
      <a:dk2>
        <a:srgbClr val="C90220"/>
      </a:dk2>
      <a:lt2>
        <a:srgbClr val="1E2E5C"/>
      </a:lt2>
      <a:accent1>
        <a:srgbClr val="AAAA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918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Hind</vt:lpstr>
      <vt:lpstr>Bebas Neue</vt:lpstr>
      <vt:lpstr>Nunito Light</vt:lpstr>
      <vt:lpstr>Arial</vt:lpstr>
      <vt:lpstr>Lato</vt:lpstr>
      <vt:lpstr>American Government and Civics Lesson for High School by Slidesgo</vt:lpstr>
      <vt:lpstr>AI in Government and Public Sector</vt:lpstr>
      <vt:lpstr>Government &amp; Public Sector</vt:lpstr>
      <vt:lpstr>AI in Govt &amp; Public Sector</vt:lpstr>
      <vt:lpstr>Use Case – Healthcare &amp; Benefits Delivery</vt:lpstr>
      <vt:lpstr>Techniques Used</vt:lpstr>
      <vt:lpstr>Impacts &amp; Benefits</vt:lpstr>
      <vt:lpstr>Challenges &amp; Risks</vt:lpstr>
      <vt:lpstr>Future Trends</vt:lpstr>
      <vt:lpstr>How Open-Source AI could transform Government</vt:lpstr>
      <vt:lpstr>Takeaways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Alfredo Garza</dc:creator>
  <cp:lastModifiedBy>Alfredo Garza</cp:lastModifiedBy>
  <cp:revision>1</cp:revision>
  <dcterms:modified xsi:type="dcterms:W3CDTF">2025-07-14T18:01:04Z</dcterms:modified>
</cp:coreProperties>
</file>