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1" r:id="rId5"/>
    <p:sldId id="268" r:id="rId6"/>
    <p:sldId id="269" r:id="rId7"/>
    <p:sldId id="270" r:id="rId8"/>
    <p:sldId id="262" r:id="rId9"/>
    <p:sldId id="263" r:id="rId10"/>
    <p:sldId id="27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EB321-9DB3-44D0-89CE-336946656A12}" v="9" dt="2025-06-07T19:06:24.274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58" d="100"/>
          <a:sy n="58" d="100"/>
        </p:scale>
        <p:origin x="64" y="2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arza" userId="e63e6a9df3c3cfcc" providerId="LiveId" clId="{83BEB321-9DB3-44D0-89CE-336946656A12}"/>
    <pc:docChg chg="undo custSel addSld delSld modSld sldOrd">
      <pc:chgData name="Fred Garza" userId="e63e6a9df3c3cfcc" providerId="LiveId" clId="{83BEB321-9DB3-44D0-89CE-336946656A12}" dt="2025-06-07T19:04:43.391" v="1943" actId="22"/>
      <pc:docMkLst>
        <pc:docMk/>
      </pc:docMkLst>
      <pc:sldChg chg="modSp mod">
        <pc:chgData name="Fred Garza" userId="e63e6a9df3c3cfcc" providerId="LiveId" clId="{83BEB321-9DB3-44D0-89CE-336946656A12}" dt="2025-06-07T18:13:19.629" v="33" actId="20577"/>
        <pc:sldMkLst>
          <pc:docMk/>
          <pc:sldMk cId="435141664" sldId="256"/>
        </pc:sldMkLst>
        <pc:spChg chg="mod">
          <ac:chgData name="Fred Garza" userId="e63e6a9df3c3cfcc" providerId="LiveId" clId="{83BEB321-9DB3-44D0-89CE-336946656A12}" dt="2025-06-07T18:13:19.629" v="33" actId="20577"/>
          <ac:spMkLst>
            <pc:docMk/>
            <pc:sldMk cId="435141664" sldId="256"/>
            <ac:spMk id="3" creationId="{00000000-0000-0000-0000-000000000000}"/>
          </ac:spMkLst>
        </pc:spChg>
      </pc:sldChg>
      <pc:sldChg chg="modSp mod">
        <pc:chgData name="Fred Garza" userId="e63e6a9df3c3cfcc" providerId="LiveId" clId="{83BEB321-9DB3-44D0-89CE-336946656A12}" dt="2025-06-07T18:28:11.120" v="818" actId="33524"/>
        <pc:sldMkLst>
          <pc:docMk/>
          <pc:sldMk cId="1772969468" sldId="257"/>
        </pc:sldMkLst>
        <pc:spChg chg="mod">
          <ac:chgData name="Fred Garza" userId="e63e6a9df3c3cfcc" providerId="LiveId" clId="{83BEB321-9DB3-44D0-89CE-336946656A12}" dt="2025-06-07T18:13:41.645" v="51" actId="20577"/>
          <ac:spMkLst>
            <pc:docMk/>
            <pc:sldMk cId="1772969468" sldId="257"/>
            <ac:spMk id="2" creationId="{00000000-0000-0000-0000-000000000000}"/>
          </ac:spMkLst>
        </pc:spChg>
        <pc:spChg chg="mod">
          <ac:chgData name="Fred Garza" userId="e63e6a9df3c3cfcc" providerId="LiveId" clId="{83BEB321-9DB3-44D0-89CE-336946656A12}" dt="2025-06-07T18:28:11.120" v="818" actId="33524"/>
          <ac:spMkLst>
            <pc:docMk/>
            <pc:sldMk cId="1772969468" sldId="257"/>
            <ac:spMk id="3" creationId="{00000000-0000-0000-0000-000000000000}"/>
          </ac:spMkLst>
        </pc:spChg>
      </pc:sldChg>
      <pc:sldChg chg="del">
        <pc:chgData name="Fred Garza" userId="e63e6a9df3c3cfcc" providerId="LiveId" clId="{83BEB321-9DB3-44D0-89CE-336946656A12}" dt="2025-06-07T18:14:32.936" v="75" actId="47"/>
        <pc:sldMkLst>
          <pc:docMk/>
          <pc:sldMk cId="1928620899" sldId="258"/>
        </pc:sldMkLst>
      </pc:sldChg>
      <pc:sldChg chg="del">
        <pc:chgData name="Fred Garza" userId="e63e6a9df3c3cfcc" providerId="LiveId" clId="{83BEB321-9DB3-44D0-89CE-336946656A12}" dt="2025-06-07T18:14:32.936" v="75" actId="47"/>
        <pc:sldMkLst>
          <pc:docMk/>
          <pc:sldMk cId="3948826341" sldId="259"/>
        </pc:sldMkLst>
      </pc:sldChg>
      <pc:sldChg chg="del">
        <pc:chgData name="Fred Garza" userId="e63e6a9df3c3cfcc" providerId="LiveId" clId="{83BEB321-9DB3-44D0-89CE-336946656A12}" dt="2025-06-07T18:14:32.936" v="75" actId="47"/>
        <pc:sldMkLst>
          <pc:docMk/>
          <pc:sldMk cId="2738627701" sldId="260"/>
        </pc:sldMkLst>
      </pc:sldChg>
      <pc:sldChg chg="delSp modSp mod">
        <pc:chgData name="Fred Garza" userId="e63e6a9df3c3cfcc" providerId="LiveId" clId="{83BEB321-9DB3-44D0-89CE-336946656A12}" dt="2025-06-07T18:15:16.777" v="109" actId="478"/>
        <pc:sldMkLst>
          <pc:docMk/>
          <pc:sldMk cId="3537718460" sldId="261"/>
        </pc:sldMkLst>
        <pc:spChg chg="mod">
          <ac:chgData name="Fred Garza" userId="e63e6a9df3c3cfcc" providerId="LiveId" clId="{83BEB321-9DB3-44D0-89CE-336946656A12}" dt="2025-06-07T18:15:11.414" v="108" actId="20577"/>
          <ac:spMkLst>
            <pc:docMk/>
            <pc:sldMk cId="3537718460" sldId="261"/>
            <ac:spMk id="2" creationId="{00000000-0000-0000-0000-000000000000}"/>
          </ac:spMkLst>
        </pc:spChg>
        <pc:spChg chg="del">
          <ac:chgData name="Fred Garza" userId="e63e6a9df3c3cfcc" providerId="LiveId" clId="{83BEB321-9DB3-44D0-89CE-336946656A12}" dt="2025-06-07T18:15:16.777" v="109" actId="478"/>
          <ac:spMkLst>
            <pc:docMk/>
            <pc:sldMk cId="3537718460" sldId="261"/>
            <ac:spMk id="3" creationId="{00000000-0000-0000-0000-000000000000}"/>
          </ac:spMkLst>
        </pc:spChg>
      </pc:sldChg>
      <pc:sldChg chg="modSp mod">
        <pc:chgData name="Fred Garza" userId="e63e6a9df3c3cfcc" providerId="LiveId" clId="{83BEB321-9DB3-44D0-89CE-336946656A12}" dt="2025-06-07T18:16:54.452" v="202" actId="20577"/>
        <pc:sldMkLst>
          <pc:docMk/>
          <pc:sldMk cId="2637673684" sldId="262"/>
        </pc:sldMkLst>
        <pc:spChg chg="mod">
          <ac:chgData name="Fred Garza" userId="e63e6a9df3c3cfcc" providerId="LiveId" clId="{83BEB321-9DB3-44D0-89CE-336946656A12}" dt="2025-06-07T18:16:54.452" v="202" actId="20577"/>
          <ac:spMkLst>
            <pc:docMk/>
            <pc:sldMk cId="2637673684" sldId="262"/>
            <ac:spMk id="2" creationId="{00000000-0000-0000-0000-000000000000}"/>
          </ac:spMkLst>
        </pc:spChg>
      </pc:sldChg>
      <pc:sldChg chg="modSp mod ord">
        <pc:chgData name="Fred Garza" userId="e63e6a9df3c3cfcc" providerId="LiveId" clId="{83BEB321-9DB3-44D0-89CE-336946656A12}" dt="2025-06-07T18:17:35.813" v="222" actId="20577"/>
        <pc:sldMkLst>
          <pc:docMk/>
          <pc:sldMk cId="547100618" sldId="263"/>
        </pc:sldMkLst>
        <pc:spChg chg="mod">
          <ac:chgData name="Fred Garza" userId="e63e6a9df3c3cfcc" providerId="LiveId" clId="{83BEB321-9DB3-44D0-89CE-336946656A12}" dt="2025-06-07T18:17:35.813" v="222" actId="20577"/>
          <ac:spMkLst>
            <pc:docMk/>
            <pc:sldMk cId="547100618" sldId="263"/>
            <ac:spMk id="2" creationId="{00000000-0000-0000-0000-000000000000}"/>
          </ac:spMkLst>
        </pc:spChg>
      </pc:sldChg>
      <pc:sldChg chg="addSp delSp modSp add mod modClrScheme chgLayout">
        <pc:chgData name="Fred Garza" userId="e63e6a9df3c3cfcc" providerId="LiveId" clId="{83BEB321-9DB3-44D0-89CE-336946656A12}" dt="2025-06-07T19:04:43.391" v="1943" actId="22"/>
        <pc:sldMkLst>
          <pc:docMk/>
          <pc:sldMk cId="3821369824" sldId="267"/>
        </pc:sldMkLst>
        <pc:spChg chg="mod">
          <ac:chgData name="Fred Garza" userId="e63e6a9df3c3cfcc" providerId="LiveId" clId="{83BEB321-9DB3-44D0-89CE-336946656A12}" dt="2025-06-07T18:57:25.079" v="1942" actId="26606"/>
          <ac:spMkLst>
            <pc:docMk/>
            <pc:sldMk cId="3821369824" sldId="267"/>
            <ac:spMk id="2" creationId="{418A8C77-8526-BAB5-A73C-E1A92B849EA2}"/>
          </ac:spMkLst>
        </pc:spChg>
        <pc:spChg chg="mod">
          <ac:chgData name="Fred Garza" userId="e63e6a9df3c3cfcc" providerId="LiveId" clId="{83BEB321-9DB3-44D0-89CE-336946656A12}" dt="2025-06-07T18:57:25.079" v="1942" actId="26606"/>
          <ac:spMkLst>
            <pc:docMk/>
            <pc:sldMk cId="3821369824" sldId="267"/>
            <ac:spMk id="3" creationId="{231E6913-E14A-0298-E5B9-A194D32457A2}"/>
          </ac:spMkLst>
        </pc:spChg>
        <pc:spChg chg="add del mod">
          <ac:chgData name="Fred Garza" userId="e63e6a9df3c3cfcc" providerId="LiveId" clId="{83BEB321-9DB3-44D0-89CE-336946656A12}" dt="2025-06-07T19:04:43.391" v="1943" actId="22"/>
          <ac:spMkLst>
            <pc:docMk/>
            <pc:sldMk cId="3821369824" sldId="267"/>
            <ac:spMk id="8" creationId="{C7684BF2-9130-AAA2-721F-AA7C4E7AEC4A}"/>
          </ac:spMkLst>
        </pc:spChg>
        <pc:picChg chg="add mod ord">
          <ac:chgData name="Fred Garza" userId="e63e6a9df3c3cfcc" providerId="LiveId" clId="{83BEB321-9DB3-44D0-89CE-336946656A12}" dt="2025-06-07T19:04:43.391" v="1943" actId="22"/>
          <ac:picMkLst>
            <pc:docMk/>
            <pc:sldMk cId="3821369824" sldId="267"/>
            <ac:picMk id="5" creationId="{75CA2D5D-AA62-AA87-7BF3-B440C76552E4}"/>
          </ac:picMkLst>
        </pc:picChg>
      </pc:sldChg>
      <pc:sldChg chg="addSp modSp add mod modNotesTx">
        <pc:chgData name="Fred Garza" userId="e63e6a9df3c3cfcc" providerId="LiveId" clId="{83BEB321-9DB3-44D0-89CE-336946656A12}" dt="2025-06-07T18:56:55.389" v="1941" actId="1076"/>
        <pc:sldMkLst>
          <pc:docMk/>
          <pc:sldMk cId="3398599361" sldId="268"/>
        </pc:sldMkLst>
        <pc:spChg chg="mod">
          <ac:chgData name="Fred Garza" userId="e63e6a9df3c3cfcc" providerId="LiveId" clId="{83BEB321-9DB3-44D0-89CE-336946656A12}" dt="2025-06-07T18:15:50.812" v="143" actId="20577"/>
          <ac:spMkLst>
            <pc:docMk/>
            <pc:sldMk cId="3398599361" sldId="268"/>
            <ac:spMk id="2" creationId="{B20F9877-D1BF-4B10-7B5F-A79D122ED69D}"/>
          </ac:spMkLst>
        </pc:spChg>
        <pc:spChg chg="mod">
          <ac:chgData name="Fred Garza" userId="e63e6a9df3c3cfcc" providerId="LiveId" clId="{83BEB321-9DB3-44D0-89CE-336946656A12}" dt="2025-06-07T18:53:31.969" v="1923" actId="20577"/>
          <ac:spMkLst>
            <pc:docMk/>
            <pc:sldMk cId="3398599361" sldId="268"/>
            <ac:spMk id="3" creationId="{88F629E0-46B5-8DD9-1079-01F59AB8CC5A}"/>
          </ac:spMkLst>
        </pc:spChg>
        <pc:picChg chg="add mod">
          <ac:chgData name="Fred Garza" userId="e63e6a9df3c3cfcc" providerId="LiveId" clId="{83BEB321-9DB3-44D0-89CE-336946656A12}" dt="2025-06-07T18:55:10.268" v="1928" actId="1076"/>
          <ac:picMkLst>
            <pc:docMk/>
            <pc:sldMk cId="3398599361" sldId="268"/>
            <ac:picMk id="5" creationId="{382D4D71-EF57-0B1C-89D8-EACC95692853}"/>
          </ac:picMkLst>
        </pc:picChg>
        <pc:picChg chg="add mod">
          <ac:chgData name="Fred Garza" userId="e63e6a9df3c3cfcc" providerId="LiveId" clId="{83BEB321-9DB3-44D0-89CE-336946656A12}" dt="2025-06-07T18:56:00.221" v="1936" actId="14100"/>
          <ac:picMkLst>
            <pc:docMk/>
            <pc:sldMk cId="3398599361" sldId="268"/>
            <ac:picMk id="7" creationId="{3E3961E1-0232-952C-0F65-FE5A71431148}"/>
          </ac:picMkLst>
        </pc:picChg>
        <pc:picChg chg="add mod">
          <ac:chgData name="Fred Garza" userId="e63e6a9df3c3cfcc" providerId="LiveId" clId="{83BEB321-9DB3-44D0-89CE-336946656A12}" dt="2025-06-07T18:56:55.389" v="1941" actId="1076"/>
          <ac:picMkLst>
            <pc:docMk/>
            <pc:sldMk cId="3398599361" sldId="268"/>
            <ac:picMk id="9" creationId="{03D13660-6D13-E753-ADBE-96698845657C}"/>
          </ac:picMkLst>
        </pc:picChg>
      </pc:sldChg>
      <pc:sldChg chg="modSp add mod">
        <pc:chgData name="Fred Garza" userId="e63e6a9df3c3cfcc" providerId="LiveId" clId="{83BEB321-9DB3-44D0-89CE-336946656A12}" dt="2025-06-07T18:16:41.038" v="185" actId="20577"/>
        <pc:sldMkLst>
          <pc:docMk/>
          <pc:sldMk cId="4259395951" sldId="269"/>
        </pc:sldMkLst>
        <pc:spChg chg="mod">
          <ac:chgData name="Fred Garza" userId="e63e6a9df3c3cfcc" providerId="LiveId" clId="{83BEB321-9DB3-44D0-89CE-336946656A12}" dt="2025-06-07T18:16:41.038" v="185" actId="20577"/>
          <ac:spMkLst>
            <pc:docMk/>
            <pc:sldMk cId="4259395951" sldId="269"/>
            <ac:spMk id="2" creationId="{DEC61F6A-7C00-F249-522D-3B12A48F7601}"/>
          </ac:spMkLst>
        </pc:spChg>
      </pc:sldChg>
      <pc:sldChg chg="modSp add mod">
        <pc:chgData name="Fred Garza" userId="e63e6a9df3c3cfcc" providerId="LiveId" clId="{83BEB321-9DB3-44D0-89CE-336946656A12}" dt="2025-06-07T18:16:28.574" v="184" actId="20577"/>
        <pc:sldMkLst>
          <pc:docMk/>
          <pc:sldMk cId="4060535599" sldId="270"/>
        </pc:sldMkLst>
        <pc:spChg chg="mod">
          <ac:chgData name="Fred Garza" userId="e63e6a9df3c3cfcc" providerId="LiveId" clId="{83BEB321-9DB3-44D0-89CE-336946656A12}" dt="2025-06-07T18:16:28.574" v="184" actId="20577"/>
          <ac:spMkLst>
            <pc:docMk/>
            <pc:sldMk cId="4060535599" sldId="270"/>
            <ac:spMk id="2" creationId="{C8EB4532-2987-FBC0-2E53-E0DD33AA3F92}"/>
          </ac:spMkLst>
        </pc:spChg>
      </pc:sldChg>
      <pc:sldChg chg="modSp add mod">
        <pc:chgData name="Fred Garza" userId="e63e6a9df3c3cfcc" providerId="LiveId" clId="{83BEB321-9DB3-44D0-89CE-336946656A12}" dt="2025-06-07T18:17:23.685" v="210" actId="20577"/>
        <pc:sldMkLst>
          <pc:docMk/>
          <pc:sldMk cId="2514877413" sldId="271"/>
        </pc:sldMkLst>
        <pc:spChg chg="mod">
          <ac:chgData name="Fred Garza" userId="e63e6a9df3c3cfcc" providerId="LiveId" clId="{83BEB321-9DB3-44D0-89CE-336946656A12}" dt="2025-06-07T18:17:23.685" v="210" actId="20577"/>
          <ac:spMkLst>
            <pc:docMk/>
            <pc:sldMk cId="2514877413" sldId="271"/>
            <ac:spMk id="2" creationId="{7AA308F5-B2DA-7CD6-E790-14E9DBA4BC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https://www.qure.ai/us</a:t>
            </a:r>
          </a:p>
          <a:p>
            <a:endParaRPr lang="en-US" dirty="0"/>
          </a:p>
          <a:p>
            <a:r>
              <a:rPr lang="en-US" dirty="0"/>
              <a:t>https://www.acrobiosystems.com/L-408-PD-L1.html</a:t>
            </a:r>
          </a:p>
          <a:p>
            <a:endParaRPr lang="en-US" dirty="0"/>
          </a:p>
          <a:p>
            <a:r>
              <a:rPr lang="en-US" dirty="0"/>
              <a:t>https://www.aidoc.com/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6/7/2025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6/7/2025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6/7/2025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Alfredo Garza</a:t>
            </a:r>
          </a:p>
          <a:p>
            <a:r>
              <a:rPr lang="en-US" dirty="0"/>
              <a:t>09-Jun-2025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EA62C-A1D0-D56C-A14F-B16C3066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08F5-B2DA-7CD6-E790-14E9DBA4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??</a:t>
            </a:r>
          </a:p>
        </p:txBody>
      </p:sp>
    </p:spTree>
    <p:extLst>
      <p:ext uri="{BB962C8B-B14F-4D97-AF65-F5344CB8AC3E}">
        <p14:creationId xmlns:p14="http://schemas.microsoft.com/office/powerpoint/2010/main" val="251487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is the improvement or maintenance of health via the prevention, diagnosis, and treatment of disease, injury and physical or mental illness.</a:t>
            </a:r>
          </a:p>
          <a:p>
            <a:r>
              <a:rPr lang="en-US" dirty="0"/>
              <a:t>A key challenge in this field is many physicians and patients may be reluctant to start relying on AI-driven diagnostics and treatment recommendations.</a:t>
            </a:r>
          </a:p>
          <a:p>
            <a:r>
              <a:rPr lang="en-US" dirty="0"/>
              <a:t>Predictive analytics for disease prevention help analyze patient data to accurately predict potential health risks and recommend preventive measures 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9E73D-4E8B-E7EC-D78E-6D60A70B5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8C77-8526-BAB5-A73C-E1A92B84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AI Use Case Motivation - Explainability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6913-E14A-0298-E5B9-A194D3245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/>
          <a:p>
            <a:r>
              <a:rPr lang="en-US" dirty="0"/>
              <a:t>How to build trust in AI forecasts and predictive treatment recommendations</a:t>
            </a:r>
          </a:p>
          <a:p>
            <a:endParaRPr lang="en-US" dirty="0"/>
          </a:p>
          <a:p>
            <a:r>
              <a:rPr lang="en-US" dirty="0"/>
              <a:t>Example: Hospitals being adoption of explainable AI (XAI) to help Healthcare professionals verify AI-driven discoveries which are then relayed to patients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A2D5D-AA62-AA87-7BF3-B440C7655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909" y="1825625"/>
            <a:ext cx="4583982" cy="4575175"/>
          </a:xfrm>
        </p:spPr>
      </p:pic>
    </p:spTree>
    <p:extLst>
      <p:ext uri="{BB962C8B-B14F-4D97-AF65-F5344CB8AC3E}">
        <p14:creationId xmlns:p14="http://schemas.microsoft.com/office/powerpoint/2010/main" val="382136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Techniques Used in This Domain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16DA-72A5-C956-DDD9-310CE0C94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9877-D1BF-4B10-7B5F-A79D122E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Applications (Case Studies)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29E0-46B5-8DD9-1079-01F59AB8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Qure.ai – An FDA cleared solution to detect, measure and track biometrics. Products include Lung Caner Suite (detect early-stage lung cancers on chest X-rays) and Emergency Suite (detect expanding findings like Pulmonary Embolisms, brain bleeds and collapsed lungs.</a:t>
            </a:r>
          </a:p>
          <a:p>
            <a:r>
              <a:rPr lang="en-US" dirty="0"/>
              <a:t>PathAI – AI-powered pathology application used for drug and diagnostic development. These include quantifying cancer-causing biomarkers in patients, spatial characteristics of tumors on a microscopic scale.</a:t>
            </a:r>
          </a:p>
          <a:p>
            <a:r>
              <a:rPr lang="en-US" dirty="0"/>
              <a:t>Aidoc – A clinical AI solution to unify healthcare AI platforms to improve workflows and patient data accuracy. This connection of care teams across specialties and departments.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D4D71-EF57-0B1C-89D8-EACC95692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1777033" cy="594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961E1-0232-952C-0F65-FE5A71431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5805"/>
            <a:ext cx="1600200" cy="621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13660-6D13-E753-ADBE-966988456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" y="5353801"/>
            <a:ext cx="1524000" cy="5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4B4F-5993-2EFE-0C4B-411003EE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1F6A-7C00-F249-522D-3B12A48F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C3F6-E3D1-789D-14E1-A1A3234E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425939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18F7B-D19D-E95F-8676-35A81C5DC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4532-2987-FBC0-2E53-E0DD33A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B550-9EAE-CAF0-247D-99AD123F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406053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55</TotalTime>
  <Words>325</Words>
  <Application>Microsoft Office PowerPoint</Application>
  <PresentationFormat>Widescreen</PresentationFormat>
  <Paragraphs>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Medium</vt:lpstr>
      <vt:lpstr>Medical Design 16x9</vt:lpstr>
      <vt:lpstr>AI in Healthcare</vt:lpstr>
      <vt:lpstr>What is Healthcare</vt:lpstr>
      <vt:lpstr>AI Use Case Motivation - Explainability</vt:lpstr>
      <vt:lpstr>AI Techniques Used in This Domain</vt:lpstr>
      <vt:lpstr>Key Applications (Case Studies)</vt:lpstr>
      <vt:lpstr>Impact &amp; Benefits</vt:lpstr>
      <vt:lpstr>Challenges &amp; Risks</vt:lpstr>
      <vt:lpstr>Future Directions</vt:lpstr>
      <vt:lpstr>Conclusion</vt:lpstr>
      <vt:lpstr>Demo ??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 Garza</dc:creator>
  <cp:lastModifiedBy>Fred Garza</cp:lastModifiedBy>
  <cp:revision>1</cp:revision>
  <dcterms:created xsi:type="dcterms:W3CDTF">2025-06-07T18:11:19Z</dcterms:created>
  <dcterms:modified xsi:type="dcterms:W3CDTF">2025-06-07T19:06:30Z</dcterms:modified>
</cp:coreProperties>
</file>