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4"/>
  </p:notesMasterIdLst>
  <p:sldIdLst>
    <p:sldId id="256" r:id="rId2"/>
    <p:sldId id="258" r:id="rId3"/>
    <p:sldId id="262" r:id="rId4"/>
    <p:sldId id="261" r:id="rId5"/>
    <p:sldId id="259" r:id="rId6"/>
    <p:sldId id="263" r:id="rId7"/>
    <p:sldId id="264" r:id="rId8"/>
    <p:sldId id="272" r:id="rId9"/>
    <p:sldId id="270" r:id="rId10"/>
    <p:sldId id="260" r:id="rId11"/>
    <p:sldId id="269" r:id="rId12"/>
    <p:sldId id="271" r:id="rId13"/>
  </p:sldIdLst>
  <p:sldSz cx="9144000" cy="5143500" type="screen16x9"/>
  <p:notesSz cx="6858000" cy="9144000"/>
  <p:embeddedFontLst>
    <p:embeddedFont>
      <p:font typeface="Assistant SemiBold" pitchFamily="2" charset="-79"/>
      <p:regular r:id="rId15"/>
      <p:bold r:id="rId16"/>
    </p:embeddedFont>
    <p:embeddedFont>
      <p:font typeface="Cormorant Garamond Medium" pitchFamily="2" charset="0"/>
      <p:regular r:id="rId17"/>
      <p:bold r:id="rId18"/>
      <p:italic r:id="rId19"/>
      <p:boldItalic r:id="rId20"/>
    </p:embeddedFont>
    <p:embeddedFont>
      <p:font typeface="Nunito Light" pitchFamily="2" charset="0"/>
      <p:regular r:id="rId21"/>
      <p:italic r:id="rId22"/>
    </p:embeddedFont>
    <p:embeddedFont>
      <p:font typeface="Roboto" panose="02000000000000000000" pitchFamily="2" charset="0"/>
      <p:regular r:id="rId23"/>
      <p:bold r:id="rId24"/>
      <p:italic r:id="rId25"/>
      <p:boldItalic r:id="rId26"/>
    </p:embeddedFont>
    <p:embeddedFont>
      <p:font typeface="Roboto SemiBold" panose="02000000000000000000" pitchFamily="2" charset="0"/>
      <p:regular r:id="rId27"/>
      <p:bold r:id="rId28"/>
      <p:italic r:id="rId29"/>
      <p:boldItalic r:id="rId30"/>
    </p:embeddedFont>
    <p:embeddedFont>
      <p:font typeface="Ysabeau Office" panose="020B060402020202020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A20A9E8-9920-4A96-9A67-70937F064A07}">
  <a:tblStyle styleId="{3A20A9E8-9920-4A96-9A67-70937F064A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A38667-F172-497B-8906-DCB2EC0F9AC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3" d="100"/>
          <a:sy n="143" d="100"/>
        </p:scale>
        <p:origin x="606"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57760a46eb_0_138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357760a46eb_0_138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1125d80b419_0_2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1125d80b419_0_2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35787eb9c4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35787eb9c4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4e70bffb54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4e70bffb5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125d80b41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125d80b41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a:extLst>
            <a:ext uri="{FF2B5EF4-FFF2-40B4-BE49-F238E27FC236}">
              <a16:creationId xmlns:a16="http://schemas.microsoft.com/office/drawing/2014/main" id="{492C930D-2673-464D-BB85-AC3622A26B5F}"/>
            </a:ext>
          </a:extLst>
        </p:cNvPr>
        <p:cNvGrpSpPr/>
        <p:nvPr/>
      </p:nvGrpSpPr>
      <p:grpSpPr>
        <a:xfrm>
          <a:off x="0" y="0"/>
          <a:ext cx="0" cy="0"/>
          <a:chOff x="0" y="0"/>
          <a:chExt cx="0" cy="0"/>
        </a:xfrm>
      </p:grpSpPr>
      <p:sp>
        <p:nvSpPr>
          <p:cNvPr id="200" name="Google Shape;200;g1125d80b419_0_108:notes">
            <a:extLst>
              <a:ext uri="{FF2B5EF4-FFF2-40B4-BE49-F238E27FC236}">
                <a16:creationId xmlns:a16="http://schemas.microsoft.com/office/drawing/2014/main" id="{68DC4C80-83AC-8BEE-4BF3-7FD182EB14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125d80b419_0_108:notes">
            <a:extLst>
              <a:ext uri="{FF2B5EF4-FFF2-40B4-BE49-F238E27FC236}">
                <a16:creationId xmlns:a16="http://schemas.microsoft.com/office/drawing/2014/main" id="{F657DD77-A2BA-5C2D-BA94-B8917105D4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828709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5787eb9c4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35787eb9c4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pic>
        <p:nvPicPr>
          <p:cNvPr id="9" name="Google Shape;9;p2" title="freepik__a-highquality-closeup-of-a-shop-window-displaying-__55681.jpeg"/>
          <p:cNvPicPr preferRelativeResize="0"/>
          <p:nvPr/>
        </p:nvPicPr>
        <p:blipFill rotWithShape="1">
          <a:blip r:embed="rId2">
            <a:alphaModFix/>
          </a:blip>
          <a:srcRect t="806" b="806"/>
          <a:stretch/>
        </p:blipFill>
        <p:spPr>
          <a:xfrm>
            <a:off x="1" y="-1"/>
            <a:ext cx="9143999" cy="5143501"/>
          </a:xfrm>
          <a:prstGeom prst="rect">
            <a:avLst/>
          </a:prstGeom>
          <a:noFill/>
          <a:ln>
            <a:noFill/>
          </a:ln>
        </p:spPr>
      </p:pic>
      <p:sp>
        <p:nvSpPr>
          <p:cNvPr id="10" name="Google Shape;10;p2"/>
          <p:cNvSpPr txBox="1">
            <a:spLocks noGrp="1"/>
          </p:cNvSpPr>
          <p:nvPr>
            <p:ph type="ctrTitle"/>
          </p:nvPr>
        </p:nvSpPr>
        <p:spPr>
          <a:xfrm>
            <a:off x="228600" y="228600"/>
            <a:ext cx="5792700" cy="31863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lvl1pPr lvl="0">
              <a:lnSpc>
                <a:spcPct val="100000"/>
              </a:lnSpc>
              <a:spcBef>
                <a:spcPts val="0"/>
              </a:spcBef>
              <a:spcAft>
                <a:spcPts val="0"/>
              </a:spcAft>
              <a:buClr>
                <a:schemeClr val="dk2"/>
              </a:buClr>
              <a:buSzPts val="5200"/>
              <a:buNone/>
              <a:defRPr sz="6500">
                <a:solidFill>
                  <a:schemeClr val="dk2"/>
                </a:solidFill>
              </a:defRPr>
            </a:lvl1pPr>
            <a:lvl2pPr lvl="1" algn="ctr">
              <a:lnSpc>
                <a:spcPct val="100000"/>
              </a:lnSpc>
              <a:spcBef>
                <a:spcPts val="0"/>
              </a:spcBef>
              <a:spcAft>
                <a:spcPts val="0"/>
              </a:spcAft>
              <a:buClr>
                <a:schemeClr val="dk2"/>
              </a:buClr>
              <a:buSzPts val="5200"/>
              <a:buNone/>
              <a:defRPr sz="5200">
                <a:solidFill>
                  <a:schemeClr val="dk2"/>
                </a:solidFill>
              </a:defRPr>
            </a:lvl2pPr>
            <a:lvl3pPr lvl="2" algn="ctr">
              <a:lnSpc>
                <a:spcPct val="100000"/>
              </a:lnSpc>
              <a:spcBef>
                <a:spcPts val="0"/>
              </a:spcBef>
              <a:spcAft>
                <a:spcPts val="0"/>
              </a:spcAft>
              <a:buClr>
                <a:schemeClr val="dk2"/>
              </a:buClr>
              <a:buSzPts val="5200"/>
              <a:buNone/>
              <a:defRPr sz="5200">
                <a:solidFill>
                  <a:schemeClr val="dk2"/>
                </a:solidFill>
              </a:defRPr>
            </a:lvl3pPr>
            <a:lvl4pPr lvl="3" algn="ctr">
              <a:lnSpc>
                <a:spcPct val="100000"/>
              </a:lnSpc>
              <a:spcBef>
                <a:spcPts val="0"/>
              </a:spcBef>
              <a:spcAft>
                <a:spcPts val="0"/>
              </a:spcAft>
              <a:buClr>
                <a:schemeClr val="dk2"/>
              </a:buClr>
              <a:buSzPts val="5200"/>
              <a:buNone/>
              <a:defRPr sz="5200">
                <a:solidFill>
                  <a:schemeClr val="dk2"/>
                </a:solidFill>
              </a:defRPr>
            </a:lvl4pPr>
            <a:lvl5pPr lvl="4" algn="ctr">
              <a:lnSpc>
                <a:spcPct val="100000"/>
              </a:lnSpc>
              <a:spcBef>
                <a:spcPts val="0"/>
              </a:spcBef>
              <a:spcAft>
                <a:spcPts val="0"/>
              </a:spcAft>
              <a:buClr>
                <a:schemeClr val="dk2"/>
              </a:buClr>
              <a:buSzPts val="5200"/>
              <a:buNone/>
              <a:defRPr sz="5200">
                <a:solidFill>
                  <a:schemeClr val="dk2"/>
                </a:solidFill>
              </a:defRPr>
            </a:lvl5pPr>
            <a:lvl6pPr lvl="5" algn="ctr">
              <a:lnSpc>
                <a:spcPct val="100000"/>
              </a:lnSpc>
              <a:spcBef>
                <a:spcPts val="0"/>
              </a:spcBef>
              <a:spcAft>
                <a:spcPts val="0"/>
              </a:spcAft>
              <a:buClr>
                <a:schemeClr val="dk2"/>
              </a:buClr>
              <a:buSzPts val="5200"/>
              <a:buNone/>
              <a:defRPr sz="5200">
                <a:solidFill>
                  <a:schemeClr val="dk2"/>
                </a:solidFill>
              </a:defRPr>
            </a:lvl6pPr>
            <a:lvl7pPr lvl="6" algn="ctr">
              <a:lnSpc>
                <a:spcPct val="100000"/>
              </a:lnSpc>
              <a:spcBef>
                <a:spcPts val="0"/>
              </a:spcBef>
              <a:spcAft>
                <a:spcPts val="0"/>
              </a:spcAft>
              <a:buClr>
                <a:schemeClr val="dk2"/>
              </a:buClr>
              <a:buSzPts val="5200"/>
              <a:buNone/>
              <a:defRPr sz="5200">
                <a:solidFill>
                  <a:schemeClr val="dk2"/>
                </a:solidFill>
              </a:defRPr>
            </a:lvl7pPr>
            <a:lvl8pPr lvl="7" algn="ctr">
              <a:lnSpc>
                <a:spcPct val="100000"/>
              </a:lnSpc>
              <a:spcBef>
                <a:spcPts val="0"/>
              </a:spcBef>
              <a:spcAft>
                <a:spcPts val="0"/>
              </a:spcAft>
              <a:buClr>
                <a:schemeClr val="dk2"/>
              </a:buClr>
              <a:buSzPts val="5200"/>
              <a:buNone/>
              <a:defRPr sz="5200">
                <a:solidFill>
                  <a:schemeClr val="dk2"/>
                </a:solidFill>
              </a:defRPr>
            </a:lvl8pPr>
            <a:lvl9pPr lvl="8" algn="ctr">
              <a:lnSpc>
                <a:spcPct val="100000"/>
              </a:lnSpc>
              <a:spcBef>
                <a:spcPts val="0"/>
              </a:spcBef>
              <a:spcAft>
                <a:spcPts val="0"/>
              </a:spcAft>
              <a:buClr>
                <a:schemeClr val="dk2"/>
              </a:buClr>
              <a:buSzPts val="5200"/>
              <a:buNone/>
              <a:defRPr sz="5200">
                <a:solidFill>
                  <a:schemeClr val="dk2"/>
                </a:solidFill>
              </a:defRPr>
            </a:lvl9pPr>
          </a:lstStyle>
          <a:p>
            <a:endParaRPr/>
          </a:p>
        </p:txBody>
      </p:sp>
      <p:sp>
        <p:nvSpPr>
          <p:cNvPr id="11" name="Google Shape;11;p2"/>
          <p:cNvSpPr txBox="1">
            <a:spLocks noGrp="1"/>
          </p:cNvSpPr>
          <p:nvPr>
            <p:ph type="subTitle" idx="1"/>
          </p:nvPr>
        </p:nvSpPr>
        <p:spPr>
          <a:xfrm>
            <a:off x="228600" y="4227300"/>
            <a:ext cx="2639100" cy="6771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1">
  <p:cSld name="TITLE_ONLY_1">
    <p:bg>
      <p:bgPr>
        <a:solidFill>
          <a:schemeClr val="lt2"/>
        </a:solidFill>
        <a:effectLst/>
      </p:bgPr>
    </p:bg>
    <p:spTree>
      <p:nvGrpSpPr>
        <p:cNvPr id="1" name="Shape 55"/>
        <p:cNvGrpSpPr/>
        <p:nvPr/>
      </p:nvGrpSpPr>
      <p:grpSpPr>
        <a:xfrm>
          <a:off x="0" y="0"/>
          <a:ext cx="0" cy="0"/>
          <a:chOff x="0" y="0"/>
          <a:chExt cx="0" cy="0"/>
        </a:xfrm>
      </p:grpSpPr>
      <p:sp>
        <p:nvSpPr>
          <p:cNvPr id="56" name="Google Shape;56;p14"/>
          <p:cNvSpPr txBox="1">
            <a:spLocks noGrp="1"/>
          </p:cNvSpPr>
          <p:nvPr>
            <p:ph type="title"/>
          </p:nvPr>
        </p:nvSpPr>
        <p:spPr>
          <a:xfrm>
            <a:off x="228600" y="228600"/>
            <a:ext cx="8686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2">
    <p:bg>
      <p:bgPr>
        <a:solidFill>
          <a:schemeClr val="lt2"/>
        </a:solidFill>
        <a:effectLst/>
      </p:bgPr>
    </p:bg>
    <p:spTree>
      <p:nvGrpSpPr>
        <p:cNvPr id="1" name="Shape 60"/>
        <p:cNvGrpSpPr/>
        <p:nvPr/>
      </p:nvGrpSpPr>
      <p:grpSpPr>
        <a:xfrm>
          <a:off x="0" y="0"/>
          <a:ext cx="0" cy="0"/>
          <a:chOff x="0" y="0"/>
          <a:chExt cx="0" cy="0"/>
        </a:xfrm>
      </p:grpSpPr>
      <p:sp>
        <p:nvSpPr>
          <p:cNvPr id="61" name="Google Shape;61;p16"/>
          <p:cNvSpPr txBox="1">
            <a:spLocks noGrp="1"/>
          </p:cNvSpPr>
          <p:nvPr>
            <p:ph type="subTitle" idx="1"/>
          </p:nvPr>
        </p:nvSpPr>
        <p:spPr>
          <a:xfrm>
            <a:off x="4690100" y="2455200"/>
            <a:ext cx="4225200" cy="1108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Char char="●"/>
              <a:defRPr/>
            </a:lvl1pPr>
            <a:lvl2pPr lvl="1" algn="ctr">
              <a:lnSpc>
                <a:spcPct val="100000"/>
              </a:lnSpc>
              <a:spcBef>
                <a:spcPts val="0"/>
              </a:spcBef>
              <a:spcAft>
                <a:spcPts val="0"/>
              </a:spcAft>
              <a:buSzPts val="1200"/>
              <a:buChar char="○"/>
              <a:defRPr/>
            </a:lvl2pPr>
            <a:lvl3pPr lvl="2" algn="ctr">
              <a:lnSpc>
                <a:spcPct val="100000"/>
              </a:lnSpc>
              <a:spcBef>
                <a:spcPts val="0"/>
              </a:spcBef>
              <a:spcAft>
                <a:spcPts val="0"/>
              </a:spcAft>
              <a:buSzPts val="1200"/>
              <a:buChar char="■"/>
              <a:defRPr/>
            </a:lvl3pPr>
            <a:lvl4pPr lvl="3" algn="ctr">
              <a:lnSpc>
                <a:spcPct val="100000"/>
              </a:lnSpc>
              <a:spcBef>
                <a:spcPts val="0"/>
              </a:spcBef>
              <a:spcAft>
                <a:spcPts val="0"/>
              </a:spcAft>
              <a:buSzPts val="1200"/>
              <a:buChar char="●"/>
              <a:defRPr/>
            </a:lvl4pPr>
            <a:lvl5pPr lvl="4" algn="ctr">
              <a:lnSpc>
                <a:spcPct val="100000"/>
              </a:lnSpc>
              <a:spcBef>
                <a:spcPts val="0"/>
              </a:spcBef>
              <a:spcAft>
                <a:spcPts val="0"/>
              </a:spcAft>
              <a:buSzPts val="1200"/>
              <a:buChar char="○"/>
              <a:defRPr/>
            </a:lvl5pPr>
            <a:lvl6pPr lvl="5" algn="ctr">
              <a:lnSpc>
                <a:spcPct val="100000"/>
              </a:lnSpc>
              <a:spcBef>
                <a:spcPts val="0"/>
              </a:spcBef>
              <a:spcAft>
                <a:spcPts val="0"/>
              </a:spcAft>
              <a:buSzPts val="1200"/>
              <a:buChar char="■"/>
              <a:defRPr/>
            </a:lvl6pPr>
            <a:lvl7pPr lvl="6" algn="ctr">
              <a:lnSpc>
                <a:spcPct val="100000"/>
              </a:lnSpc>
              <a:spcBef>
                <a:spcPts val="0"/>
              </a:spcBef>
              <a:spcAft>
                <a:spcPts val="0"/>
              </a:spcAft>
              <a:buSzPts val="1200"/>
              <a:buChar char="●"/>
              <a:defRPr/>
            </a:lvl7pPr>
            <a:lvl8pPr lvl="7" algn="ctr">
              <a:lnSpc>
                <a:spcPct val="100000"/>
              </a:lnSpc>
              <a:spcBef>
                <a:spcPts val="0"/>
              </a:spcBef>
              <a:spcAft>
                <a:spcPts val="0"/>
              </a:spcAft>
              <a:buSzPts val="1200"/>
              <a:buChar char="○"/>
              <a:defRPr/>
            </a:lvl8pPr>
            <a:lvl9pPr lvl="8" algn="ctr">
              <a:lnSpc>
                <a:spcPct val="100000"/>
              </a:lnSpc>
              <a:spcBef>
                <a:spcPts val="0"/>
              </a:spcBef>
              <a:spcAft>
                <a:spcPts val="0"/>
              </a:spcAft>
              <a:buSzPts val="1200"/>
              <a:buChar char="■"/>
              <a:defRPr/>
            </a:lvl9pPr>
          </a:lstStyle>
          <a:p>
            <a:endParaRPr/>
          </a:p>
        </p:txBody>
      </p:sp>
      <p:sp>
        <p:nvSpPr>
          <p:cNvPr id="62" name="Google Shape;62;p16"/>
          <p:cNvSpPr txBox="1">
            <a:spLocks noGrp="1"/>
          </p:cNvSpPr>
          <p:nvPr>
            <p:ph type="title"/>
          </p:nvPr>
        </p:nvSpPr>
        <p:spPr>
          <a:xfrm>
            <a:off x="4690150" y="1580100"/>
            <a:ext cx="4225200" cy="6465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3" name="Google Shape;63;p16"/>
          <p:cNvSpPr>
            <a:spLocks noGrp="1"/>
          </p:cNvSpPr>
          <p:nvPr>
            <p:ph type="pic" idx="2"/>
          </p:nvPr>
        </p:nvSpPr>
        <p:spPr>
          <a:xfrm flipH="1">
            <a:off x="-101" y="-3500"/>
            <a:ext cx="4050900" cy="5147100"/>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BLANK_1_1_1_1_1">
    <p:bg>
      <p:bgPr>
        <a:solidFill>
          <a:schemeClr val="lt2"/>
        </a:solidFill>
        <a:effectLst/>
      </p:bgPr>
    </p:bg>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228600" y="228600"/>
            <a:ext cx="8686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6" name="Google Shape;76;p18"/>
          <p:cNvSpPr txBox="1">
            <a:spLocks noGrp="1"/>
          </p:cNvSpPr>
          <p:nvPr>
            <p:ph type="subTitle" idx="1"/>
          </p:nvPr>
        </p:nvSpPr>
        <p:spPr>
          <a:xfrm>
            <a:off x="228600" y="1629394"/>
            <a:ext cx="3671700" cy="3693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nSpc>
                <a:spcPct val="100000"/>
              </a:lnSpc>
              <a:spcBef>
                <a:spcPts val="0"/>
              </a:spcBef>
              <a:spcAft>
                <a:spcPts val="0"/>
              </a:spcAft>
              <a:buSzPts val="1200"/>
              <a:buNone/>
              <a:defRPr/>
            </a:lvl2pPr>
            <a:lvl3pPr lvl="2">
              <a:lnSpc>
                <a:spcPct val="100000"/>
              </a:lnSpc>
              <a:spcBef>
                <a:spcPts val="0"/>
              </a:spcBef>
              <a:spcAft>
                <a:spcPts val="0"/>
              </a:spcAft>
              <a:buSzPts val="1200"/>
              <a:buNone/>
              <a:defRPr/>
            </a:lvl3pPr>
            <a:lvl4pPr lvl="3">
              <a:lnSpc>
                <a:spcPct val="100000"/>
              </a:lnSpc>
              <a:spcBef>
                <a:spcPts val="0"/>
              </a:spcBef>
              <a:spcAft>
                <a:spcPts val="0"/>
              </a:spcAft>
              <a:buSzPts val="1200"/>
              <a:buNone/>
              <a:defRPr/>
            </a:lvl4pPr>
            <a:lvl5pPr lvl="4">
              <a:lnSpc>
                <a:spcPct val="100000"/>
              </a:lnSpc>
              <a:spcBef>
                <a:spcPts val="0"/>
              </a:spcBef>
              <a:spcAft>
                <a:spcPts val="0"/>
              </a:spcAft>
              <a:buSzPts val="1200"/>
              <a:buNone/>
              <a:defRPr/>
            </a:lvl5pPr>
            <a:lvl6pPr lvl="5">
              <a:lnSpc>
                <a:spcPct val="100000"/>
              </a:lnSpc>
              <a:spcBef>
                <a:spcPts val="0"/>
              </a:spcBef>
              <a:spcAft>
                <a:spcPts val="0"/>
              </a:spcAft>
              <a:buSzPts val="1200"/>
              <a:buNone/>
              <a:defRPr/>
            </a:lvl6pPr>
            <a:lvl7pPr lvl="6">
              <a:lnSpc>
                <a:spcPct val="100000"/>
              </a:lnSpc>
              <a:spcBef>
                <a:spcPts val="0"/>
              </a:spcBef>
              <a:spcAft>
                <a:spcPts val="0"/>
              </a:spcAft>
              <a:buSzPts val="1200"/>
              <a:buNone/>
              <a:defRPr/>
            </a:lvl7pPr>
            <a:lvl8pPr lvl="7">
              <a:lnSpc>
                <a:spcPct val="100000"/>
              </a:lnSpc>
              <a:spcBef>
                <a:spcPts val="0"/>
              </a:spcBef>
              <a:spcAft>
                <a:spcPts val="0"/>
              </a:spcAft>
              <a:buSzPts val="1200"/>
              <a:buNone/>
              <a:defRPr/>
            </a:lvl8pPr>
            <a:lvl9pPr lvl="8">
              <a:lnSpc>
                <a:spcPct val="100000"/>
              </a:lnSpc>
              <a:spcBef>
                <a:spcPts val="0"/>
              </a:spcBef>
              <a:spcAft>
                <a:spcPts val="0"/>
              </a:spcAft>
              <a:buSzPts val="1200"/>
              <a:buNone/>
              <a:defRPr/>
            </a:lvl9pPr>
          </a:lstStyle>
          <a:p>
            <a:endParaRPr/>
          </a:p>
        </p:txBody>
      </p:sp>
      <p:sp>
        <p:nvSpPr>
          <p:cNvPr id="77" name="Google Shape;77;p18"/>
          <p:cNvSpPr txBox="1">
            <a:spLocks noGrp="1"/>
          </p:cNvSpPr>
          <p:nvPr>
            <p:ph type="subTitle" idx="2"/>
          </p:nvPr>
        </p:nvSpPr>
        <p:spPr>
          <a:xfrm>
            <a:off x="228600" y="2860950"/>
            <a:ext cx="3671700" cy="3693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nSpc>
                <a:spcPct val="100000"/>
              </a:lnSpc>
              <a:spcBef>
                <a:spcPts val="0"/>
              </a:spcBef>
              <a:spcAft>
                <a:spcPts val="0"/>
              </a:spcAft>
              <a:buSzPts val="1200"/>
              <a:buNone/>
              <a:defRPr/>
            </a:lvl2pPr>
            <a:lvl3pPr lvl="2">
              <a:lnSpc>
                <a:spcPct val="100000"/>
              </a:lnSpc>
              <a:spcBef>
                <a:spcPts val="0"/>
              </a:spcBef>
              <a:spcAft>
                <a:spcPts val="0"/>
              </a:spcAft>
              <a:buSzPts val="1200"/>
              <a:buNone/>
              <a:defRPr/>
            </a:lvl3pPr>
            <a:lvl4pPr lvl="3">
              <a:lnSpc>
                <a:spcPct val="100000"/>
              </a:lnSpc>
              <a:spcBef>
                <a:spcPts val="0"/>
              </a:spcBef>
              <a:spcAft>
                <a:spcPts val="0"/>
              </a:spcAft>
              <a:buSzPts val="1200"/>
              <a:buNone/>
              <a:defRPr/>
            </a:lvl4pPr>
            <a:lvl5pPr lvl="4">
              <a:lnSpc>
                <a:spcPct val="100000"/>
              </a:lnSpc>
              <a:spcBef>
                <a:spcPts val="0"/>
              </a:spcBef>
              <a:spcAft>
                <a:spcPts val="0"/>
              </a:spcAft>
              <a:buSzPts val="1200"/>
              <a:buNone/>
              <a:defRPr/>
            </a:lvl5pPr>
            <a:lvl6pPr lvl="5">
              <a:lnSpc>
                <a:spcPct val="100000"/>
              </a:lnSpc>
              <a:spcBef>
                <a:spcPts val="0"/>
              </a:spcBef>
              <a:spcAft>
                <a:spcPts val="0"/>
              </a:spcAft>
              <a:buSzPts val="1200"/>
              <a:buNone/>
              <a:defRPr/>
            </a:lvl6pPr>
            <a:lvl7pPr lvl="6">
              <a:lnSpc>
                <a:spcPct val="100000"/>
              </a:lnSpc>
              <a:spcBef>
                <a:spcPts val="0"/>
              </a:spcBef>
              <a:spcAft>
                <a:spcPts val="0"/>
              </a:spcAft>
              <a:buSzPts val="1200"/>
              <a:buNone/>
              <a:defRPr/>
            </a:lvl7pPr>
            <a:lvl8pPr lvl="7">
              <a:lnSpc>
                <a:spcPct val="100000"/>
              </a:lnSpc>
              <a:spcBef>
                <a:spcPts val="0"/>
              </a:spcBef>
              <a:spcAft>
                <a:spcPts val="0"/>
              </a:spcAft>
              <a:buSzPts val="1200"/>
              <a:buNone/>
              <a:defRPr/>
            </a:lvl8pPr>
            <a:lvl9pPr lvl="8">
              <a:lnSpc>
                <a:spcPct val="100000"/>
              </a:lnSpc>
              <a:spcBef>
                <a:spcPts val="0"/>
              </a:spcBef>
              <a:spcAft>
                <a:spcPts val="0"/>
              </a:spcAft>
              <a:buSzPts val="1200"/>
              <a:buNone/>
              <a:defRPr/>
            </a:lvl9pPr>
          </a:lstStyle>
          <a:p>
            <a:endParaRPr/>
          </a:p>
        </p:txBody>
      </p:sp>
      <p:sp>
        <p:nvSpPr>
          <p:cNvPr id="78" name="Google Shape;78;p18"/>
          <p:cNvSpPr txBox="1">
            <a:spLocks noGrp="1"/>
          </p:cNvSpPr>
          <p:nvPr>
            <p:ph type="subTitle" idx="3"/>
          </p:nvPr>
        </p:nvSpPr>
        <p:spPr>
          <a:xfrm>
            <a:off x="4672584" y="1629400"/>
            <a:ext cx="3675900" cy="3693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nSpc>
                <a:spcPct val="100000"/>
              </a:lnSpc>
              <a:spcBef>
                <a:spcPts val="0"/>
              </a:spcBef>
              <a:spcAft>
                <a:spcPts val="0"/>
              </a:spcAft>
              <a:buSzPts val="1200"/>
              <a:buNone/>
              <a:defRPr/>
            </a:lvl2pPr>
            <a:lvl3pPr lvl="2">
              <a:lnSpc>
                <a:spcPct val="100000"/>
              </a:lnSpc>
              <a:spcBef>
                <a:spcPts val="0"/>
              </a:spcBef>
              <a:spcAft>
                <a:spcPts val="0"/>
              </a:spcAft>
              <a:buSzPts val="1200"/>
              <a:buNone/>
              <a:defRPr/>
            </a:lvl3pPr>
            <a:lvl4pPr lvl="3">
              <a:lnSpc>
                <a:spcPct val="100000"/>
              </a:lnSpc>
              <a:spcBef>
                <a:spcPts val="0"/>
              </a:spcBef>
              <a:spcAft>
                <a:spcPts val="0"/>
              </a:spcAft>
              <a:buSzPts val="1200"/>
              <a:buNone/>
              <a:defRPr/>
            </a:lvl4pPr>
            <a:lvl5pPr lvl="4">
              <a:lnSpc>
                <a:spcPct val="100000"/>
              </a:lnSpc>
              <a:spcBef>
                <a:spcPts val="0"/>
              </a:spcBef>
              <a:spcAft>
                <a:spcPts val="0"/>
              </a:spcAft>
              <a:buSzPts val="1200"/>
              <a:buNone/>
              <a:defRPr/>
            </a:lvl5pPr>
            <a:lvl6pPr lvl="5">
              <a:lnSpc>
                <a:spcPct val="100000"/>
              </a:lnSpc>
              <a:spcBef>
                <a:spcPts val="0"/>
              </a:spcBef>
              <a:spcAft>
                <a:spcPts val="0"/>
              </a:spcAft>
              <a:buSzPts val="1200"/>
              <a:buNone/>
              <a:defRPr/>
            </a:lvl6pPr>
            <a:lvl7pPr lvl="6">
              <a:lnSpc>
                <a:spcPct val="100000"/>
              </a:lnSpc>
              <a:spcBef>
                <a:spcPts val="0"/>
              </a:spcBef>
              <a:spcAft>
                <a:spcPts val="0"/>
              </a:spcAft>
              <a:buSzPts val="1200"/>
              <a:buNone/>
              <a:defRPr/>
            </a:lvl7pPr>
            <a:lvl8pPr lvl="7">
              <a:lnSpc>
                <a:spcPct val="100000"/>
              </a:lnSpc>
              <a:spcBef>
                <a:spcPts val="0"/>
              </a:spcBef>
              <a:spcAft>
                <a:spcPts val="0"/>
              </a:spcAft>
              <a:buSzPts val="1200"/>
              <a:buNone/>
              <a:defRPr/>
            </a:lvl8pPr>
            <a:lvl9pPr lvl="8">
              <a:lnSpc>
                <a:spcPct val="100000"/>
              </a:lnSpc>
              <a:spcBef>
                <a:spcPts val="0"/>
              </a:spcBef>
              <a:spcAft>
                <a:spcPts val="0"/>
              </a:spcAft>
              <a:buSzPts val="1200"/>
              <a:buNone/>
              <a:defRPr/>
            </a:lvl9pPr>
          </a:lstStyle>
          <a:p>
            <a:endParaRPr/>
          </a:p>
        </p:txBody>
      </p:sp>
      <p:sp>
        <p:nvSpPr>
          <p:cNvPr id="79" name="Google Shape;79;p18"/>
          <p:cNvSpPr txBox="1">
            <a:spLocks noGrp="1"/>
          </p:cNvSpPr>
          <p:nvPr>
            <p:ph type="subTitle" idx="4"/>
          </p:nvPr>
        </p:nvSpPr>
        <p:spPr>
          <a:xfrm>
            <a:off x="228600" y="4092500"/>
            <a:ext cx="3671700" cy="3693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nSpc>
                <a:spcPct val="100000"/>
              </a:lnSpc>
              <a:spcBef>
                <a:spcPts val="0"/>
              </a:spcBef>
              <a:spcAft>
                <a:spcPts val="0"/>
              </a:spcAft>
              <a:buSzPts val="1200"/>
              <a:buNone/>
              <a:defRPr/>
            </a:lvl2pPr>
            <a:lvl3pPr lvl="2">
              <a:lnSpc>
                <a:spcPct val="100000"/>
              </a:lnSpc>
              <a:spcBef>
                <a:spcPts val="0"/>
              </a:spcBef>
              <a:spcAft>
                <a:spcPts val="0"/>
              </a:spcAft>
              <a:buSzPts val="1200"/>
              <a:buNone/>
              <a:defRPr/>
            </a:lvl3pPr>
            <a:lvl4pPr lvl="3">
              <a:lnSpc>
                <a:spcPct val="100000"/>
              </a:lnSpc>
              <a:spcBef>
                <a:spcPts val="0"/>
              </a:spcBef>
              <a:spcAft>
                <a:spcPts val="0"/>
              </a:spcAft>
              <a:buSzPts val="1200"/>
              <a:buNone/>
              <a:defRPr/>
            </a:lvl4pPr>
            <a:lvl5pPr lvl="4">
              <a:lnSpc>
                <a:spcPct val="100000"/>
              </a:lnSpc>
              <a:spcBef>
                <a:spcPts val="0"/>
              </a:spcBef>
              <a:spcAft>
                <a:spcPts val="0"/>
              </a:spcAft>
              <a:buSzPts val="1200"/>
              <a:buNone/>
              <a:defRPr/>
            </a:lvl5pPr>
            <a:lvl6pPr lvl="5">
              <a:lnSpc>
                <a:spcPct val="100000"/>
              </a:lnSpc>
              <a:spcBef>
                <a:spcPts val="0"/>
              </a:spcBef>
              <a:spcAft>
                <a:spcPts val="0"/>
              </a:spcAft>
              <a:buSzPts val="1200"/>
              <a:buNone/>
              <a:defRPr/>
            </a:lvl6pPr>
            <a:lvl7pPr lvl="6">
              <a:lnSpc>
                <a:spcPct val="100000"/>
              </a:lnSpc>
              <a:spcBef>
                <a:spcPts val="0"/>
              </a:spcBef>
              <a:spcAft>
                <a:spcPts val="0"/>
              </a:spcAft>
              <a:buSzPts val="1200"/>
              <a:buNone/>
              <a:defRPr/>
            </a:lvl7pPr>
            <a:lvl8pPr lvl="7">
              <a:lnSpc>
                <a:spcPct val="100000"/>
              </a:lnSpc>
              <a:spcBef>
                <a:spcPts val="0"/>
              </a:spcBef>
              <a:spcAft>
                <a:spcPts val="0"/>
              </a:spcAft>
              <a:buSzPts val="1200"/>
              <a:buNone/>
              <a:defRPr/>
            </a:lvl8pPr>
            <a:lvl9pPr lvl="8">
              <a:lnSpc>
                <a:spcPct val="100000"/>
              </a:lnSpc>
              <a:spcBef>
                <a:spcPts val="0"/>
              </a:spcBef>
              <a:spcAft>
                <a:spcPts val="0"/>
              </a:spcAft>
              <a:buSzPts val="1200"/>
              <a:buNone/>
              <a:defRPr/>
            </a:lvl9pPr>
          </a:lstStyle>
          <a:p>
            <a:endParaRPr/>
          </a:p>
        </p:txBody>
      </p:sp>
      <p:sp>
        <p:nvSpPr>
          <p:cNvPr id="80" name="Google Shape;80;p18"/>
          <p:cNvSpPr txBox="1">
            <a:spLocks noGrp="1"/>
          </p:cNvSpPr>
          <p:nvPr>
            <p:ph type="subTitle" idx="5"/>
          </p:nvPr>
        </p:nvSpPr>
        <p:spPr>
          <a:xfrm>
            <a:off x="4672584" y="4092500"/>
            <a:ext cx="3675900" cy="3693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nSpc>
                <a:spcPct val="100000"/>
              </a:lnSpc>
              <a:spcBef>
                <a:spcPts val="0"/>
              </a:spcBef>
              <a:spcAft>
                <a:spcPts val="0"/>
              </a:spcAft>
              <a:buSzPts val="1200"/>
              <a:buNone/>
              <a:defRPr/>
            </a:lvl2pPr>
            <a:lvl3pPr lvl="2">
              <a:lnSpc>
                <a:spcPct val="100000"/>
              </a:lnSpc>
              <a:spcBef>
                <a:spcPts val="0"/>
              </a:spcBef>
              <a:spcAft>
                <a:spcPts val="0"/>
              </a:spcAft>
              <a:buSzPts val="1200"/>
              <a:buNone/>
              <a:defRPr/>
            </a:lvl3pPr>
            <a:lvl4pPr lvl="3">
              <a:lnSpc>
                <a:spcPct val="100000"/>
              </a:lnSpc>
              <a:spcBef>
                <a:spcPts val="0"/>
              </a:spcBef>
              <a:spcAft>
                <a:spcPts val="0"/>
              </a:spcAft>
              <a:buSzPts val="1200"/>
              <a:buNone/>
              <a:defRPr/>
            </a:lvl4pPr>
            <a:lvl5pPr lvl="4">
              <a:lnSpc>
                <a:spcPct val="100000"/>
              </a:lnSpc>
              <a:spcBef>
                <a:spcPts val="0"/>
              </a:spcBef>
              <a:spcAft>
                <a:spcPts val="0"/>
              </a:spcAft>
              <a:buSzPts val="1200"/>
              <a:buNone/>
              <a:defRPr/>
            </a:lvl5pPr>
            <a:lvl6pPr lvl="5">
              <a:lnSpc>
                <a:spcPct val="100000"/>
              </a:lnSpc>
              <a:spcBef>
                <a:spcPts val="0"/>
              </a:spcBef>
              <a:spcAft>
                <a:spcPts val="0"/>
              </a:spcAft>
              <a:buSzPts val="1200"/>
              <a:buNone/>
              <a:defRPr/>
            </a:lvl6pPr>
            <a:lvl7pPr lvl="6">
              <a:lnSpc>
                <a:spcPct val="100000"/>
              </a:lnSpc>
              <a:spcBef>
                <a:spcPts val="0"/>
              </a:spcBef>
              <a:spcAft>
                <a:spcPts val="0"/>
              </a:spcAft>
              <a:buSzPts val="1200"/>
              <a:buNone/>
              <a:defRPr/>
            </a:lvl7pPr>
            <a:lvl8pPr lvl="7">
              <a:lnSpc>
                <a:spcPct val="100000"/>
              </a:lnSpc>
              <a:spcBef>
                <a:spcPts val="0"/>
              </a:spcBef>
              <a:spcAft>
                <a:spcPts val="0"/>
              </a:spcAft>
              <a:buSzPts val="1200"/>
              <a:buNone/>
              <a:defRPr/>
            </a:lvl8pPr>
            <a:lvl9pPr lvl="8">
              <a:lnSpc>
                <a:spcPct val="100000"/>
              </a:lnSpc>
              <a:spcBef>
                <a:spcPts val="0"/>
              </a:spcBef>
              <a:spcAft>
                <a:spcPts val="0"/>
              </a:spcAft>
              <a:buSzPts val="1200"/>
              <a:buNone/>
              <a:defRPr/>
            </a:lvl9pPr>
          </a:lstStyle>
          <a:p>
            <a:endParaRPr/>
          </a:p>
        </p:txBody>
      </p:sp>
      <p:sp>
        <p:nvSpPr>
          <p:cNvPr id="81" name="Google Shape;81;p18"/>
          <p:cNvSpPr txBox="1">
            <a:spLocks noGrp="1"/>
          </p:cNvSpPr>
          <p:nvPr>
            <p:ph type="subTitle" idx="6"/>
          </p:nvPr>
        </p:nvSpPr>
        <p:spPr>
          <a:xfrm>
            <a:off x="4672584" y="2860950"/>
            <a:ext cx="3679500" cy="3693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a:lvl1pPr>
            <a:lvl2pPr lvl="1">
              <a:lnSpc>
                <a:spcPct val="100000"/>
              </a:lnSpc>
              <a:spcBef>
                <a:spcPts val="0"/>
              </a:spcBef>
              <a:spcAft>
                <a:spcPts val="0"/>
              </a:spcAft>
              <a:buSzPts val="1200"/>
              <a:buNone/>
              <a:defRPr/>
            </a:lvl2pPr>
            <a:lvl3pPr lvl="2">
              <a:lnSpc>
                <a:spcPct val="100000"/>
              </a:lnSpc>
              <a:spcBef>
                <a:spcPts val="0"/>
              </a:spcBef>
              <a:spcAft>
                <a:spcPts val="0"/>
              </a:spcAft>
              <a:buSzPts val="1200"/>
              <a:buNone/>
              <a:defRPr/>
            </a:lvl3pPr>
            <a:lvl4pPr lvl="3">
              <a:lnSpc>
                <a:spcPct val="100000"/>
              </a:lnSpc>
              <a:spcBef>
                <a:spcPts val="0"/>
              </a:spcBef>
              <a:spcAft>
                <a:spcPts val="0"/>
              </a:spcAft>
              <a:buSzPts val="1200"/>
              <a:buNone/>
              <a:defRPr/>
            </a:lvl4pPr>
            <a:lvl5pPr lvl="4">
              <a:lnSpc>
                <a:spcPct val="100000"/>
              </a:lnSpc>
              <a:spcBef>
                <a:spcPts val="0"/>
              </a:spcBef>
              <a:spcAft>
                <a:spcPts val="0"/>
              </a:spcAft>
              <a:buSzPts val="1200"/>
              <a:buNone/>
              <a:defRPr/>
            </a:lvl5pPr>
            <a:lvl6pPr lvl="5">
              <a:lnSpc>
                <a:spcPct val="100000"/>
              </a:lnSpc>
              <a:spcBef>
                <a:spcPts val="0"/>
              </a:spcBef>
              <a:spcAft>
                <a:spcPts val="0"/>
              </a:spcAft>
              <a:buSzPts val="1200"/>
              <a:buNone/>
              <a:defRPr/>
            </a:lvl6pPr>
            <a:lvl7pPr lvl="6">
              <a:lnSpc>
                <a:spcPct val="100000"/>
              </a:lnSpc>
              <a:spcBef>
                <a:spcPts val="0"/>
              </a:spcBef>
              <a:spcAft>
                <a:spcPts val="0"/>
              </a:spcAft>
              <a:buSzPts val="1200"/>
              <a:buNone/>
              <a:defRPr/>
            </a:lvl7pPr>
            <a:lvl8pPr lvl="7">
              <a:lnSpc>
                <a:spcPct val="100000"/>
              </a:lnSpc>
              <a:spcBef>
                <a:spcPts val="0"/>
              </a:spcBef>
              <a:spcAft>
                <a:spcPts val="0"/>
              </a:spcAft>
              <a:buSzPts val="1200"/>
              <a:buNone/>
              <a:defRPr/>
            </a:lvl8pPr>
            <a:lvl9pPr lvl="8">
              <a:lnSpc>
                <a:spcPct val="100000"/>
              </a:lnSpc>
              <a:spcBef>
                <a:spcPts val="0"/>
              </a:spcBef>
              <a:spcAft>
                <a:spcPts val="0"/>
              </a:spcAft>
              <a:buSzPts val="1200"/>
              <a:buNone/>
              <a:defRPr/>
            </a:lvl9pPr>
          </a:lstStyle>
          <a:p>
            <a:endParaRPr/>
          </a:p>
        </p:txBody>
      </p:sp>
      <p:sp>
        <p:nvSpPr>
          <p:cNvPr id="82" name="Google Shape;82;p18"/>
          <p:cNvSpPr txBox="1">
            <a:spLocks noGrp="1"/>
          </p:cNvSpPr>
          <p:nvPr>
            <p:ph type="subTitle" idx="7"/>
          </p:nvPr>
        </p:nvSpPr>
        <p:spPr>
          <a:xfrm>
            <a:off x="228600" y="1243900"/>
            <a:ext cx="3671700" cy="461700"/>
          </a:xfrm>
          <a:prstGeom prst="rect">
            <a:avLst/>
          </a:prstGeom>
          <a:ln>
            <a:noFill/>
          </a:ln>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Assistant SemiBold"/>
              <a:buNone/>
              <a:defRPr sz="1800">
                <a:solidFill>
                  <a:schemeClr val="dk1"/>
                </a:solidFill>
                <a:latin typeface="Assistant SemiBold"/>
                <a:ea typeface="Assistant SemiBold"/>
                <a:cs typeface="Assistant SemiBold"/>
                <a:sym typeface="Assistant SemiBold"/>
              </a:defRPr>
            </a:lvl1pPr>
            <a:lvl2pPr lvl="1">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2pPr>
            <a:lvl3pPr lvl="2">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3pPr>
            <a:lvl4pPr lvl="3">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4pPr>
            <a:lvl5pPr lvl="4">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5pPr>
            <a:lvl6pPr lvl="5">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6pPr>
            <a:lvl7pPr lvl="6">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7pPr>
            <a:lvl8pPr lvl="7">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8pPr>
            <a:lvl9pPr lvl="8">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9pPr>
          </a:lstStyle>
          <a:p>
            <a:endParaRPr/>
          </a:p>
        </p:txBody>
      </p:sp>
      <p:sp>
        <p:nvSpPr>
          <p:cNvPr id="83" name="Google Shape;83;p18"/>
          <p:cNvSpPr txBox="1">
            <a:spLocks noGrp="1"/>
          </p:cNvSpPr>
          <p:nvPr>
            <p:ph type="subTitle" idx="8"/>
          </p:nvPr>
        </p:nvSpPr>
        <p:spPr>
          <a:xfrm>
            <a:off x="228600" y="2473200"/>
            <a:ext cx="3675900" cy="461700"/>
          </a:xfrm>
          <a:prstGeom prst="rect">
            <a:avLst/>
          </a:prstGeom>
          <a:ln>
            <a:noFill/>
          </a:ln>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Assistant SemiBold"/>
              <a:buNone/>
              <a:defRPr sz="1800">
                <a:solidFill>
                  <a:schemeClr val="dk1"/>
                </a:solidFill>
                <a:latin typeface="Assistant SemiBold"/>
                <a:ea typeface="Assistant SemiBold"/>
                <a:cs typeface="Assistant SemiBold"/>
                <a:sym typeface="Assistant SemiBold"/>
              </a:defRPr>
            </a:lvl1pPr>
            <a:lvl2pPr lvl="1">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2pPr>
            <a:lvl3pPr lvl="2">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3pPr>
            <a:lvl4pPr lvl="3">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4pPr>
            <a:lvl5pPr lvl="4">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5pPr>
            <a:lvl6pPr lvl="5">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6pPr>
            <a:lvl7pPr lvl="6">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7pPr>
            <a:lvl8pPr lvl="7">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8pPr>
            <a:lvl9pPr lvl="8">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9pPr>
          </a:lstStyle>
          <a:p>
            <a:endParaRPr/>
          </a:p>
        </p:txBody>
      </p:sp>
      <p:sp>
        <p:nvSpPr>
          <p:cNvPr id="84" name="Google Shape;84;p18"/>
          <p:cNvSpPr txBox="1">
            <a:spLocks noGrp="1"/>
          </p:cNvSpPr>
          <p:nvPr>
            <p:ph type="subTitle" idx="9"/>
          </p:nvPr>
        </p:nvSpPr>
        <p:spPr>
          <a:xfrm>
            <a:off x="4672584" y="1243900"/>
            <a:ext cx="3675900" cy="461700"/>
          </a:xfrm>
          <a:prstGeom prst="rect">
            <a:avLst/>
          </a:prstGeom>
          <a:ln>
            <a:noFill/>
          </a:ln>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Assistant SemiBold"/>
              <a:buNone/>
              <a:defRPr sz="1800">
                <a:solidFill>
                  <a:schemeClr val="dk1"/>
                </a:solidFill>
                <a:latin typeface="Assistant SemiBold"/>
                <a:ea typeface="Assistant SemiBold"/>
                <a:cs typeface="Assistant SemiBold"/>
                <a:sym typeface="Assistant SemiBold"/>
              </a:defRPr>
            </a:lvl1pPr>
            <a:lvl2pPr lvl="1">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2pPr>
            <a:lvl3pPr lvl="2">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3pPr>
            <a:lvl4pPr lvl="3">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4pPr>
            <a:lvl5pPr lvl="4">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5pPr>
            <a:lvl6pPr lvl="5">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6pPr>
            <a:lvl7pPr lvl="6">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7pPr>
            <a:lvl8pPr lvl="7">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8pPr>
            <a:lvl9pPr lvl="8">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9pPr>
          </a:lstStyle>
          <a:p>
            <a:endParaRPr/>
          </a:p>
        </p:txBody>
      </p:sp>
      <p:sp>
        <p:nvSpPr>
          <p:cNvPr id="85" name="Google Shape;85;p18"/>
          <p:cNvSpPr txBox="1">
            <a:spLocks noGrp="1"/>
          </p:cNvSpPr>
          <p:nvPr>
            <p:ph type="subTitle" idx="13"/>
          </p:nvPr>
        </p:nvSpPr>
        <p:spPr>
          <a:xfrm>
            <a:off x="228600" y="3702500"/>
            <a:ext cx="3671700" cy="461700"/>
          </a:xfrm>
          <a:prstGeom prst="rect">
            <a:avLst/>
          </a:prstGeom>
          <a:ln>
            <a:noFill/>
          </a:ln>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Assistant SemiBold"/>
              <a:buNone/>
              <a:defRPr sz="1800">
                <a:solidFill>
                  <a:schemeClr val="dk1"/>
                </a:solidFill>
                <a:latin typeface="Assistant SemiBold"/>
                <a:ea typeface="Assistant SemiBold"/>
                <a:cs typeface="Assistant SemiBold"/>
                <a:sym typeface="Assistant SemiBold"/>
              </a:defRPr>
            </a:lvl1pPr>
            <a:lvl2pPr lvl="1">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2pPr>
            <a:lvl3pPr lvl="2">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3pPr>
            <a:lvl4pPr lvl="3">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4pPr>
            <a:lvl5pPr lvl="4">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5pPr>
            <a:lvl6pPr lvl="5">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6pPr>
            <a:lvl7pPr lvl="6">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7pPr>
            <a:lvl8pPr lvl="7">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8pPr>
            <a:lvl9pPr lvl="8">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9pPr>
          </a:lstStyle>
          <a:p>
            <a:endParaRPr/>
          </a:p>
        </p:txBody>
      </p:sp>
      <p:sp>
        <p:nvSpPr>
          <p:cNvPr id="86" name="Google Shape;86;p18"/>
          <p:cNvSpPr txBox="1">
            <a:spLocks noGrp="1"/>
          </p:cNvSpPr>
          <p:nvPr>
            <p:ph type="subTitle" idx="14"/>
          </p:nvPr>
        </p:nvSpPr>
        <p:spPr>
          <a:xfrm>
            <a:off x="4672584" y="3702500"/>
            <a:ext cx="3675900" cy="461700"/>
          </a:xfrm>
          <a:prstGeom prst="rect">
            <a:avLst/>
          </a:prstGeom>
          <a:ln>
            <a:noFill/>
          </a:ln>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Assistant SemiBold"/>
              <a:buNone/>
              <a:defRPr sz="1800">
                <a:solidFill>
                  <a:schemeClr val="dk1"/>
                </a:solidFill>
                <a:latin typeface="Assistant SemiBold"/>
                <a:ea typeface="Assistant SemiBold"/>
                <a:cs typeface="Assistant SemiBold"/>
                <a:sym typeface="Assistant SemiBold"/>
              </a:defRPr>
            </a:lvl1pPr>
            <a:lvl2pPr lvl="1">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2pPr>
            <a:lvl3pPr lvl="2">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3pPr>
            <a:lvl4pPr lvl="3">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4pPr>
            <a:lvl5pPr lvl="4">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5pPr>
            <a:lvl6pPr lvl="5">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6pPr>
            <a:lvl7pPr lvl="6">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7pPr>
            <a:lvl8pPr lvl="7">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8pPr>
            <a:lvl9pPr lvl="8">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9pPr>
          </a:lstStyle>
          <a:p>
            <a:endParaRPr/>
          </a:p>
        </p:txBody>
      </p:sp>
      <p:sp>
        <p:nvSpPr>
          <p:cNvPr id="87" name="Google Shape;87;p18"/>
          <p:cNvSpPr txBox="1">
            <a:spLocks noGrp="1"/>
          </p:cNvSpPr>
          <p:nvPr>
            <p:ph type="subTitle" idx="15"/>
          </p:nvPr>
        </p:nvSpPr>
        <p:spPr>
          <a:xfrm>
            <a:off x="4672584" y="2473200"/>
            <a:ext cx="3675900" cy="461700"/>
          </a:xfrm>
          <a:prstGeom prst="rect">
            <a:avLst/>
          </a:prstGeom>
          <a:ln>
            <a:noFill/>
          </a:ln>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Assistant SemiBold"/>
              <a:buNone/>
              <a:defRPr sz="1800">
                <a:solidFill>
                  <a:schemeClr val="dk1"/>
                </a:solidFill>
                <a:latin typeface="Assistant SemiBold"/>
                <a:ea typeface="Assistant SemiBold"/>
                <a:cs typeface="Assistant SemiBold"/>
                <a:sym typeface="Assistant SemiBold"/>
              </a:defRPr>
            </a:lvl1pPr>
            <a:lvl2pPr lvl="1">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2pPr>
            <a:lvl3pPr lvl="2">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3pPr>
            <a:lvl4pPr lvl="3">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4pPr>
            <a:lvl5pPr lvl="4">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5pPr>
            <a:lvl6pPr lvl="5">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6pPr>
            <a:lvl7pPr lvl="6">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7pPr>
            <a:lvl8pPr lvl="7">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8pPr>
            <a:lvl9pPr lvl="8">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96"/>
        <p:cNvGrpSpPr/>
        <p:nvPr/>
      </p:nvGrpSpPr>
      <p:grpSpPr>
        <a:xfrm>
          <a:off x="0" y="0"/>
          <a:ext cx="0" cy="0"/>
          <a:chOff x="0" y="0"/>
          <a:chExt cx="0" cy="0"/>
        </a:xfrm>
      </p:grpSpPr>
      <p:pic>
        <p:nvPicPr>
          <p:cNvPr id="97" name="Google Shape;97;p20" title="freepik__a-highquality-closeup-of-a-shop-window-displaying-__55678.jpeg"/>
          <p:cNvPicPr preferRelativeResize="0"/>
          <p:nvPr/>
        </p:nvPicPr>
        <p:blipFill rotWithShape="1">
          <a:blip r:embed="rId2">
            <a:alphaModFix/>
          </a:blip>
          <a:srcRect t="777" b="787"/>
          <a:stretch/>
        </p:blipFill>
        <p:spPr>
          <a:xfrm>
            <a:off x="1" y="-1"/>
            <a:ext cx="9143998" cy="5143501"/>
          </a:xfrm>
          <a:prstGeom prst="rect">
            <a:avLst/>
          </a:prstGeom>
          <a:noFill/>
          <a:ln>
            <a:noFill/>
          </a:ln>
        </p:spPr>
      </p:pic>
      <p:sp>
        <p:nvSpPr>
          <p:cNvPr id="98" name="Google Shape;98;p20"/>
          <p:cNvSpPr txBox="1">
            <a:spLocks noGrp="1"/>
          </p:cNvSpPr>
          <p:nvPr>
            <p:ph type="ctrTitle"/>
          </p:nvPr>
        </p:nvSpPr>
        <p:spPr>
          <a:xfrm>
            <a:off x="228600" y="228600"/>
            <a:ext cx="4379400" cy="10158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b" anchorCtr="0">
            <a:noAutofit/>
          </a:bodyPr>
          <a:lstStyle>
            <a:lvl1pPr lvl="0"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9" name="Google Shape;99;p20"/>
          <p:cNvSpPr txBox="1">
            <a:spLocks noGrp="1"/>
          </p:cNvSpPr>
          <p:nvPr>
            <p:ph type="subTitle" idx="1"/>
          </p:nvPr>
        </p:nvSpPr>
        <p:spPr>
          <a:xfrm>
            <a:off x="228600" y="1204844"/>
            <a:ext cx="4379400" cy="11703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01"/>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lt2"/>
        </a:solidFill>
        <a:effectLst/>
      </p:bgPr>
    </p:bg>
    <p:spTree>
      <p:nvGrpSpPr>
        <p:cNvPr id="1" name="Shape 102"/>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able of contents">
  <p:cSld name="Table of contents">
    <p:bg>
      <p:bgPr>
        <a:solidFill>
          <a:schemeClr val="lt2"/>
        </a:solidFill>
        <a:effectLst/>
      </p:bgPr>
    </p:bg>
    <p:spTree>
      <p:nvGrpSpPr>
        <p:cNvPr id="1" name="Shape 45"/>
        <p:cNvGrpSpPr/>
        <p:nvPr/>
      </p:nvGrpSpPr>
      <p:grpSpPr>
        <a:xfrm>
          <a:off x="0" y="0"/>
          <a:ext cx="0" cy="0"/>
          <a:chOff x="0" y="0"/>
          <a:chExt cx="0" cy="0"/>
        </a:xfrm>
      </p:grpSpPr>
      <p:sp>
        <p:nvSpPr>
          <p:cNvPr id="46" name="Google Shape;46;p13"/>
          <p:cNvSpPr txBox="1">
            <a:spLocks noGrp="1"/>
          </p:cNvSpPr>
          <p:nvPr>
            <p:ph type="title" hasCustomPrompt="1"/>
          </p:nvPr>
        </p:nvSpPr>
        <p:spPr>
          <a:xfrm>
            <a:off x="228600" y="1503751"/>
            <a:ext cx="734700" cy="631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i="1">
                <a:latin typeface="Cormorant Garamond Medium"/>
                <a:ea typeface="Cormorant Garamond Medium"/>
                <a:cs typeface="Cormorant Garamond Medium"/>
                <a:sym typeface="Cormorant Garamond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7" name="Google Shape;47;p13"/>
          <p:cNvSpPr txBox="1">
            <a:spLocks noGrp="1"/>
          </p:cNvSpPr>
          <p:nvPr>
            <p:ph type="title" idx="2" hasCustomPrompt="1"/>
          </p:nvPr>
        </p:nvSpPr>
        <p:spPr>
          <a:xfrm>
            <a:off x="228600" y="2537251"/>
            <a:ext cx="734700" cy="631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i="1">
                <a:latin typeface="Cormorant Garamond Medium"/>
                <a:ea typeface="Cormorant Garamond Medium"/>
                <a:cs typeface="Cormorant Garamond Medium"/>
                <a:sym typeface="Cormorant Garamond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8" name="Google Shape;48;p13"/>
          <p:cNvSpPr txBox="1">
            <a:spLocks noGrp="1"/>
          </p:cNvSpPr>
          <p:nvPr>
            <p:ph type="title" idx="3" hasCustomPrompt="1"/>
          </p:nvPr>
        </p:nvSpPr>
        <p:spPr>
          <a:xfrm>
            <a:off x="228600" y="3570751"/>
            <a:ext cx="734700" cy="6312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000"/>
              <a:buNone/>
              <a:defRPr sz="4000" i="1">
                <a:latin typeface="Cormorant Garamond Medium"/>
                <a:ea typeface="Cormorant Garamond Medium"/>
                <a:cs typeface="Cormorant Garamond Medium"/>
                <a:sym typeface="Cormorant Garamond Medium"/>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 name="Google Shape;49;p13"/>
          <p:cNvSpPr txBox="1">
            <a:spLocks noGrp="1"/>
          </p:cNvSpPr>
          <p:nvPr>
            <p:ph type="subTitle" idx="1"/>
          </p:nvPr>
        </p:nvSpPr>
        <p:spPr>
          <a:xfrm>
            <a:off x="963300" y="1673254"/>
            <a:ext cx="3488400" cy="46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Assistant SemiBold"/>
              <a:buNone/>
              <a:defRPr sz="1800">
                <a:solidFill>
                  <a:schemeClr val="dk1"/>
                </a:solidFill>
                <a:latin typeface="Assistant SemiBold"/>
                <a:ea typeface="Assistant SemiBold"/>
                <a:cs typeface="Assistant SemiBold"/>
                <a:sym typeface="Assistant SemiBold"/>
              </a:defRPr>
            </a:lvl1pPr>
            <a:lvl2pPr lvl="1"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2pPr>
            <a:lvl3pPr lvl="2"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3pPr>
            <a:lvl4pPr lvl="3"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4pPr>
            <a:lvl5pPr lvl="4"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5pPr>
            <a:lvl6pPr lvl="5"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6pPr>
            <a:lvl7pPr lvl="6"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7pPr>
            <a:lvl8pPr lvl="7"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8pPr>
            <a:lvl9pPr lvl="8"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9pPr>
          </a:lstStyle>
          <a:p>
            <a:endParaRPr/>
          </a:p>
        </p:txBody>
      </p:sp>
      <p:sp>
        <p:nvSpPr>
          <p:cNvPr id="50" name="Google Shape;50;p13"/>
          <p:cNvSpPr txBox="1">
            <a:spLocks noGrp="1"/>
          </p:cNvSpPr>
          <p:nvPr>
            <p:ph type="subTitle" idx="4"/>
          </p:nvPr>
        </p:nvSpPr>
        <p:spPr>
          <a:xfrm>
            <a:off x="963300" y="2706754"/>
            <a:ext cx="3488400" cy="46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Assistant SemiBold"/>
              <a:buNone/>
              <a:defRPr sz="1800">
                <a:solidFill>
                  <a:schemeClr val="dk1"/>
                </a:solidFill>
                <a:latin typeface="Assistant SemiBold"/>
                <a:ea typeface="Assistant SemiBold"/>
                <a:cs typeface="Assistant SemiBold"/>
                <a:sym typeface="Assistant SemiBold"/>
              </a:defRPr>
            </a:lvl1pPr>
            <a:lvl2pPr lvl="1"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2pPr>
            <a:lvl3pPr lvl="2"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3pPr>
            <a:lvl4pPr lvl="3"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4pPr>
            <a:lvl5pPr lvl="4"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5pPr>
            <a:lvl6pPr lvl="5"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6pPr>
            <a:lvl7pPr lvl="6"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7pPr>
            <a:lvl8pPr lvl="7"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8pPr>
            <a:lvl9pPr lvl="8"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9pPr>
          </a:lstStyle>
          <a:p>
            <a:endParaRPr/>
          </a:p>
        </p:txBody>
      </p:sp>
      <p:sp>
        <p:nvSpPr>
          <p:cNvPr id="51" name="Google Shape;51;p13"/>
          <p:cNvSpPr txBox="1">
            <a:spLocks noGrp="1"/>
          </p:cNvSpPr>
          <p:nvPr>
            <p:ph type="subTitle" idx="5"/>
          </p:nvPr>
        </p:nvSpPr>
        <p:spPr>
          <a:xfrm>
            <a:off x="963300" y="3740104"/>
            <a:ext cx="3488400" cy="461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Assistant SemiBold"/>
              <a:buNone/>
              <a:defRPr sz="1800">
                <a:solidFill>
                  <a:schemeClr val="dk1"/>
                </a:solidFill>
                <a:latin typeface="Assistant SemiBold"/>
                <a:ea typeface="Assistant SemiBold"/>
                <a:cs typeface="Assistant SemiBold"/>
                <a:sym typeface="Assistant SemiBold"/>
              </a:defRPr>
            </a:lvl1pPr>
            <a:lvl2pPr lvl="1"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2pPr>
            <a:lvl3pPr lvl="2"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3pPr>
            <a:lvl4pPr lvl="3"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4pPr>
            <a:lvl5pPr lvl="4"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5pPr>
            <a:lvl6pPr lvl="5"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6pPr>
            <a:lvl7pPr lvl="6"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7pPr>
            <a:lvl8pPr lvl="7"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8pPr>
            <a:lvl9pPr lvl="8" rtl="0">
              <a:lnSpc>
                <a:spcPct val="100000"/>
              </a:lnSpc>
              <a:spcBef>
                <a:spcPts val="0"/>
              </a:spcBef>
              <a:spcAft>
                <a:spcPts val="0"/>
              </a:spcAft>
              <a:buSzPts val="2000"/>
              <a:buFont typeface="Assistant SemiBold"/>
              <a:buNone/>
              <a:defRPr sz="2000">
                <a:latin typeface="Assistant SemiBold"/>
                <a:ea typeface="Assistant SemiBold"/>
                <a:cs typeface="Assistant SemiBold"/>
                <a:sym typeface="Assistant SemiBold"/>
              </a:defRPr>
            </a:lvl9pPr>
          </a:lstStyle>
          <a:p>
            <a:endParaRPr/>
          </a:p>
        </p:txBody>
      </p:sp>
      <p:sp>
        <p:nvSpPr>
          <p:cNvPr id="52" name="Google Shape;52;p13"/>
          <p:cNvSpPr txBox="1">
            <a:spLocks noGrp="1"/>
          </p:cNvSpPr>
          <p:nvPr>
            <p:ph type="title" idx="6"/>
          </p:nvPr>
        </p:nvSpPr>
        <p:spPr>
          <a:xfrm>
            <a:off x="228600" y="228600"/>
            <a:ext cx="4413900" cy="57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3000"/>
              <a:buNone/>
              <a:defRPr/>
            </a:lvl1pPr>
            <a:lvl2pPr lvl="1">
              <a:lnSpc>
                <a:spcPct val="100000"/>
              </a:lnSpc>
              <a:spcBef>
                <a:spcPts val="0"/>
              </a:spcBef>
              <a:spcAft>
                <a:spcPts val="0"/>
              </a:spcAft>
              <a:buSzPts val="3000"/>
              <a:buNone/>
              <a:defRPr/>
            </a:lvl2pPr>
            <a:lvl3pPr lvl="2">
              <a:lnSpc>
                <a:spcPct val="100000"/>
              </a:lnSpc>
              <a:spcBef>
                <a:spcPts val="0"/>
              </a:spcBef>
              <a:spcAft>
                <a:spcPts val="0"/>
              </a:spcAft>
              <a:buSzPts val="3000"/>
              <a:buNone/>
              <a:defRPr/>
            </a:lvl3pPr>
            <a:lvl4pPr lvl="3">
              <a:lnSpc>
                <a:spcPct val="100000"/>
              </a:lnSpc>
              <a:spcBef>
                <a:spcPts val="0"/>
              </a:spcBef>
              <a:spcAft>
                <a:spcPts val="0"/>
              </a:spcAft>
              <a:buSzPts val="3000"/>
              <a:buNone/>
              <a:defRPr/>
            </a:lvl4pPr>
            <a:lvl5pPr lvl="4">
              <a:lnSpc>
                <a:spcPct val="100000"/>
              </a:lnSpc>
              <a:spcBef>
                <a:spcPts val="0"/>
              </a:spcBef>
              <a:spcAft>
                <a:spcPts val="0"/>
              </a:spcAft>
              <a:buSzPts val="3000"/>
              <a:buNone/>
              <a:defRPr/>
            </a:lvl5pPr>
            <a:lvl6pPr lvl="5">
              <a:lnSpc>
                <a:spcPct val="100000"/>
              </a:lnSpc>
              <a:spcBef>
                <a:spcPts val="0"/>
              </a:spcBef>
              <a:spcAft>
                <a:spcPts val="0"/>
              </a:spcAft>
              <a:buSzPts val="3000"/>
              <a:buNone/>
              <a:defRPr/>
            </a:lvl6pPr>
            <a:lvl7pPr lvl="6">
              <a:lnSpc>
                <a:spcPct val="100000"/>
              </a:lnSpc>
              <a:spcBef>
                <a:spcPts val="0"/>
              </a:spcBef>
              <a:spcAft>
                <a:spcPts val="0"/>
              </a:spcAft>
              <a:buSzPts val="3000"/>
              <a:buNone/>
              <a:defRPr/>
            </a:lvl7pPr>
            <a:lvl8pPr lvl="7">
              <a:lnSpc>
                <a:spcPct val="100000"/>
              </a:lnSpc>
              <a:spcBef>
                <a:spcPts val="0"/>
              </a:spcBef>
              <a:spcAft>
                <a:spcPts val="0"/>
              </a:spcAft>
              <a:buSzPts val="3000"/>
              <a:buNone/>
              <a:defRPr/>
            </a:lvl8pPr>
            <a:lvl9pPr lvl="8">
              <a:lnSpc>
                <a:spcPct val="100000"/>
              </a:lnSpc>
              <a:spcBef>
                <a:spcPts val="0"/>
              </a:spcBef>
              <a:spcAft>
                <a:spcPts val="0"/>
              </a:spcAft>
              <a:buSzPts val="3000"/>
              <a:buNone/>
              <a:defRPr/>
            </a:lvl9pPr>
          </a:lstStyle>
          <a:p>
            <a:endParaRPr/>
          </a:p>
        </p:txBody>
      </p:sp>
      <p:sp>
        <p:nvSpPr>
          <p:cNvPr id="53" name="Google Shape;53;p13"/>
          <p:cNvSpPr>
            <a:spLocks noGrp="1"/>
          </p:cNvSpPr>
          <p:nvPr>
            <p:ph type="pic" idx="7"/>
          </p:nvPr>
        </p:nvSpPr>
        <p:spPr>
          <a:xfrm>
            <a:off x="5091025" y="-3500"/>
            <a:ext cx="4053300" cy="2578500"/>
          </a:xfrm>
          <a:prstGeom prst="rect">
            <a:avLst/>
          </a:prstGeom>
          <a:noFill/>
          <a:ln>
            <a:noFill/>
          </a:ln>
        </p:spPr>
      </p:sp>
      <p:sp>
        <p:nvSpPr>
          <p:cNvPr id="54" name="Google Shape;54;p13"/>
          <p:cNvSpPr txBox="1">
            <a:spLocks noGrp="1"/>
          </p:cNvSpPr>
          <p:nvPr>
            <p:ph type="subTitle" idx="8"/>
          </p:nvPr>
        </p:nvSpPr>
        <p:spPr>
          <a:xfrm>
            <a:off x="5205476" y="2688000"/>
            <a:ext cx="3824400" cy="2216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extLst>
      <p:ext uri="{BB962C8B-B14F-4D97-AF65-F5344CB8AC3E}">
        <p14:creationId xmlns:p14="http://schemas.microsoft.com/office/powerpoint/2010/main" val="23866066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
  <p:cSld name="Title and text ">
    <p:spTree>
      <p:nvGrpSpPr>
        <p:cNvPr id="1" name="Shape 57"/>
        <p:cNvGrpSpPr/>
        <p:nvPr/>
      </p:nvGrpSpPr>
      <p:grpSpPr>
        <a:xfrm>
          <a:off x="0" y="0"/>
          <a:ext cx="0" cy="0"/>
          <a:chOff x="0" y="0"/>
          <a:chExt cx="0" cy="0"/>
        </a:xfrm>
      </p:grpSpPr>
      <p:sp>
        <p:nvSpPr>
          <p:cNvPr id="58" name="Google Shape;58;p15"/>
          <p:cNvSpPr txBox="1">
            <a:spLocks noGrp="1"/>
          </p:cNvSpPr>
          <p:nvPr>
            <p:ph type="subTitle" idx="1"/>
          </p:nvPr>
        </p:nvSpPr>
        <p:spPr>
          <a:xfrm>
            <a:off x="228600" y="2674200"/>
            <a:ext cx="6865200" cy="1293000"/>
          </a:xfrm>
          <a:prstGeom prst="rect">
            <a:avLst/>
          </a:prstGeom>
        </p:spPr>
        <p:txBody>
          <a:bodyPr spcFirstLastPara="1" wrap="square" lIns="91425" tIns="91425" rIns="91425" bIns="91425" anchor="t" anchorCtr="0">
            <a:noAutofit/>
          </a:bodyPr>
          <a:lstStyle>
            <a:lvl1pPr lvl="0">
              <a:spcBef>
                <a:spcPts val="0"/>
              </a:spcBef>
              <a:spcAft>
                <a:spcPts val="0"/>
              </a:spcAft>
              <a:buSzPts val="1200"/>
              <a:buChar char="●"/>
              <a:defRPr/>
            </a:lvl1pPr>
            <a:lvl2pPr lvl="1">
              <a:spcBef>
                <a:spcPts val="0"/>
              </a:spcBef>
              <a:spcAft>
                <a:spcPts val="0"/>
              </a:spcAft>
              <a:buSzPts val="1200"/>
              <a:buChar char="○"/>
              <a:defRPr/>
            </a:lvl2pPr>
            <a:lvl3pPr lvl="2">
              <a:spcBef>
                <a:spcPts val="0"/>
              </a:spcBef>
              <a:spcAft>
                <a:spcPts val="0"/>
              </a:spcAft>
              <a:buSzPts val="1200"/>
              <a:buChar char="■"/>
              <a:defRPr/>
            </a:lvl3pPr>
            <a:lvl4pPr lvl="3">
              <a:spcBef>
                <a:spcPts val="0"/>
              </a:spcBef>
              <a:spcAft>
                <a:spcPts val="0"/>
              </a:spcAft>
              <a:buSzPts val="1200"/>
              <a:buChar char="●"/>
              <a:defRPr/>
            </a:lvl4pPr>
            <a:lvl5pPr lvl="4">
              <a:spcBef>
                <a:spcPts val="0"/>
              </a:spcBef>
              <a:spcAft>
                <a:spcPts val="0"/>
              </a:spcAft>
              <a:buSzPts val="1200"/>
              <a:buChar char="○"/>
              <a:defRPr/>
            </a:lvl5pPr>
            <a:lvl6pPr lvl="5">
              <a:spcBef>
                <a:spcPts val="0"/>
              </a:spcBef>
              <a:spcAft>
                <a:spcPts val="0"/>
              </a:spcAft>
              <a:buSzPts val="1200"/>
              <a:buChar char="■"/>
              <a:defRPr/>
            </a:lvl6pPr>
            <a:lvl7pPr lvl="6">
              <a:spcBef>
                <a:spcPts val="0"/>
              </a:spcBef>
              <a:spcAft>
                <a:spcPts val="0"/>
              </a:spcAft>
              <a:buSzPts val="1200"/>
              <a:buChar char="●"/>
              <a:defRPr/>
            </a:lvl7pPr>
            <a:lvl8pPr lvl="7">
              <a:spcBef>
                <a:spcPts val="0"/>
              </a:spcBef>
              <a:spcAft>
                <a:spcPts val="0"/>
              </a:spcAft>
              <a:buSzPts val="1200"/>
              <a:buChar char="○"/>
              <a:defRPr/>
            </a:lvl8pPr>
            <a:lvl9pPr lvl="8">
              <a:spcBef>
                <a:spcPts val="0"/>
              </a:spcBef>
              <a:spcAft>
                <a:spcPts val="0"/>
              </a:spcAft>
              <a:buSzPts val="1200"/>
              <a:buChar char="■"/>
              <a:defRPr/>
            </a:lvl9pPr>
          </a:lstStyle>
          <a:p>
            <a:endParaRPr/>
          </a:p>
        </p:txBody>
      </p:sp>
      <p:sp>
        <p:nvSpPr>
          <p:cNvPr id="59" name="Google Shape;59;p15"/>
          <p:cNvSpPr txBox="1">
            <a:spLocks noGrp="1"/>
          </p:cNvSpPr>
          <p:nvPr>
            <p:ph type="title"/>
          </p:nvPr>
        </p:nvSpPr>
        <p:spPr>
          <a:xfrm>
            <a:off x="228600" y="228600"/>
            <a:ext cx="4177500" cy="1508400"/>
          </a:xfrm>
          <a:prstGeom prst="rect">
            <a:avLst/>
          </a:prstGeom>
        </p:spPr>
        <p:txBody>
          <a:bodyPr spcFirstLastPara="1" wrap="square" lIns="91425" tIns="91425" rIns="91425" bIns="91425" anchor="t" anchorCtr="0">
            <a:noAutofit/>
          </a:bodyPr>
          <a:lstStyle>
            <a:lvl1pPr lvl="0">
              <a:lnSpc>
                <a:spcPct val="115000"/>
              </a:lnSpc>
              <a:spcBef>
                <a:spcPts val="0"/>
              </a:spcBef>
              <a:spcAft>
                <a:spcPts val="0"/>
              </a:spcAft>
              <a:buSzPts val="3000"/>
              <a:buNone/>
              <a:defRPr sz="4000">
                <a:solidFill>
                  <a:srgbClr val="000000"/>
                </a:solidFill>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Tree>
    <p:extLst>
      <p:ext uri="{BB962C8B-B14F-4D97-AF65-F5344CB8AC3E}">
        <p14:creationId xmlns:p14="http://schemas.microsoft.com/office/powerpoint/2010/main" val="3540196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64"/>
        <p:cNvGrpSpPr/>
        <p:nvPr/>
      </p:nvGrpSpPr>
      <p:grpSpPr>
        <a:xfrm>
          <a:off x="0" y="0"/>
          <a:ext cx="0" cy="0"/>
          <a:chOff x="0" y="0"/>
          <a:chExt cx="0" cy="0"/>
        </a:xfrm>
      </p:grpSpPr>
      <p:sp>
        <p:nvSpPr>
          <p:cNvPr id="65" name="Google Shape;65;p17"/>
          <p:cNvSpPr txBox="1">
            <a:spLocks noGrp="1"/>
          </p:cNvSpPr>
          <p:nvPr>
            <p:ph type="subTitle" idx="1"/>
          </p:nvPr>
        </p:nvSpPr>
        <p:spPr>
          <a:xfrm>
            <a:off x="228600" y="1275375"/>
            <a:ext cx="3649500" cy="461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ssistant SemiBold"/>
              <a:buNone/>
              <a:defRPr sz="1800">
                <a:solidFill>
                  <a:schemeClr val="dk1"/>
                </a:solidFill>
                <a:latin typeface="Assistant SemiBold"/>
                <a:ea typeface="Assistant SemiBold"/>
                <a:cs typeface="Assistant SemiBold"/>
                <a:sym typeface="Assistant SemiBold"/>
              </a:defRPr>
            </a:lvl1pPr>
            <a:lvl2pPr lvl="1"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2pPr>
            <a:lvl3pPr lvl="2"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3pPr>
            <a:lvl4pPr lvl="3"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4pPr>
            <a:lvl5pPr lvl="4"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5pPr>
            <a:lvl6pPr lvl="5"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6pPr>
            <a:lvl7pPr lvl="6"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7pPr>
            <a:lvl8pPr lvl="7"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8pPr>
            <a:lvl9pPr lvl="8"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9pPr>
          </a:lstStyle>
          <a:p>
            <a:endParaRPr/>
          </a:p>
        </p:txBody>
      </p:sp>
      <p:sp>
        <p:nvSpPr>
          <p:cNvPr id="66" name="Google Shape;66;p17"/>
          <p:cNvSpPr txBox="1">
            <a:spLocks noGrp="1"/>
          </p:cNvSpPr>
          <p:nvPr>
            <p:ph type="subTitle" idx="2"/>
          </p:nvPr>
        </p:nvSpPr>
        <p:spPr>
          <a:xfrm>
            <a:off x="228601" y="1660875"/>
            <a:ext cx="3649500" cy="985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67" name="Google Shape;67;p17"/>
          <p:cNvSpPr txBox="1">
            <a:spLocks noGrp="1"/>
          </p:cNvSpPr>
          <p:nvPr>
            <p:ph type="subTitle" idx="3"/>
          </p:nvPr>
        </p:nvSpPr>
        <p:spPr>
          <a:xfrm>
            <a:off x="4668997" y="1660875"/>
            <a:ext cx="3649500" cy="985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68" name="Google Shape;68;p17"/>
          <p:cNvSpPr txBox="1">
            <a:spLocks noGrp="1"/>
          </p:cNvSpPr>
          <p:nvPr>
            <p:ph type="subTitle" idx="4"/>
          </p:nvPr>
        </p:nvSpPr>
        <p:spPr>
          <a:xfrm>
            <a:off x="228601" y="3445100"/>
            <a:ext cx="3649500" cy="985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69" name="Google Shape;69;p17"/>
          <p:cNvSpPr txBox="1">
            <a:spLocks noGrp="1"/>
          </p:cNvSpPr>
          <p:nvPr>
            <p:ph type="subTitle" idx="5"/>
          </p:nvPr>
        </p:nvSpPr>
        <p:spPr>
          <a:xfrm>
            <a:off x="4668997" y="3445100"/>
            <a:ext cx="3649500" cy="985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200"/>
              <a:buChar char="○"/>
              <a:defRPr/>
            </a:lvl2pPr>
            <a:lvl3pPr lvl="2" algn="ctr" rtl="0">
              <a:lnSpc>
                <a:spcPct val="100000"/>
              </a:lnSpc>
              <a:spcBef>
                <a:spcPts val="0"/>
              </a:spcBef>
              <a:spcAft>
                <a:spcPts val="0"/>
              </a:spcAft>
              <a:buSzPts val="1200"/>
              <a:buChar char="■"/>
              <a:defRPr/>
            </a:lvl3pPr>
            <a:lvl4pPr lvl="3" algn="ctr" rtl="0">
              <a:lnSpc>
                <a:spcPct val="100000"/>
              </a:lnSpc>
              <a:spcBef>
                <a:spcPts val="0"/>
              </a:spcBef>
              <a:spcAft>
                <a:spcPts val="0"/>
              </a:spcAft>
              <a:buSzPts val="1200"/>
              <a:buChar char="●"/>
              <a:defRPr/>
            </a:lvl4pPr>
            <a:lvl5pPr lvl="4" algn="ctr" rtl="0">
              <a:lnSpc>
                <a:spcPct val="100000"/>
              </a:lnSpc>
              <a:spcBef>
                <a:spcPts val="0"/>
              </a:spcBef>
              <a:spcAft>
                <a:spcPts val="0"/>
              </a:spcAft>
              <a:buSzPts val="1200"/>
              <a:buChar char="○"/>
              <a:defRPr/>
            </a:lvl5pPr>
            <a:lvl6pPr lvl="5" algn="ctr" rtl="0">
              <a:lnSpc>
                <a:spcPct val="100000"/>
              </a:lnSpc>
              <a:spcBef>
                <a:spcPts val="0"/>
              </a:spcBef>
              <a:spcAft>
                <a:spcPts val="0"/>
              </a:spcAft>
              <a:buSzPts val="1200"/>
              <a:buChar char="■"/>
              <a:defRPr/>
            </a:lvl6pPr>
            <a:lvl7pPr lvl="6" algn="ctr" rtl="0">
              <a:lnSpc>
                <a:spcPct val="100000"/>
              </a:lnSpc>
              <a:spcBef>
                <a:spcPts val="0"/>
              </a:spcBef>
              <a:spcAft>
                <a:spcPts val="0"/>
              </a:spcAft>
              <a:buSzPts val="1200"/>
              <a:buChar char="●"/>
              <a:defRPr/>
            </a:lvl7pPr>
            <a:lvl8pPr lvl="7" algn="ctr" rtl="0">
              <a:lnSpc>
                <a:spcPct val="100000"/>
              </a:lnSpc>
              <a:spcBef>
                <a:spcPts val="0"/>
              </a:spcBef>
              <a:spcAft>
                <a:spcPts val="0"/>
              </a:spcAft>
              <a:buSzPts val="1200"/>
              <a:buChar char="○"/>
              <a:defRPr/>
            </a:lvl8pPr>
            <a:lvl9pPr lvl="8" algn="ctr" rtl="0">
              <a:lnSpc>
                <a:spcPct val="100000"/>
              </a:lnSpc>
              <a:spcBef>
                <a:spcPts val="0"/>
              </a:spcBef>
              <a:spcAft>
                <a:spcPts val="0"/>
              </a:spcAft>
              <a:buSzPts val="1200"/>
              <a:buChar char="■"/>
              <a:defRPr/>
            </a:lvl9pPr>
          </a:lstStyle>
          <a:p>
            <a:endParaRPr/>
          </a:p>
        </p:txBody>
      </p:sp>
      <p:sp>
        <p:nvSpPr>
          <p:cNvPr id="70" name="Google Shape;70;p17"/>
          <p:cNvSpPr txBox="1">
            <a:spLocks noGrp="1"/>
          </p:cNvSpPr>
          <p:nvPr>
            <p:ph type="subTitle" idx="6"/>
          </p:nvPr>
        </p:nvSpPr>
        <p:spPr>
          <a:xfrm>
            <a:off x="228600" y="3059600"/>
            <a:ext cx="3649500" cy="461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ssistant SemiBold"/>
              <a:buNone/>
              <a:defRPr sz="1800">
                <a:solidFill>
                  <a:schemeClr val="dk1"/>
                </a:solidFill>
                <a:latin typeface="Assistant SemiBold"/>
                <a:ea typeface="Assistant SemiBold"/>
                <a:cs typeface="Assistant SemiBold"/>
                <a:sym typeface="Assistant SemiBold"/>
              </a:defRPr>
            </a:lvl1pPr>
            <a:lvl2pPr lvl="1"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2pPr>
            <a:lvl3pPr lvl="2"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3pPr>
            <a:lvl4pPr lvl="3"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4pPr>
            <a:lvl5pPr lvl="4"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5pPr>
            <a:lvl6pPr lvl="5"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6pPr>
            <a:lvl7pPr lvl="6"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7pPr>
            <a:lvl8pPr lvl="7"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8pPr>
            <a:lvl9pPr lvl="8"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9pPr>
          </a:lstStyle>
          <a:p>
            <a:endParaRPr/>
          </a:p>
        </p:txBody>
      </p:sp>
      <p:sp>
        <p:nvSpPr>
          <p:cNvPr id="71" name="Google Shape;71;p17"/>
          <p:cNvSpPr txBox="1">
            <a:spLocks noGrp="1"/>
          </p:cNvSpPr>
          <p:nvPr>
            <p:ph type="subTitle" idx="7"/>
          </p:nvPr>
        </p:nvSpPr>
        <p:spPr>
          <a:xfrm>
            <a:off x="4668995" y="1275375"/>
            <a:ext cx="3649500" cy="461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ssistant SemiBold"/>
              <a:buNone/>
              <a:defRPr sz="1800">
                <a:solidFill>
                  <a:schemeClr val="dk1"/>
                </a:solidFill>
                <a:latin typeface="Assistant SemiBold"/>
                <a:ea typeface="Assistant SemiBold"/>
                <a:cs typeface="Assistant SemiBold"/>
                <a:sym typeface="Assistant SemiBold"/>
              </a:defRPr>
            </a:lvl1pPr>
            <a:lvl2pPr lvl="1"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2pPr>
            <a:lvl3pPr lvl="2"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3pPr>
            <a:lvl4pPr lvl="3"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4pPr>
            <a:lvl5pPr lvl="4"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5pPr>
            <a:lvl6pPr lvl="5"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6pPr>
            <a:lvl7pPr lvl="6"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7pPr>
            <a:lvl8pPr lvl="7"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8pPr>
            <a:lvl9pPr lvl="8"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9pPr>
          </a:lstStyle>
          <a:p>
            <a:endParaRPr/>
          </a:p>
        </p:txBody>
      </p:sp>
      <p:sp>
        <p:nvSpPr>
          <p:cNvPr id="72" name="Google Shape;72;p17"/>
          <p:cNvSpPr txBox="1">
            <a:spLocks noGrp="1"/>
          </p:cNvSpPr>
          <p:nvPr>
            <p:ph type="subTitle" idx="8"/>
          </p:nvPr>
        </p:nvSpPr>
        <p:spPr>
          <a:xfrm>
            <a:off x="4668995" y="3059600"/>
            <a:ext cx="3649500" cy="461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ssistant SemiBold"/>
              <a:buNone/>
              <a:defRPr sz="1800">
                <a:solidFill>
                  <a:schemeClr val="dk1"/>
                </a:solidFill>
                <a:latin typeface="Assistant SemiBold"/>
                <a:ea typeface="Assistant SemiBold"/>
                <a:cs typeface="Assistant SemiBold"/>
                <a:sym typeface="Assistant SemiBold"/>
              </a:defRPr>
            </a:lvl1pPr>
            <a:lvl2pPr lvl="1"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2pPr>
            <a:lvl3pPr lvl="2"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3pPr>
            <a:lvl4pPr lvl="3"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4pPr>
            <a:lvl5pPr lvl="4"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5pPr>
            <a:lvl6pPr lvl="5"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6pPr>
            <a:lvl7pPr lvl="6"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7pPr>
            <a:lvl8pPr lvl="7"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8pPr>
            <a:lvl9pPr lvl="8" algn="ctr" rtl="0">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9pPr>
          </a:lstStyle>
          <a:p>
            <a:endParaRPr/>
          </a:p>
        </p:txBody>
      </p:sp>
      <p:sp>
        <p:nvSpPr>
          <p:cNvPr id="73" name="Google Shape;73;p17"/>
          <p:cNvSpPr txBox="1">
            <a:spLocks noGrp="1"/>
          </p:cNvSpPr>
          <p:nvPr>
            <p:ph type="title"/>
          </p:nvPr>
        </p:nvSpPr>
        <p:spPr>
          <a:xfrm>
            <a:off x="228600" y="228600"/>
            <a:ext cx="86868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lnSpc>
                <a:spcPct val="100000"/>
              </a:lnSpc>
              <a:spcBef>
                <a:spcPts val="0"/>
              </a:spcBef>
              <a:spcAft>
                <a:spcPts val="0"/>
              </a:spcAft>
              <a:buSzPts val="3000"/>
              <a:buNone/>
              <a:defRPr/>
            </a:lvl2pPr>
            <a:lvl3pPr lvl="2">
              <a:lnSpc>
                <a:spcPct val="100000"/>
              </a:lnSpc>
              <a:spcBef>
                <a:spcPts val="0"/>
              </a:spcBef>
              <a:spcAft>
                <a:spcPts val="0"/>
              </a:spcAft>
              <a:buSzPts val="3000"/>
              <a:buNone/>
              <a:defRPr/>
            </a:lvl3pPr>
            <a:lvl4pPr lvl="3">
              <a:lnSpc>
                <a:spcPct val="100000"/>
              </a:lnSpc>
              <a:spcBef>
                <a:spcPts val="0"/>
              </a:spcBef>
              <a:spcAft>
                <a:spcPts val="0"/>
              </a:spcAft>
              <a:buSzPts val="3000"/>
              <a:buNone/>
              <a:defRPr/>
            </a:lvl4pPr>
            <a:lvl5pPr lvl="4">
              <a:lnSpc>
                <a:spcPct val="100000"/>
              </a:lnSpc>
              <a:spcBef>
                <a:spcPts val="0"/>
              </a:spcBef>
              <a:spcAft>
                <a:spcPts val="0"/>
              </a:spcAft>
              <a:buSzPts val="3000"/>
              <a:buNone/>
              <a:defRPr/>
            </a:lvl5pPr>
            <a:lvl6pPr lvl="5">
              <a:lnSpc>
                <a:spcPct val="100000"/>
              </a:lnSpc>
              <a:spcBef>
                <a:spcPts val="0"/>
              </a:spcBef>
              <a:spcAft>
                <a:spcPts val="0"/>
              </a:spcAft>
              <a:buSzPts val="3000"/>
              <a:buNone/>
              <a:defRPr/>
            </a:lvl6pPr>
            <a:lvl7pPr lvl="6">
              <a:lnSpc>
                <a:spcPct val="100000"/>
              </a:lnSpc>
              <a:spcBef>
                <a:spcPts val="0"/>
              </a:spcBef>
              <a:spcAft>
                <a:spcPts val="0"/>
              </a:spcAft>
              <a:buSzPts val="3000"/>
              <a:buNone/>
              <a:defRPr/>
            </a:lvl7pPr>
            <a:lvl8pPr lvl="7">
              <a:lnSpc>
                <a:spcPct val="100000"/>
              </a:lnSpc>
              <a:spcBef>
                <a:spcPts val="0"/>
              </a:spcBef>
              <a:spcAft>
                <a:spcPts val="0"/>
              </a:spcAft>
              <a:buSzPts val="3000"/>
              <a:buNone/>
              <a:defRPr/>
            </a:lvl8pPr>
            <a:lvl9pPr lvl="8">
              <a:lnSpc>
                <a:spcPct val="100000"/>
              </a:lnSpc>
              <a:spcBef>
                <a:spcPts val="0"/>
              </a:spcBef>
              <a:spcAft>
                <a:spcPts val="0"/>
              </a:spcAft>
              <a:buSzPts val="3000"/>
              <a:buNone/>
              <a:defRPr/>
            </a:lvl9pPr>
          </a:lstStyle>
          <a:p>
            <a:endParaRPr/>
          </a:p>
        </p:txBody>
      </p:sp>
    </p:spTree>
    <p:extLst>
      <p:ext uri="{BB962C8B-B14F-4D97-AF65-F5344CB8AC3E}">
        <p14:creationId xmlns:p14="http://schemas.microsoft.com/office/powerpoint/2010/main" val="145062361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228600" y="228600"/>
            <a:ext cx="86868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extLst>
      <p:ext uri="{BB962C8B-B14F-4D97-AF65-F5344CB8AC3E}">
        <p14:creationId xmlns:p14="http://schemas.microsoft.com/office/powerpoint/2010/main" val="2140491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1"/>
        </a:solidFill>
        <a:effectLst/>
      </p:bgPr>
    </p:bg>
    <p:spTree>
      <p:nvGrpSpPr>
        <p:cNvPr id="1" name="Shape 12"/>
        <p:cNvGrpSpPr/>
        <p:nvPr/>
      </p:nvGrpSpPr>
      <p:grpSpPr>
        <a:xfrm>
          <a:off x="0" y="0"/>
          <a:ext cx="0" cy="0"/>
          <a:chOff x="0" y="0"/>
          <a:chExt cx="0" cy="0"/>
        </a:xfrm>
      </p:grpSpPr>
      <p:pic>
        <p:nvPicPr>
          <p:cNvPr id="13" name="Google Shape;13;p3" title="freepik__a-realistic-image-of-a-retail-store-window-display__19325.jpeg"/>
          <p:cNvPicPr preferRelativeResize="0"/>
          <p:nvPr/>
        </p:nvPicPr>
        <p:blipFill rotWithShape="1">
          <a:blip r:embed="rId2">
            <a:alphaModFix/>
          </a:blip>
          <a:srcRect t="777" b="787"/>
          <a:stretch/>
        </p:blipFill>
        <p:spPr>
          <a:xfrm>
            <a:off x="1" y="-1"/>
            <a:ext cx="9143998" cy="5143501"/>
          </a:xfrm>
          <a:prstGeom prst="rect">
            <a:avLst/>
          </a:prstGeom>
          <a:noFill/>
          <a:ln>
            <a:noFill/>
          </a:ln>
        </p:spPr>
      </p:pic>
      <p:sp>
        <p:nvSpPr>
          <p:cNvPr id="14" name="Google Shape;14;p3"/>
          <p:cNvSpPr txBox="1">
            <a:spLocks noGrp="1"/>
          </p:cNvSpPr>
          <p:nvPr>
            <p:ph type="title"/>
          </p:nvPr>
        </p:nvSpPr>
        <p:spPr>
          <a:xfrm>
            <a:off x="228600" y="1049401"/>
            <a:ext cx="4360200" cy="9543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lvl1pPr lvl="0">
              <a:spcBef>
                <a:spcPts val="0"/>
              </a:spcBef>
              <a:spcAft>
                <a:spcPts val="0"/>
              </a:spcAft>
              <a:buClr>
                <a:schemeClr val="dk2"/>
              </a:buClr>
              <a:buSzPts val="5000"/>
              <a:buNone/>
              <a:defRPr sz="5000">
                <a:solidFill>
                  <a:schemeClr val="dk2"/>
                </a:solidFill>
              </a:defRPr>
            </a:lvl1pPr>
            <a:lvl2pPr lvl="1" algn="ctr">
              <a:spcBef>
                <a:spcPts val="0"/>
              </a:spcBef>
              <a:spcAft>
                <a:spcPts val="0"/>
              </a:spcAft>
              <a:buClr>
                <a:schemeClr val="dk2"/>
              </a:buClr>
              <a:buSzPts val="5000"/>
              <a:buNone/>
              <a:defRPr sz="5000">
                <a:solidFill>
                  <a:schemeClr val="dk2"/>
                </a:solidFill>
              </a:defRPr>
            </a:lvl2pPr>
            <a:lvl3pPr lvl="2" algn="ctr">
              <a:spcBef>
                <a:spcPts val="0"/>
              </a:spcBef>
              <a:spcAft>
                <a:spcPts val="0"/>
              </a:spcAft>
              <a:buClr>
                <a:schemeClr val="dk2"/>
              </a:buClr>
              <a:buSzPts val="5000"/>
              <a:buNone/>
              <a:defRPr sz="5000">
                <a:solidFill>
                  <a:schemeClr val="dk2"/>
                </a:solidFill>
              </a:defRPr>
            </a:lvl3pPr>
            <a:lvl4pPr lvl="3" algn="ctr">
              <a:spcBef>
                <a:spcPts val="0"/>
              </a:spcBef>
              <a:spcAft>
                <a:spcPts val="0"/>
              </a:spcAft>
              <a:buClr>
                <a:schemeClr val="dk2"/>
              </a:buClr>
              <a:buSzPts val="5000"/>
              <a:buNone/>
              <a:defRPr sz="5000">
                <a:solidFill>
                  <a:schemeClr val="dk2"/>
                </a:solidFill>
              </a:defRPr>
            </a:lvl4pPr>
            <a:lvl5pPr lvl="4" algn="ctr">
              <a:spcBef>
                <a:spcPts val="0"/>
              </a:spcBef>
              <a:spcAft>
                <a:spcPts val="0"/>
              </a:spcAft>
              <a:buClr>
                <a:schemeClr val="dk2"/>
              </a:buClr>
              <a:buSzPts val="5000"/>
              <a:buNone/>
              <a:defRPr sz="5000">
                <a:solidFill>
                  <a:schemeClr val="dk2"/>
                </a:solidFill>
              </a:defRPr>
            </a:lvl5pPr>
            <a:lvl6pPr lvl="5" algn="ctr">
              <a:spcBef>
                <a:spcPts val="0"/>
              </a:spcBef>
              <a:spcAft>
                <a:spcPts val="0"/>
              </a:spcAft>
              <a:buClr>
                <a:schemeClr val="dk2"/>
              </a:buClr>
              <a:buSzPts val="5000"/>
              <a:buNone/>
              <a:defRPr sz="5000">
                <a:solidFill>
                  <a:schemeClr val="dk2"/>
                </a:solidFill>
              </a:defRPr>
            </a:lvl6pPr>
            <a:lvl7pPr lvl="6" algn="ctr">
              <a:spcBef>
                <a:spcPts val="0"/>
              </a:spcBef>
              <a:spcAft>
                <a:spcPts val="0"/>
              </a:spcAft>
              <a:buClr>
                <a:schemeClr val="dk2"/>
              </a:buClr>
              <a:buSzPts val="5000"/>
              <a:buNone/>
              <a:defRPr sz="5000">
                <a:solidFill>
                  <a:schemeClr val="dk2"/>
                </a:solidFill>
              </a:defRPr>
            </a:lvl7pPr>
            <a:lvl8pPr lvl="7" algn="ctr">
              <a:spcBef>
                <a:spcPts val="0"/>
              </a:spcBef>
              <a:spcAft>
                <a:spcPts val="0"/>
              </a:spcAft>
              <a:buClr>
                <a:schemeClr val="dk2"/>
              </a:buClr>
              <a:buSzPts val="5000"/>
              <a:buNone/>
              <a:defRPr sz="5000">
                <a:solidFill>
                  <a:schemeClr val="dk2"/>
                </a:solidFill>
              </a:defRPr>
            </a:lvl8pPr>
            <a:lvl9pPr lvl="8" algn="ctr">
              <a:spcBef>
                <a:spcPts val="0"/>
              </a:spcBef>
              <a:spcAft>
                <a:spcPts val="0"/>
              </a:spcAft>
              <a:buClr>
                <a:schemeClr val="dk2"/>
              </a:buClr>
              <a:buSzPts val="5000"/>
              <a:buNone/>
              <a:defRPr sz="5000">
                <a:solidFill>
                  <a:schemeClr val="dk2"/>
                </a:solidFill>
              </a:defRPr>
            </a:lvl9pPr>
          </a:lstStyle>
          <a:p>
            <a:endParaRPr/>
          </a:p>
        </p:txBody>
      </p:sp>
      <p:sp>
        <p:nvSpPr>
          <p:cNvPr id="15" name="Google Shape;15;p3"/>
          <p:cNvSpPr txBox="1">
            <a:spLocks noGrp="1"/>
          </p:cNvSpPr>
          <p:nvPr>
            <p:ph type="title" idx="2" hasCustomPrompt="1"/>
          </p:nvPr>
        </p:nvSpPr>
        <p:spPr>
          <a:xfrm>
            <a:off x="228600" y="228600"/>
            <a:ext cx="1089900" cy="744600"/>
          </a:xfrm>
          <a:prstGeom prst="rect">
            <a:avLst/>
          </a:prstGeom>
          <a:noFill/>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lvl1pPr lvl="0" rtl="0">
              <a:spcBef>
                <a:spcPts val="0"/>
              </a:spcBef>
              <a:spcAft>
                <a:spcPts val="0"/>
              </a:spcAft>
              <a:buSzPts val="6000"/>
              <a:buNone/>
              <a:defRPr sz="7200" i="1">
                <a:solidFill>
                  <a:schemeClr val="dk2"/>
                </a:solidFill>
                <a:latin typeface="Cormorant Garamond Medium"/>
                <a:ea typeface="Cormorant Garamond Medium"/>
                <a:cs typeface="Cormorant Garamond Medium"/>
                <a:sym typeface="Cormorant Garamond Medium"/>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228600" y="4227300"/>
            <a:ext cx="2061600" cy="677100"/>
          </a:xfrm>
          <a:prstGeom prst="rect">
            <a:avLst/>
          </a:prstGeom>
          <a:effectLst>
            <a:outerShdw blurRad="57150" dist="19050" dir="5400000" algn="bl" rotWithShape="0">
              <a:srgbClr val="000000">
                <a:alpha val="50000"/>
              </a:srgbClr>
            </a:outerShdw>
          </a:effectLst>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solidFill>
                  <a:schemeClr val="dk2"/>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lt2"/>
        </a:solidFill>
        <a:effectLst/>
      </p:bgPr>
    </p:bg>
    <p:spTree>
      <p:nvGrpSpPr>
        <p:cNvPr id="1" name="Shape 20"/>
        <p:cNvGrpSpPr/>
        <p:nvPr/>
      </p:nvGrpSpPr>
      <p:grpSpPr>
        <a:xfrm>
          <a:off x="0" y="0"/>
          <a:ext cx="0" cy="0"/>
          <a:chOff x="0" y="0"/>
          <a:chExt cx="0" cy="0"/>
        </a:xfrm>
      </p:grpSpPr>
      <p:sp>
        <p:nvSpPr>
          <p:cNvPr id="21" name="Google Shape;21;p5"/>
          <p:cNvSpPr txBox="1">
            <a:spLocks noGrp="1"/>
          </p:cNvSpPr>
          <p:nvPr>
            <p:ph type="subTitle" idx="1"/>
          </p:nvPr>
        </p:nvSpPr>
        <p:spPr>
          <a:xfrm>
            <a:off x="4697100" y="1322863"/>
            <a:ext cx="4218300" cy="461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Assistant SemiBold"/>
              <a:buNone/>
              <a:defRPr sz="1800">
                <a:solidFill>
                  <a:schemeClr val="dk1"/>
                </a:solidFill>
                <a:latin typeface="Assistant SemiBold"/>
                <a:ea typeface="Assistant SemiBold"/>
                <a:cs typeface="Assistant SemiBold"/>
                <a:sym typeface="Assistant SemiBold"/>
              </a:defRPr>
            </a:lvl1pPr>
            <a:lvl2pPr lvl="1"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2pPr>
            <a:lvl3pPr lvl="2"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3pPr>
            <a:lvl4pPr lvl="3"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4pPr>
            <a:lvl5pPr lvl="4"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5pPr>
            <a:lvl6pPr lvl="5"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6pPr>
            <a:lvl7pPr lvl="6"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7pPr>
            <a:lvl8pPr lvl="7"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8pPr>
            <a:lvl9pPr lvl="8"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9pPr>
          </a:lstStyle>
          <a:p>
            <a:endParaRPr/>
          </a:p>
        </p:txBody>
      </p:sp>
      <p:sp>
        <p:nvSpPr>
          <p:cNvPr id="22" name="Google Shape;22;p5"/>
          <p:cNvSpPr txBox="1">
            <a:spLocks noGrp="1"/>
          </p:cNvSpPr>
          <p:nvPr>
            <p:ph type="subTitle" idx="2"/>
          </p:nvPr>
        </p:nvSpPr>
        <p:spPr>
          <a:xfrm>
            <a:off x="4697100" y="3073938"/>
            <a:ext cx="4218300" cy="461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Assistant SemiBold"/>
              <a:buNone/>
              <a:defRPr sz="1800">
                <a:solidFill>
                  <a:schemeClr val="dk1"/>
                </a:solidFill>
                <a:latin typeface="Assistant SemiBold"/>
                <a:ea typeface="Assistant SemiBold"/>
                <a:cs typeface="Assistant SemiBold"/>
                <a:sym typeface="Assistant SemiBold"/>
              </a:defRPr>
            </a:lvl1pPr>
            <a:lvl2pPr lvl="1"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2pPr>
            <a:lvl3pPr lvl="2"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3pPr>
            <a:lvl4pPr lvl="3"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4pPr>
            <a:lvl5pPr lvl="4"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5pPr>
            <a:lvl6pPr lvl="5"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6pPr>
            <a:lvl7pPr lvl="6"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7pPr>
            <a:lvl8pPr lvl="7"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8pPr>
            <a:lvl9pPr lvl="8" algn="ctr">
              <a:lnSpc>
                <a:spcPct val="100000"/>
              </a:lnSpc>
              <a:spcBef>
                <a:spcPts val="0"/>
              </a:spcBef>
              <a:spcAft>
                <a:spcPts val="0"/>
              </a:spcAft>
              <a:buClr>
                <a:schemeClr val="dk1"/>
              </a:buClr>
              <a:buSzPts val="2400"/>
              <a:buFont typeface="Assistant SemiBold"/>
              <a:buNone/>
              <a:defRPr sz="2400">
                <a:solidFill>
                  <a:schemeClr val="dk1"/>
                </a:solidFill>
                <a:latin typeface="Assistant SemiBold"/>
                <a:ea typeface="Assistant SemiBold"/>
                <a:cs typeface="Assistant SemiBold"/>
                <a:sym typeface="Assistant SemiBold"/>
              </a:defRPr>
            </a:lvl9pPr>
          </a:lstStyle>
          <a:p>
            <a:endParaRPr/>
          </a:p>
        </p:txBody>
      </p:sp>
      <p:sp>
        <p:nvSpPr>
          <p:cNvPr id="23" name="Google Shape;23;p5"/>
          <p:cNvSpPr txBox="1">
            <a:spLocks noGrp="1"/>
          </p:cNvSpPr>
          <p:nvPr>
            <p:ph type="subTitle" idx="3"/>
          </p:nvPr>
        </p:nvSpPr>
        <p:spPr>
          <a:xfrm>
            <a:off x="4697118" y="1708363"/>
            <a:ext cx="4218300" cy="92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 name="Google Shape;24;p5"/>
          <p:cNvSpPr txBox="1">
            <a:spLocks noGrp="1"/>
          </p:cNvSpPr>
          <p:nvPr>
            <p:ph type="subTitle" idx="4"/>
          </p:nvPr>
        </p:nvSpPr>
        <p:spPr>
          <a:xfrm>
            <a:off x="4697118" y="3459438"/>
            <a:ext cx="4218300" cy="923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a:endParaRPr/>
          </a:p>
        </p:txBody>
      </p:sp>
      <p:sp>
        <p:nvSpPr>
          <p:cNvPr id="25" name="Google Shape;25;p5"/>
          <p:cNvSpPr txBox="1">
            <a:spLocks noGrp="1"/>
          </p:cNvSpPr>
          <p:nvPr>
            <p:ph type="title"/>
          </p:nvPr>
        </p:nvSpPr>
        <p:spPr>
          <a:xfrm>
            <a:off x="4697118" y="228600"/>
            <a:ext cx="42183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6" name="Google Shape;26;p5"/>
          <p:cNvSpPr>
            <a:spLocks noGrp="1"/>
          </p:cNvSpPr>
          <p:nvPr>
            <p:ph type="pic" idx="5"/>
          </p:nvPr>
        </p:nvSpPr>
        <p:spPr>
          <a:xfrm flipH="1">
            <a:off x="-1" y="-3500"/>
            <a:ext cx="4053300" cy="2578500"/>
          </a:xfrm>
          <a:prstGeom prst="rect">
            <a:avLst/>
          </a:prstGeom>
          <a:noFill/>
          <a:ln>
            <a:noFill/>
          </a:ln>
        </p:spPr>
      </p:sp>
      <p:sp>
        <p:nvSpPr>
          <p:cNvPr id="27" name="Google Shape;27;p5"/>
          <p:cNvSpPr txBox="1">
            <a:spLocks noGrp="1"/>
          </p:cNvSpPr>
          <p:nvPr>
            <p:ph type="subTitle" idx="6"/>
          </p:nvPr>
        </p:nvSpPr>
        <p:spPr>
          <a:xfrm>
            <a:off x="114450" y="2688000"/>
            <a:ext cx="3824400" cy="22164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sz="1200"/>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720000" y="445025"/>
            <a:ext cx="45495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32" name="Google Shape;32;p7"/>
          <p:cNvSpPr txBox="1">
            <a:spLocks noGrp="1"/>
          </p:cNvSpPr>
          <p:nvPr>
            <p:ph type="body" idx="1"/>
          </p:nvPr>
        </p:nvSpPr>
        <p:spPr>
          <a:xfrm>
            <a:off x="720000" y="1932875"/>
            <a:ext cx="3214800" cy="1687500"/>
          </a:xfrm>
          <a:prstGeom prst="rect">
            <a:avLst/>
          </a:prstGeom>
        </p:spPr>
        <p:txBody>
          <a:bodyPr spcFirstLastPara="1" wrap="square" lIns="91425" tIns="91425" rIns="91425" bIns="91425" anchor="ctr" anchorCtr="0">
            <a:noAutofit/>
          </a:bodyPr>
          <a:lstStyle>
            <a:lvl1pPr marL="457200" lvl="0" indent="-304800" rtl="0">
              <a:lnSpc>
                <a:spcPct val="100000"/>
              </a:lnSpc>
              <a:spcBef>
                <a:spcPts val="0"/>
              </a:spcBef>
              <a:spcAft>
                <a:spcPts val="0"/>
              </a:spcAft>
              <a:buSzPts val="1200"/>
              <a:buFont typeface="Nunito Light"/>
              <a:buChar char="●"/>
              <a:defRPr/>
            </a:lvl1pPr>
            <a:lvl2pPr marL="914400" lvl="1" indent="-304800" rtl="0">
              <a:lnSpc>
                <a:spcPct val="100000"/>
              </a:lnSpc>
              <a:spcBef>
                <a:spcPts val="0"/>
              </a:spcBef>
              <a:spcAft>
                <a:spcPts val="0"/>
              </a:spcAft>
              <a:buSzPts val="1200"/>
              <a:buFont typeface="Nunito Light"/>
              <a:buChar char="○"/>
              <a:defRPr/>
            </a:lvl2pPr>
            <a:lvl3pPr marL="1371600" lvl="2" indent="-304800" rtl="0">
              <a:lnSpc>
                <a:spcPct val="100000"/>
              </a:lnSpc>
              <a:spcBef>
                <a:spcPts val="0"/>
              </a:spcBef>
              <a:spcAft>
                <a:spcPts val="0"/>
              </a:spcAft>
              <a:buSzPts val="1200"/>
              <a:buFont typeface="Nunito Light"/>
              <a:buChar char="■"/>
              <a:defRPr/>
            </a:lvl3pPr>
            <a:lvl4pPr marL="1828800" lvl="3" indent="-304800" rtl="0">
              <a:lnSpc>
                <a:spcPct val="100000"/>
              </a:lnSpc>
              <a:spcBef>
                <a:spcPts val="0"/>
              </a:spcBef>
              <a:spcAft>
                <a:spcPts val="0"/>
              </a:spcAft>
              <a:buSzPts val="1200"/>
              <a:buFont typeface="Nunito Light"/>
              <a:buChar char="●"/>
              <a:defRPr/>
            </a:lvl4pPr>
            <a:lvl5pPr marL="2286000" lvl="4" indent="-304800" rtl="0">
              <a:lnSpc>
                <a:spcPct val="100000"/>
              </a:lnSpc>
              <a:spcBef>
                <a:spcPts val="0"/>
              </a:spcBef>
              <a:spcAft>
                <a:spcPts val="0"/>
              </a:spcAft>
              <a:buSzPts val="1200"/>
              <a:buFont typeface="Nunito Light"/>
              <a:buChar char="○"/>
              <a:defRPr/>
            </a:lvl5pPr>
            <a:lvl6pPr marL="2743200" lvl="5" indent="-304800" rtl="0">
              <a:lnSpc>
                <a:spcPct val="100000"/>
              </a:lnSpc>
              <a:spcBef>
                <a:spcPts val="0"/>
              </a:spcBef>
              <a:spcAft>
                <a:spcPts val="0"/>
              </a:spcAft>
              <a:buSzPts val="1200"/>
              <a:buFont typeface="Nunito Light"/>
              <a:buChar char="■"/>
              <a:defRPr/>
            </a:lvl6pPr>
            <a:lvl7pPr marL="3200400" lvl="6" indent="-304800" rtl="0">
              <a:lnSpc>
                <a:spcPct val="100000"/>
              </a:lnSpc>
              <a:spcBef>
                <a:spcPts val="0"/>
              </a:spcBef>
              <a:spcAft>
                <a:spcPts val="0"/>
              </a:spcAft>
              <a:buSzPts val="1200"/>
              <a:buFont typeface="Nunito Light"/>
              <a:buChar char="●"/>
              <a:defRPr/>
            </a:lvl7pPr>
            <a:lvl8pPr marL="3657600" lvl="7" indent="-304800" rtl="0">
              <a:lnSpc>
                <a:spcPct val="100000"/>
              </a:lnSpc>
              <a:spcBef>
                <a:spcPts val="0"/>
              </a:spcBef>
              <a:spcAft>
                <a:spcPts val="0"/>
              </a:spcAft>
              <a:buSzPts val="1200"/>
              <a:buFont typeface="Nunito Light"/>
              <a:buChar char="○"/>
              <a:defRPr/>
            </a:lvl8pPr>
            <a:lvl9pPr marL="4114800" lvl="8" indent="-304800" rtl="0">
              <a:lnSpc>
                <a:spcPct val="100000"/>
              </a:lnSpc>
              <a:spcBef>
                <a:spcPts val="0"/>
              </a:spcBef>
              <a:spcAft>
                <a:spcPts val="0"/>
              </a:spcAft>
              <a:buSzPts val="1200"/>
              <a:buFont typeface="Nunito Light"/>
              <a:buChar char="■"/>
              <a:defRPr/>
            </a:lvl9pPr>
          </a:lstStyle>
          <a:p>
            <a:endParaRPr/>
          </a:p>
        </p:txBody>
      </p:sp>
      <p:sp>
        <p:nvSpPr>
          <p:cNvPr id="33" name="Google Shape;33;p7"/>
          <p:cNvSpPr>
            <a:spLocks noGrp="1"/>
          </p:cNvSpPr>
          <p:nvPr>
            <p:ph type="pic" idx="2"/>
          </p:nvPr>
        </p:nvSpPr>
        <p:spPr>
          <a:xfrm>
            <a:off x="5631000" y="0"/>
            <a:ext cx="3513000" cy="51435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388100" y="1307100"/>
            <a:ext cx="63678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2241425" y="1606300"/>
            <a:ext cx="46611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8" name="Google Shape;38;p9"/>
          <p:cNvSpPr txBox="1">
            <a:spLocks noGrp="1"/>
          </p:cNvSpPr>
          <p:nvPr>
            <p:ph type="subTitle" idx="1"/>
          </p:nvPr>
        </p:nvSpPr>
        <p:spPr>
          <a:xfrm>
            <a:off x="2241475" y="2481800"/>
            <a:ext cx="4661100" cy="105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9"/>
        <p:cNvGrpSpPr/>
        <p:nvPr/>
      </p:nvGrpSpPr>
      <p:grpSpPr>
        <a:xfrm>
          <a:off x="0" y="0"/>
          <a:ext cx="0" cy="0"/>
          <a:chOff x="0" y="0"/>
          <a:chExt cx="0" cy="0"/>
        </a:xfrm>
      </p:grpSpPr>
      <p:sp>
        <p:nvSpPr>
          <p:cNvPr id="40" name="Google Shape;40;p10"/>
          <p:cNvSpPr txBox="1">
            <a:spLocks noGrp="1"/>
          </p:cNvSpPr>
          <p:nvPr>
            <p:ph type="title"/>
          </p:nvPr>
        </p:nvSpPr>
        <p:spPr>
          <a:xfrm>
            <a:off x="1779300" y="4038275"/>
            <a:ext cx="5585400" cy="425700"/>
          </a:xfrm>
          <a:prstGeom prst="rect">
            <a:avLst/>
          </a:prstGeom>
          <a:solidFill>
            <a:schemeClr val="accent3"/>
          </a:solidFill>
        </p:spPr>
        <p:txBody>
          <a:bodyPr spcFirstLastPara="1" wrap="square" lIns="91425" tIns="91425" rIns="91425" bIns="91425" anchor="ctr" anchorCtr="0">
            <a:noAutofit/>
          </a:bodyPr>
          <a:lstStyle>
            <a:lvl1pPr lvl="0" algn="ctr" rtl="0">
              <a:spcBef>
                <a:spcPts val="0"/>
              </a:spcBef>
              <a:spcAft>
                <a:spcPts val="0"/>
              </a:spcAft>
              <a:buSzPts val="1800"/>
              <a:buNone/>
              <a:defRPr sz="1800"/>
            </a:lvl1pPr>
            <a:lvl2pPr lvl="1" algn="ctr" rtl="0">
              <a:spcBef>
                <a:spcPts val="0"/>
              </a:spcBef>
              <a:spcAft>
                <a:spcPts val="0"/>
              </a:spcAft>
              <a:buSzPts val="1800"/>
              <a:buNone/>
              <a:defRPr sz="1800"/>
            </a:lvl2pPr>
            <a:lvl3pPr lvl="2" algn="ctr" rtl="0">
              <a:spcBef>
                <a:spcPts val="0"/>
              </a:spcBef>
              <a:spcAft>
                <a:spcPts val="0"/>
              </a:spcAft>
              <a:buSzPts val="1800"/>
              <a:buNone/>
              <a:defRPr sz="1800"/>
            </a:lvl3pPr>
            <a:lvl4pPr lvl="3" algn="ctr" rtl="0">
              <a:spcBef>
                <a:spcPts val="0"/>
              </a:spcBef>
              <a:spcAft>
                <a:spcPts val="0"/>
              </a:spcAft>
              <a:buSzPts val="1800"/>
              <a:buNone/>
              <a:defRPr sz="1800"/>
            </a:lvl4pPr>
            <a:lvl5pPr lvl="4" algn="ctr" rtl="0">
              <a:spcBef>
                <a:spcPts val="0"/>
              </a:spcBef>
              <a:spcAft>
                <a:spcPts val="0"/>
              </a:spcAft>
              <a:buSzPts val="1800"/>
              <a:buNone/>
              <a:defRPr sz="1800"/>
            </a:lvl5pPr>
            <a:lvl6pPr lvl="5" algn="ctr" rtl="0">
              <a:spcBef>
                <a:spcPts val="0"/>
              </a:spcBef>
              <a:spcAft>
                <a:spcPts val="0"/>
              </a:spcAft>
              <a:buSzPts val="1800"/>
              <a:buNone/>
              <a:defRPr sz="1800"/>
            </a:lvl6pPr>
            <a:lvl7pPr lvl="6" algn="ctr" rtl="0">
              <a:spcBef>
                <a:spcPts val="0"/>
              </a:spcBef>
              <a:spcAft>
                <a:spcPts val="0"/>
              </a:spcAft>
              <a:buSzPts val="1800"/>
              <a:buNone/>
              <a:defRPr sz="1800"/>
            </a:lvl7pPr>
            <a:lvl8pPr lvl="7" algn="ctr" rtl="0">
              <a:spcBef>
                <a:spcPts val="0"/>
              </a:spcBef>
              <a:spcAft>
                <a:spcPts val="0"/>
              </a:spcAft>
              <a:buSzPts val="1800"/>
              <a:buNone/>
              <a:defRPr sz="1800"/>
            </a:lvl8pPr>
            <a:lvl9pPr lvl="8" algn="ctr" rtl="0">
              <a:spcBef>
                <a:spcPts val="0"/>
              </a:spcBef>
              <a:spcAft>
                <a:spcPts val="0"/>
              </a:spcAft>
              <a:buSzPts val="18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1284000" y="1472047"/>
            <a:ext cx="6576000" cy="12039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3" name="Google Shape;43;p11"/>
          <p:cNvSpPr txBox="1">
            <a:spLocks noGrp="1"/>
          </p:cNvSpPr>
          <p:nvPr>
            <p:ph type="subTitle" idx="1"/>
          </p:nvPr>
        </p:nvSpPr>
        <p:spPr>
          <a:xfrm>
            <a:off x="1284000" y="2862163"/>
            <a:ext cx="65760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lnSpc>
                <a:spcPct val="90000"/>
              </a:lnSpc>
              <a:spcBef>
                <a:spcPts val="0"/>
              </a:spcBef>
              <a:spcAft>
                <a:spcPts val="0"/>
              </a:spcAft>
              <a:buClr>
                <a:schemeClr val="dk1"/>
              </a:buClr>
              <a:buSzPts val="3000"/>
              <a:buFont typeface="Assistant SemiBold"/>
              <a:buNone/>
              <a:defRPr sz="3000">
                <a:solidFill>
                  <a:schemeClr val="dk1"/>
                </a:solidFill>
                <a:latin typeface="Assistant SemiBold"/>
                <a:ea typeface="Assistant SemiBold"/>
                <a:cs typeface="Assistant SemiBold"/>
                <a:sym typeface="Assistant SemiBold"/>
              </a:defRPr>
            </a:lvl1pPr>
            <a:lvl2pPr lvl="1" rtl="0">
              <a:lnSpc>
                <a:spcPct val="90000"/>
              </a:lnSpc>
              <a:spcBef>
                <a:spcPts val="0"/>
              </a:spcBef>
              <a:spcAft>
                <a:spcPts val="0"/>
              </a:spcAft>
              <a:buClr>
                <a:schemeClr val="dk1"/>
              </a:buClr>
              <a:buSzPts val="3000"/>
              <a:buFont typeface="Assistant SemiBold"/>
              <a:buNone/>
              <a:defRPr sz="3000">
                <a:solidFill>
                  <a:schemeClr val="dk1"/>
                </a:solidFill>
                <a:latin typeface="Assistant SemiBold"/>
                <a:ea typeface="Assistant SemiBold"/>
                <a:cs typeface="Assistant SemiBold"/>
                <a:sym typeface="Assistant SemiBold"/>
              </a:defRPr>
            </a:lvl2pPr>
            <a:lvl3pPr lvl="2" rtl="0">
              <a:lnSpc>
                <a:spcPct val="90000"/>
              </a:lnSpc>
              <a:spcBef>
                <a:spcPts val="0"/>
              </a:spcBef>
              <a:spcAft>
                <a:spcPts val="0"/>
              </a:spcAft>
              <a:buClr>
                <a:schemeClr val="dk1"/>
              </a:buClr>
              <a:buSzPts val="3000"/>
              <a:buFont typeface="Assistant SemiBold"/>
              <a:buNone/>
              <a:defRPr sz="3000">
                <a:solidFill>
                  <a:schemeClr val="dk1"/>
                </a:solidFill>
                <a:latin typeface="Assistant SemiBold"/>
                <a:ea typeface="Assistant SemiBold"/>
                <a:cs typeface="Assistant SemiBold"/>
                <a:sym typeface="Assistant SemiBold"/>
              </a:defRPr>
            </a:lvl3pPr>
            <a:lvl4pPr lvl="3" rtl="0">
              <a:lnSpc>
                <a:spcPct val="90000"/>
              </a:lnSpc>
              <a:spcBef>
                <a:spcPts val="0"/>
              </a:spcBef>
              <a:spcAft>
                <a:spcPts val="0"/>
              </a:spcAft>
              <a:buClr>
                <a:schemeClr val="dk1"/>
              </a:buClr>
              <a:buSzPts val="3000"/>
              <a:buFont typeface="Assistant SemiBold"/>
              <a:buNone/>
              <a:defRPr sz="3000">
                <a:solidFill>
                  <a:schemeClr val="dk1"/>
                </a:solidFill>
                <a:latin typeface="Assistant SemiBold"/>
                <a:ea typeface="Assistant SemiBold"/>
                <a:cs typeface="Assistant SemiBold"/>
                <a:sym typeface="Assistant SemiBold"/>
              </a:defRPr>
            </a:lvl4pPr>
            <a:lvl5pPr lvl="4" rtl="0">
              <a:lnSpc>
                <a:spcPct val="90000"/>
              </a:lnSpc>
              <a:spcBef>
                <a:spcPts val="0"/>
              </a:spcBef>
              <a:spcAft>
                <a:spcPts val="0"/>
              </a:spcAft>
              <a:buClr>
                <a:schemeClr val="dk1"/>
              </a:buClr>
              <a:buSzPts val="3000"/>
              <a:buFont typeface="Assistant SemiBold"/>
              <a:buNone/>
              <a:defRPr sz="3000">
                <a:solidFill>
                  <a:schemeClr val="dk1"/>
                </a:solidFill>
                <a:latin typeface="Assistant SemiBold"/>
                <a:ea typeface="Assistant SemiBold"/>
                <a:cs typeface="Assistant SemiBold"/>
                <a:sym typeface="Assistant SemiBold"/>
              </a:defRPr>
            </a:lvl5pPr>
            <a:lvl6pPr lvl="5" rtl="0">
              <a:lnSpc>
                <a:spcPct val="90000"/>
              </a:lnSpc>
              <a:spcBef>
                <a:spcPts val="0"/>
              </a:spcBef>
              <a:spcAft>
                <a:spcPts val="0"/>
              </a:spcAft>
              <a:buClr>
                <a:schemeClr val="dk1"/>
              </a:buClr>
              <a:buSzPts val="3000"/>
              <a:buFont typeface="Assistant SemiBold"/>
              <a:buNone/>
              <a:defRPr sz="3000">
                <a:solidFill>
                  <a:schemeClr val="dk1"/>
                </a:solidFill>
                <a:latin typeface="Assistant SemiBold"/>
                <a:ea typeface="Assistant SemiBold"/>
                <a:cs typeface="Assistant SemiBold"/>
                <a:sym typeface="Assistant SemiBold"/>
              </a:defRPr>
            </a:lvl6pPr>
            <a:lvl7pPr lvl="6" rtl="0">
              <a:lnSpc>
                <a:spcPct val="90000"/>
              </a:lnSpc>
              <a:spcBef>
                <a:spcPts val="0"/>
              </a:spcBef>
              <a:spcAft>
                <a:spcPts val="0"/>
              </a:spcAft>
              <a:buClr>
                <a:schemeClr val="dk1"/>
              </a:buClr>
              <a:buSzPts val="3000"/>
              <a:buFont typeface="Assistant SemiBold"/>
              <a:buNone/>
              <a:defRPr sz="3000">
                <a:solidFill>
                  <a:schemeClr val="dk1"/>
                </a:solidFill>
                <a:latin typeface="Assistant SemiBold"/>
                <a:ea typeface="Assistant SemiBold"/>
                <a:cs typeface="Assistant SemiBold"/>
                <a:sym typeface="Assistant SemiBold"/>
              </a:defRPr>
            </a:lvl7pPr>
            <a:lvl8pPr lvl="7" rtl="0">
              <a:lnSpc>
                <a:spcPct val="90000"/>
              </a:lnSpc>
              <a:spcBef>
                <a:spcPts val="0"/>
              </a:spcBef>
              <a:spcAft>
                <a:spcPts val="0"/>
              </a:spcAft>
              <a:buClr>
                <a:schemeClr val="dk1"/>
              </a:buClr>
              <a:buSzPts val="3000"/>
              <a:buFont typeface="Assistant SemiBold"/>
              <a:buNone/>
              <a:defRPr sz="3000">
                <a:solidFill>
                  <a:schemeClr val="dk1"/>
                </a:solidFill>
                <a:latin typeface="Assistant SemiBold"/>
                <a:ea typeface="Assistant SemiBold"/>
                <a:cs typeface="Assistant SemiBold"/>
                <a:sym typeface="Assistant SemiBold"/>
              </a:defRPr>
            </a:lvl8pPr>
            <a:lvl9pPr lvl="8" rtl="0">
              <a:lnSpc>
                <a:spcPct val="90000"/>
              </a:lnSpc>
              <a:spcBef>
                <a:spcPts val="0"/>
              </a:spcBef>
              <a:spcAft>
                <a:spcPts val="0"/>
              </a:spcAft>
              <a:buClr>
                <a:schemeClr val="dk1"/>
              </a:buClr>
              <a:buSzPts val="3000"/>
              <a:buFont typeface="Assistant SemiBold"/>
              <a:buNone/>
              <a:defRPr sz="3000">
                <a:solidFill>
                  <a:schemeClr val="dk1"/>
                </a:solidFill>
                <a:latin typeface="Assistant SemiBold"/>
                <a:ea typeface="Assistant SemiBold"/>
                <a:cs typeface="Assistant SemiBold"/>
                <a:sym typeface="Assistant SemiBold"/>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marL="914400" lvl="1"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marL="1371600" lvl="2"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marL="1828800" lvl="3"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marL="2286000" lvl="4"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marL="2743200" lvl="5"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marL="3200400" lvl="6"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marL="3657600" lvl="7"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marL="4114800" lvl="8" indent="-304800">
              <a:lnSpc>
                <a:spcPct val="100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7" r:id="rId8"/>
    <p:sldLayoutId id="2147483658" r:id="rId9"/>
    <p:sldLayoutId id="2147483660" r:id="rId10"/>
    <p:sldLayoutId id="2147483662" r:id="rId11"/>
    <p:sldLayoutId id="2147483664" r:id="rId12"/>
    <p:sldLayoutId id="2147483666" r:id="rId13"/>
    <p:sldLayoutId id="2147483667" r:id="rId14"/>
    <p:sldLayoutId id="2147483668" r:id="rId15"/>
    <p:sldLayoutId id="2147483673" r:id="rId16"/>
    <p:sldLayoutId id="2147483674" r:id="rId17"/>
    <p:sldLayoutId id="2147483675" r:id="rId18"/>
    <p:sldLayoutId id="2147483676" r:id="rId1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RPekSrYkkdY"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hyperlink" Target="https://www.freepik.com/ai/image-generator?utm_source=slidesgo-referral&amp;utm_medium=presentation-attribution&amp;utm_campaign=ai-generated-images-by-freepik" TargetMode="External"/><Relationship Id="rId2" Type="http://schemas.openxmlformats.org/officeDocument/2006/relationships/notesSlide" Target="../notesSlides/notesSlide12.xml"/><Relationship Id="rId1" Type="http://schemas.openxmlformats.org/officeDocument/2006/relationships/slideLayout" Target="../slideLayouts/slideLayout10.xml"/><Relationship Id="rId4" Type="http://schemas.openxmlformats.org/officeDocument/2006/relationships/hyperlink" Target="https://www.weforum.org/agenda/2023/06/ai-retail-industry-transformatio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
        <p:cNvGrpSpPr/>
        <p:nvPr/>
      </p:nvGrpSpPr>
      <p:grpSpPr>
        <a:xfrm>
          <a:off x="0" y="0"/>
          <a:ext cx="0" cy="0"/>
          <a:chOff x="0" y="0"/>
          <a:chExt cx="0" cy="0"/>
        </a:xfrm>
      </p:grpSpPr>
      <p:sp>
        <p:nvSpPr>
          <p:cNvPr id="118" name="Google Shape;118;p27"/>
          <p:cNvSpPr txBox="1">
            <a:spLocks noGrp="1"/>
          </p:cNvSpPr>
          <p:nvPr>
            <p:ph type="ctrTitle"/>
          </p:nvPr>
        </p:nvSpPr>
        <p:spPr>
          <a:xfrm>
            <a:off x="228600" y="228600"/>
            <a:ext cx="5792700" cy="3186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0" i="1" dirty="0">
                <a:solidFill>
                  <a:schemeClr val="dk2"/>
                </a:solidFill>
                <a:latin typeface="Cormorant Garamond Medium"/>
                <a:ea typeface="Cormorant Garamond Medium"/>
                <a:cs typeface="Cormorant Garamond Medium"/>
                <a:sym typeface="Cormorant Garamond Medium"/>
              </a:rPr>
              <a:t>AI</a:t>
            </a:r>
            <a:r>
              <a:rPr lang="en" dirty="0">
                <a:solidFill>
                  <a:schemeClr val="dk2"/>
                </a:solidFill>
                <a:latin typeface="Ysabeau Office"/>
                <a:ea typeface="Ysabeau Office"/>
                <a:cs typeface="Ysabeau Office"/>
                <a:sym typeface="Ysabeau Office"/>
              </a:rPr>
              <a:t> </a:t>
            </a:r>
            <a:br>
              <a:rPr lang="en" dirty="0">
                <a:solidFill>
                  <a:schemeClr val="dk2"/>
                </a:solidFill>
                <a:latin typeface="Ysabeau Office"/>
                <a:ea typeface="Ysabeau Office"/>
                <a:cs typeface="Ysabeau Office"/>
                <a:sym typeface="Ysabeau Office"/>
              </a:rPr>
            </a:br>
            <a:r>
              <a:rPr lang="en" dirty="0">
                <a:solidFill>
                  <a:schemeClr val="dk2"/>
                </a:solidFill>
                <a:latin typeface="Ysabeau Office"/>
                <a:ea typeface="Ysabeau Office"/>
                <a:cs typeface="Ysabeau Office"/>
                <a:sym typeface="Ysabeau Office"/>
              </a:rPr>
              <a:t>IN</a:t>
            </a:r>
            <a:br>
              <a:rPr lang="en" dirty="0">
                <a:solidFill>
                  <a:schemeClr val="dk2"/>
                </a:solidFill>
                <a:latin typeface="Ysabeau Office"/>
                <a:ea typeface="Ysabeau Office"/>
                <a:cs typeface="Ysabeau Office"/>
                <a:sym typeface="Ysabeau Office"/>
              </a:rPr>
            </a:br>
            <a:r>
              <a:rPr lang="en" b="0" i="1" dirty="0">
                <a:solidFill>
                  <a:schemeClr val="dk2"/>
                </a:solidFill>
                <a:latin typeface="Cormorant Garamond Medium"/>
                <a:ea typeface="Cormorant Garamond Medium"/>
                <a:cs typeface="Cormorant Garamond Medium"/>
                <a:sym typeface="Cormorant Garamond Medium"/>
              </a:rPr>
              <a:t>RETAIL</a:t>
            </a:r>
            <a:endParaRPr b="0" i="1" dirty="0">
              <a:solidFill>
                <a:schemeClr val="dk2"/>
              </a:solidFill>
              <a:latin typeface="Cormorant Garamond Medium"/>
              <a:ea typeface="Cormorant Garamond Medium"/>
              <a:cs typeface="Cormorant Garamond Medium"/>
              <a:sym typeface="Cormorant Garamond Medium"/>
            </a:endParaRPr>
          </a:p>
        </p:txBody>
      </p:sp>
      <p:sp>
        <p:nvSpPr>
          <p:cNvPr id="119" name="Google Shape;119;p27"/>
          <p:cNvSpPr txBox="1">
            <a:spLocks noGrp="1"/>
          </p:cNvSpPr>
          <p:nvPr>
            <p:ph type="subTitle" idx="1"/>
          </p:nvPr>
        </p:nvSpPr>
        <p:spPr>
          <a:xfrm>
            <a:off x="201405" y="4536633"/>
            <a:ext cx="4020471" cy="4568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000" dirty="0"/>
              <a:t>Alfredo Garza, Richard Rodriguez, Olaleye Bakare, Khizar Khan</a:t>
            </a:r>
          </a:p>
          <a:p>
            <a:pPr marL="0" lvl="0" indent="0" algn="l" rtl="0">
              <a:spcBef>
                <a:spcPts val="0"/>
              </a:spcBef>
              <a:spcAft>
                <a:spcPts val="0"/>
              </a:spcAft>
              <a:buNone/>
            </a:pPr>
            <a:r>
              <a:rPr lang="en-US" sz="1000" dirty="0"/>
              <a:t>02-Jul-2025</a:t>
            </a:r>
            <a:endParaRPr sz="1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7"/>
        <p:cNvGrpSpPr/>
        <p:nvPr/>
      </p:nvGrpSpPr>
      <p:grpSpPr>
        <a:xfrm>
          <a:off x="0" y="0"/>
          <a:ext cx="0" cy="0"/>
          <a:chOff x="0" y="0"/>
          <a:chExt cx="0" cy="0"/>
        </a:xfrm>
      </p:grpSpPr>
      <p:sp>
        <p:nvSpPr>
          <p:cNvPr id="158" name="Google Shape;158;p31"/>
          <p:cNvSpPr txBox="1">
            <a:spLocks noGrp="1"/>
          </p:cNvSpPr>
          <p:nvPr>
            <p:ph type="title"/>
          </p:nvPr>
        </p:nvSpPr>
        <p:spPr>
          <a:xfrm>
            <a:off x="228600" y="1049401"/>
            <a:ext cx="4360200" cy="954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2"/>
                </a:solidFill>
              </a:rPr>
              <a:t>DEMO </a:t>
            </a:r>
            <a:r>
              <a:rPr lang="en" i="1" dirty="0">
                <a:solidFill>
                  <a:schemeClr val="dk2"/>
                </a:solidFill>
                <a:latin typeface="Cormorant Garamond Medium"/>
                <a:ea typeface="Cormorant Garamond Medium"/>
                <a:cs typeface="Cormorant Garamond Medium"/>
                <a:sym typeface="Cormorant Garamond Medium"/>
              </a:rPr>
              <a:t>Time</a:t>
            </a:r>
            <a:endParaRPr i="1" dirty="0">
              <a:solidFill>
                <a:schemeClr val="dk2"/>
              </a:solidFill>
              <a:latin typeface="Cormorant Garamond Medium"/>
              <a:ea typeface="Cormorant Garamond Medium"/>
              <a:cs typeface="Cormorant Garamond Medium"/>
              <a:sym typeface="Cormorant Garamond Medium"/>
            </a:endParaRPr>
          </a:p>
        </p:txBody>
      </p:sp>
      <p:sp>
        <p:nvSpPr>
          <p:cNvPr id="9" name="TextBox 8">
            <a:extLst>
              <a:ext uri="{FF2B5EF4-FFF2-40B4-BE49-F238E27FC236}">
                <a16:creationId xmlns:a16="http://schemas.microsoft.com/office/drawing/2014/main" id="{7388AFA0-3106-65ED-68C6-E87E3E16FF68}"/>
              </a:ext>
            </a:extLst>
          </p:cNvPr>
          <p:cNvSpPr txBox="1"/>
          <p:nvPr/>
        </p:nvSpPr>
        <p:spPr>
          <a:xfrm>
            <a:off x="228600" y="1885110"/>
            <a:ext cx="3253387" cy="738664"/>
          </a:xfrm>
          <a:prstGeom prst="rect">
            <a:avLst/>
          </a:prstGeom>
          <a:noFill/>
        </p:spPr>
        <p:txBody>
          <a:bodyPr wrap="square">
            <a:spAutoFit/>
          </a:bodyPr>
          <a:lstStyle/>
          <a:p>
            <a:r>
              <a:rPr lang="en-US" dirty="0">
                <a:solidFill>
                  <a:schemeClr val="bg2"/>
                </a:solidFill>
                <a:hlinkClick r:id="rId3">
                  <a:extLst>
                    <a:ext uri="{A12FA001-AC4F-418D-AE19-62706E023703}">
                      <ahyp:hlinkClr xmlns:ahyp="http://schemas.microsoft.com/office/drawing/2018/hyperlinkcolor" val="tx"/>
                    </a:ext>
                  </a:extLst>
                </a:hlinkClick>
              </a:rPr>
              <a:t>Transform Retail Media Campaign Launch—in Under 5 Minutes—with Generative &amp; Agentic AI</a:t>
            </a:r>
            <a:endParaRPr lang="en-US" dirty="0">
              <a:solidFill>
                <a:schemeClr val="bg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0"/>
          <p:cNvSpPr txBox="1">
            <a:spLocks noGrp="1"/>
          </p:cNvSpPr>
          <p:nvPr>
            <p:ph type="subTitle" idx="1"/>
          </p:nvPr>
        </p:nvSpPr>
        <p:spPr>
          <a:xfrm>
            <a:off x="228599" y="1401450"/>
            <a:ext cx="4379400" cy="1170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1" dirty="0">
                <a:solidFill>
                  <a:schemeClr val="dk2"/>
                </a:solidFill>
              </a:rPr>
              <a:t>AI is transforming retail by making shopping more personal and operations more efficient. It helps stores understand what customers want—offering tailored product recommendations, personalized promotions, and even virtual assistants that answer questions in real time. Behind the scenes, AI also keeps shelves stocked by predicting demand and automating inventory management, so customers find what they need when they need it. The result? A smoother, smarter retail experience for both shoppers and businesses.</a:t>
            </a:r>
            <a:endParaRPr dirty="0">
              <a:solidFill>
                <a:schemeClr val="dk2"/>
              </a:solidFill>
            </a:endParaRPr>
          </a:p>
        </p:txBody>
      </p:sp>
      <p:sp>
        <p:nvSpPr>
          <p:cNvPr id="273" name="Google Shape;273;p40"/>
          <p:cNvSpPr txBox="1">
            <a:spLocks noGrp="1"/>
          </p:cNvSpPr>
          <p:nvPr>
            <p:ph type="ctrTitle"/>
          </p:nvPr>
        </p:nvSpPr>
        <p:spPr>
          <a:xfrm>
            <a:off x="228599" y="228600"/>
            <a:ext cx="5245689" cy="101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dk2"/>
                </a:solidFill>
              </a:rPr>
              <a:t>CONCLUSION</a:t>
            </a:r>
            <a:endParaRPr i="1" dirty="0">
              <a:solidFill>
                <a:schemeClr val="dk2"/>
              </a:solidFill>
              <a:latin typeface="Cormorant Garamond Medium"/>
              <a:ea typeface="Cormorant Garamond Medium"/>
              <a:cs typeface="Cormorant Garamond Medium"/>
              <a:sym typeface="Cormorant Garamond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2"/>
          <p:cNvSpPr txBox="1">
            <a:spLocks noGrp="1"/>
          </p:cNvSpPr>
          <p:nvPr>
            <p:ph type="title"/>
          </p:nvPr>
        </p:nvSpPr>
        <p:spPr>
          <a:xfrm>
            <a:off x="228600" y="228600"/>
            <a:ext cx="868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RESOURCES</a:t>
            </a:r>
            <a:endParaRPr i="1" dirty="0">
              <a:latin typeface="Cormorant Garamond Medium"/>
              <a:ea typeface="Cormorant Garamond Medium"/>
              <a:cs typeface="Cormorant Garamond Medium"/>
              <a:sym typeface="Cormorant Garamond Medium"/>
            </a:endParaRPr>
          </a:p>
        </p:txBody>
      </p:sp>
      <p:sp>
        <p:nvSpPr>
          <p:cNvPr id="301" name="Google Shape;301;p42"/>
          <p:cNvSpPr txBox="1"/>
          <p:nvPr/>
        </p:nvSpPr>
        <p:spPr>
          <a:xfrm>
            <a:off x="228600" y="801300"/>
            <a:ext cx="8552062" cy="710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200" dirty="0">
                <a:solidFill>
                  <a:schemeClr val="dk1"/>
                </a:solidFill>
                <a:latin typeface="Roboto"/>
                <a:ea typeface="Roboto"/>
                <a:cs typeface="Roboto"/>
                <a:sym typeface="Roboto"/>
              </a:rPr>
              <a:t>Did you like the resources used in this template? Get them on these websites:</a:t>
            </a:r>
            <a:endParaRPr sz="1200" dirty="0">
              <a:solidFill>
                <a:schemeClr val="dk1"/>
              </a:solidFill>
              <a:latin typeface="Roboto"/>
              <a:ea typeface="Roboto"/>
              <a:cs typeface="Roboto"/>
              <a:sym typeface="Roboto"/>
            </a:endParaRPr>
          </a:p>
          <a:p>
            <a:pPr marL="457200" lvl="0" indent="-304800" algn="l" rtl="0">
              <a:lnSpc>
                <a:spcPct val="115000"/>
              </a:lnSpc>
              <a:spcBef>
                <a:spcPts val="1000"/>
              </a:spcBef>
              <a:spcAft>
                <a:spcPts val="0"/>
              </a:spcAft>
              <a:buClr>
                <a:schemeClr val="dk1"/>
              </a:buClr>
              <a:buSzPts val="1200"/>
              <a:buFont typeface="Roboto"/>
              <a:buChar char="●"/>
            </a:pPr>
            <a:r>
              <a:rPr lang="en" sz="1200" dirty="0">
                <a:solidFill>
                  <a:schemeClr val="dk1"/>
                </a:solidFill>
                <a:latin typeface="Roboto"/>
                <a:ea typeface="Roboto"/>
                <a:cs typeface="Roboto"/>
                <a:sym typeface="Roboto"/>
              </a:rPr>
              <a:t>AI-generated images by </a:t>
            </a:r>
            <a:r>
              <a:rPr lang="en" sz="1200" u="sng" dirty="0">
                <a:solidFill>
                  <a:schemeClr val="dk1"/>
                </a:solidFill>
                <a:latin typeface="Roboto" panose="02000000000000000000" pitchFamily="2" charset="0"/>
                <a:ea typeface="Roboto" panose="02000000000000000000" pitchFamily="2" charset="0"/>
                <a:cs typeface="Roboto SemiBold"/>
                <a:sym typeface="Roboto SemiBold"/>
                <a:hlinkClick r:id="rId3">
                  <a:extLst>
                    <a:ext uri="{A12FA001-AC4F-418D-AE19-62706E023703}">
                      <ahyp:hlinkClr xmlns:ahyp="http://schemas.microsoft.com/office/drawing/2018/hyperlinkcolor" val="tx"/>
                    </a:ext>
                  </a:extLst>
                </a:hlinkClick>
              </a:rPr>
              <a:t>Freepik AI Image Generator</a:t>
            </a:r>
            <a:endParaRPr lang="en" sz="1200" u="sng" dirty="0">
              <a:solidFill>
                <a:schemeClr val="dk1"/>
              </a:solidFill>
              <a:latin typeface="Roboto" panose="02000000000000000000" pitchFamily="2" charset="0"/>
              <a:ea typeface="Roboto" panose="02000000000000000000" pitchFamily="2" charset="0"/>
              <a:cs typeface="Roboto SemiBold"/>
              <a:sym typeface="Roboto SemiBold"/>
            </a:endParaRPr>
          </a:p>
          <a:p>
            <a:pPr marL="457200" lvl="0" indent="-304800" algn="l" rtl="0">
              <a:lnSpc>
                <a:spcPct val="115000"/>
              </a:lnSpc>
              <a:spcBef>
                <a:spcPts val="1000"/>
              </a:spcBef>
              <a:spcAft>
                <a:spcPts val="0"/>
              </a:spcAft>
              <a:buClr>
                <a:schemeClr val="dk1"/>
              </a:buClr>
              <a:buSzPts val="1200"/>
              <a:buFont typeface="Roboto"/>
              <a:buChar char="●"/>
            </a:pPr>
            <a:r>
              <a:rPr lang="en-US" sz="1200" dirty="0">
                <a:solidFill>
                  <a:schemeClr val="dk1"/>
                </a:solidFill>
                <a:latin typeface="Roboto SemiBold"/>
                <a:ea typeface="Roboto SemiBold"/>
                <a:cs typeface="Roboto SemiBold"/>
                <a:sym typeface="Roboto SemiBold"/>
              </a:rPr>
              <a:t>Cummings, A. R. (2025). AI in retail: Use cases, examples &amp; adoption. Shopify. https://www.shopify.com/retail/ai-in-retail</a:t>
            </a:r>
          </a:p>
          <a:p>
            <a:pPr marL="457200" lvl="0" indent="-304800" algn="l" rtl="0">
              <a:lnSpc>
                <a:spcPct val="115000"/>
              </a:lnSpc>
              <a:spcBef>
                <a:spcPts val="1000"/>
              </a:spcBef>
              <a:spcAft>
                <a:spcPts val="0"/>
              </a:spcAft>
              <a:buClr>
                <a:schemeClr val="dk1"/>
              </a:buClr>
              <a:buSzPts val="1200"/>
              <a:buFont typeface="Roboto"/>
              <a:buChar char="●"/>
            </a:pPr>
            <a:r>
              <a:rPr lang="en-US" sz="1200" dirty="0">
                <a:solidFill>
                  <a:schemeClr val="dk1"/>
                </a:solidFill>
                <a:latin typeface="Roboto SemiBold"/>
                <a:ea typeface="Roboto SemiBold"/>
                <a:cs typeface="Roboto SemiBold"/>
                <a:sym typeface="Roboto SemiBold"/>
              </a:rPr>
              <a:t>Edureka. (2021, July 6). AI in retail  Artificial intelligence in retail industry  Future of AI in retail [Video]. YouTube. https://www.youtube.com/watch?v=-Y-jCpPCFHA</a:t>
            </a:r>
          </a:p>
          <a:p>
            <a:pPr marL="457200" lvl="0" indent="-304800" algn="l" rtl="0">
              <a:lnSpc>
                <a:spcPct val="115000"/>
              </a:lnSpc>
              <a:spcBef>
                <a:spcPts val="1000"/>
              </a:spcBef>
              <a:spcAft>
                <a:spcPts val="0"/>
              </a:spcAft>
              <a:buClr>
                <a:schemeClr val="dk1"/>
              </a:buClr>
              <a:buSzPts val="1200"/>
              <a:buFont typeface="Roboto"/>
              <a:buChar char="●"/>
            </a:pPr>
            <a:r>
              <a:rPr lang="en-US" sz="1200" dirty="0">
                <a:solidFill>
                  <a:schemeClr val="dk1"/>
                </a:solidFill>
                <a:latin typeface="Roboto SemiBold"/>
                <a:ea typeface="Roboto SemiBold"/>
                <a:cs typeface="Roboto SemiBold"/>
                <a:sym typeface="Roboto SemiBold"/>
              </a:rPr>
              <a:t>MongoDB. (2023, May 9). AI-driven retail demo: Auto-generate descriptions for faster product onboarding [Video]. YouTube. https://www.youtube.com/watch?v=7fKXd-KafLw</a:t>
            </a:r>
          </a:p>
          <a:p>
            <a:pPr marL="457200" lvl="0" indent="-304800" algn="l" rtl="0">
              <a:lnSpc>
                <a:spcPct val="115000"/>
              </a:lnSpc>
              <a:spcBef>
                <a:spcPts val="1000"/>
              </a:spcBef>
              <a:spcAft>
                <a:spcPts val="0"/>
              </a:spcAft>
              <a:buClr>
                <a:schemeClr val="dk1"/>
              </a:buClr>
              <a:buSzPts val="1200"/>
              <a:buFont typeface="Roboto"/>
              <a:buChar char="●"/>
            </a:pPr>
            <a:r>
              <a:rPr lang="en-US" sz="1200" dirty="0">
                <a:solidFill>
                  <a:schemeClr val="dk1"/>
                </a:solidFill>
                <a:latin typeface="Roboto SemiBold"/>
                <a:ea typeface="Roboto SemiBold"/>
                <a:cs typeface="Roboto SemiBold"/>
                <a:sym typeface="Roboto SemiBold"/>
              </a:rPr>
              <a:t>IHL Group. (2023, August 15). AI in retail: A look at retail's AI revolution study by IHL [Video]. YouTube. https://www.youtube.com/watch?v=4ewQofa_iU0</a:t>
            </a:r>
          </a:p>
          <a:p>
            <a:pPr marL="457200" lvl="0" indent="-304800" algn="l" rtl="0">
              <a:lnSpc>
                <a:spcPct val="115000"/>
              </a:lnSpc>
              <a:spcBef>
                <a:spcPts val="1000"/>
              </a:spcBef>
              <a:spcAft>
                <a:spcPts val="0"/>
              </a:spcAft>
              <a:buClr>
                <a:schemeClr val="dk1"/>
              </a:buClr>
              <a:buSzPts val="1200"/>
              <a:buFont typeface="Roboto"/>
              <a:buChar char="●"/>
            </a:pPr>
            <a:r>
              <a:rPr lang="en-US" sz="1200" dirty="0">
                <a:solidFill>
                  <a:schemeClr val="dk1"/>
                </a:solidFill>
                <a:latin typeface="Roboto SemiBold"/>
                <a:ea typeface="Roboto SemiBold"/>
                <a:cs typeface="Roboto SemiBold"/>
                <a:sym typeface="Roboto SemiBold"/>
              </a:rPr>
              <a:t>World Economic Forum. (2023). How AI is transforming the retail industry. </a:t>
            </a:r>
            <a:r>
              <a:rPr lang="en-US" sz="1200" dirty="0">
                <a:solidFill>
                  <a:schemeClr val="dk1"/>
                </a:solidFill>
                <a:latin typeface="Roboto SemiBold"/>
                <a:ea typeface="Roboto SemiBold"/>
                <a:cs typeface="Roboto SemiBold"/>
                <a:sym typeface="Roboto SemiBold"/>
                <a:hlinkClick r:id="rId4"/>
              </a:rPr>
              <a:t>https://www.weforum.org/agenda/2023/06/ai-retail-industry-transformation/</a:t>
            </a:r>
            <a:endParaRPr lang="en-US" sz="1200" dirty="0">
              <a:solidFill>
                <a:schemeClr val="dk1"/>
              </a:solidFill>
              <a:latin typeface="Roboto SemiBold"/>
              <a:ea typeface="Roboto SemiBold"/>
              <a:cs typeface="Roboto SemiBold"/>
              <a:sym typeface="Roboto SemiBold"/>
            </a:endParaRPr>
          </a:p>
          <a:p>
            <a:pPr marL="457200" indent="-304800">
              <a:lnSpc>
                <a:spcPct val="115000"/>
              </a:lnSpc>
              <a:spcBef>
                <a:spcPts val="1000"/>
              </a:spcBef>
              <a:buClr>
                <a:schemeClr val="dk1"/>
              </a:buClr>
              <a:buSzPts val="1200"/>
              <a:buFont typeface="Roboto"/>
              <a:buChar char="●"/>
            </a:pPr>
            <a:r>
              <a:rPr lang="en-US" sz="1200" dirty="0" err="1"/>
              <a:t>Thokala</a:t>
            </a:r>
            <a:r>
              <a:rPr lang="en-US" sz="1200" dirty="0"/>
              <a:t>, R. (2024, June 14). </a:t>
            </a:r>
            <a:r>
              <a:rPr lang="en-US" sz="1200" i="1" dirty="0"/>
              <a:t>Coding with the AI Powered APEX Assistant on Oracle APEX</a:t>
            </a:r>
            <a:r>
              <a:rPr lang="en-US" sz="1200" dirty="0"/>
              <a:t>. Oracle Blogs. https://blogs.oracle.com/apex/post/coding-with-the-ai-powered-apex-assistant-on-oracle-apex</a:t>
            </a:r>
          </a:p>
          <a:p>
            <a:pPr marL="457200" lvl="0" indent="-304800" algn="l" rtl="0">
              <a:lnSpc>
                <a:spcPct val="115000"/>
              </a:lnSpc>
              <a:spcBef>
                <a:spcPts val="1000"/>
              </a:spcBef>
              <a:spcAft>
                <a:spcPts val="0"/>
              </a:spcAft>
              <a:buClr>
                <a:schemeClr val="dk1"/>
              </a:buClr>
              <a:buSzPts val="1200"/>
              <a:buFont typeface="Roboto"/>
              <a:buChar char="●"/>
            </a:pPr>
            <a:endParaRPr lang="en-US" sz="1200" dirty="0">
              <a:solidFill>
                <a:schemeClr val="dk1"/>
              </a:solidFill>
              <a:latin typeface="Roboto SemiBold"/>
              <a:ea typeface="Roboto SemiBold"/>
              <a:cs typeface="Roboto SemiBold"/>
              <a:sym typeface="Roboto SemiBold"/>
            </a:endParaRPr>
          </a:p>
          <a:p>
            <a:pPr marL="457200" lvl="0" indent="-304800" algn="l" rtl="0">
              <a:lnSpc>
                <a:spcPct val="115000"/>
              </a:lnSpc>
              <a:spcBef>
                <a:spcPts val="1000"/>
              </a:spcBef>
              <a:spcAft>
                <a:spcPts val="0"/>
              </a:spcAft>
              <a:buClr>
                <a:schemeClr val="dk1"/>
              </a:buClr>
              <a:buSzPts val="1200"/>
              <a:buFont typeface="Roboto"/>
              <a:buChar char="●"/>
            </a:pPr>
            <a:endParaRPr lang="en-US" sz="1200" dirty="0">
              <a:solidFill>
                <a:schemeClr val="dk1"/>
              </a:solidFill>
              <a:latin typeface="Roboto SemiBold"/>
              <a:ea typeface="Roboto SemiBold"/>
              <a:cs typeface="Roboto SemiBold"/>
              <a:sym typeface="Roboto SemiBold"/>
            </a:endParaRPr>
          </a:p>
          <a:p>
            <a:pPr marL="457200" lvl="0" indent="-304800" algn="l" rtl="0">
              <a:lnSpc>
                <a:spcPct val="115000"/>
              </a:lnSpc>
              <a:spcBef>
                <a:spcPts val="1000"/>
              </a:spcBef>
              <a:spcAft>
                <a:spcPts val="0"/>
              </a:spcAft>
              <a:buClr>
                <a:schemeClr val="dk1"/>
              </a:buClr>
              <a:buSzPts val="1200"/>
              <a:buFont typeface="Roboto"/>
              <a:buChar char="●"/>
            </a:pPr>
            <a:endParaRPr lang="en-US" sz="1200" dirty="0">
              <a:solidFill>
                <a:schemeClr val="dk1"/>
              </a:solidFill>
              <a:latin typeface="Roboto SemiBold"/>
              <a:ea typeface="Roboto SemiBold"/>
              <a:cs typeface="Roboto SemiBold"/>
              <a:sym typeface="Roboto SemiBold"/>
            </a:endParaRPr>
          </a:p>
          <a:p>
            <a:pPr marL="457200" lvl="0" indent="-304800" algn="l" rtl="0">
              <a:lnSpc>
                <a:spcPct val="115000"/>
              </a:lnSpc>
              <a:spcBef>
                <a:spcPts val="1000"/>
              </a:spcBef>
              <a:spcAft>
                <a:spcPts val="0"/>
              </a:spcAft>
              <a:buClr>
                <a:schemeClr val="dk1"/>
              </a:buClr>
              <a:buSzPts val="1200"/>
              <a:buFont typeface="Roboto"/>
              <a:buChar char="●"/>
            </a:pPr>
            <a:endParaRPr lang="en-US" sz="1200" dirty="0">
              <a:solidFill>
                <a:schemeClr val="dk1"/>
              </a:solidFill>
              <a:latin typeface="Roboto SemiBold"/>
              <a:ea typeface="Roboto SemiBold"/>
              <a:cs typeface="Roboto SemiBold"/>
              <a:sym typeface="Roboto SemiBold"/>
            </a:endParaRPr>
          </a:p>
          <a:p>
            <a:pPr marL="457200" lvl="0" indent="-304800" algn="l" rtl="0">
              <a:lnSpc>
                <a:spcPct val="115000"/>
              </a:lnSpc>
              <a:spcBef>
                <a:spcPts val="1000"/>
              </a:spcBef>
              <a:spcAft>
                <a:spcPts val="0"/>
              </a:spcAft>
              <a:buClr>
                <a:schemeClr val="dk1"/>
              </a:buClr>
              <a:buSzPts val="1200"/>
              <a:buFont typeface="Roboto"/>
              <a:buChar char="●"/>
            </a:pPr>
            <a:endParaRPr lang="en-US" sz="1200" dirty="0">
              <a:solidFill>
                <a:schemeClr val="dk1"/>
              </a:solidFill>
              <a:latin typeface="Roboto SemiBold"/>
              <a:ea typeface="Roboto SemiBold"/>
              <a:cs typeface="Roboto SemiBold"/>
              <a:sym typeface="Roboto SemiBold"/>
            </a:endParaRPr>
          </a:p>
        </p:txBody>
      </p:sp>
      <p:cxnSp>
        <p:nvCxnSpPr>
          <p:cNvPr id="302" name="Google Shape;302;p42"/>
          <p:cNvCxnSpPr/>
          <p:nvPr/>
        </p:nvCxnSpPr>
        <p:spPr>
          <a:xfrm>
            <a:off x="228600" y="4832076"/>
            <a:ext cx="55062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9"/>
          <p:cNvSpPr/>
          <p:nvPr/>
        </p:nvSpPr>
        <p:spPr>
          <a:xfrm>
            <a:off x="5090600" y="2575100"/>
            <a:ext cx="4053300" cy="2578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34" name="Google Shape;134;p29"/>
          <p:cNvSpPr txBox="1">
            <a:spLocks noGrp="1"/>
          </p:cNvSpPr>
          <p:nvPr>
            <p:ph type="title" idx="6"/>
          </p:nvPr>
        </p:nvSpPr>
        <p:spPr>
          <a:xfrm>
            <a:off x="228600" y="228600"/>
            <a:ext cx="4413900" cy="572700"/>
          </a:xfrm>
          <a:prstGeom prst="rect">
            <a:avLst/>
          </a:prstGeom>
        </p:spPr>
        <p:txBody>
          <a:bodyPr spcFirstLastPara="1" wrap="square" lIns="91425" tIns="91425" rIns="91425" bIns="91425" anchor="t" anchorCtr="0">
            <a:noAutofit/>
          </a:bodyPr>
          <a:lstStyle/>
          <a:p>
            <a:pPr marL="0" lvl="0" indent="0" algn="l" rtl="0">
              <a:lnSpc>
                <a:spcPct val="90000"/>
              </a:lnSpc>
              <a:spcBef>
                <a:spcPts val="0"/>
              </a:spcBef>
              <a:spcAft>
                <a:spcPts val="0"/>
              </a:spcAft>
              <a:buNone/>
            </a:pPr>
            <a:r>
              <a:rPr lang="en" dirty="0"/>
              <a:t>W</a:t>
            </a:r>
            <a:r>
              <a:rPr lang="en-US" dirty="0"/>
              <a:t>h</a:t>
            </a:r>
            <a:r>
              <a:rPr lang="en" dirty="0"/>
              <a:t>at is </a:t>
            </a:r>
            <a:r>
              <a:rPr lang="en" i="1" dirty="0">
                <a:latin typeface="Cormorant Garamond Medium"/>
                <a:ea typeface="Cormorant Garamond Medium"/>
                <a:cs typeface="Cormorant Garamond Medium"/>
                <a:sym typeface="Cormorant Garamond Medium"/>
              </a:rPr>
              <a:t>Retail</a:t>
            </a:r>
            <a:endParaRPr i="1" dirty="0">
              <a:latin typeface="Cormorant Garamond Medium"/>
              <a:ea typeface="Cormorant Garamond Medium"/>
              <a:cs typeface="Cormorant Garamond Medium"/>
              <a:sym typeface="Cormorant Garamond Medium"/>
            </a:endParaRPr>
          </a:p>
        </p:txBody>
      </p:sp>
      <p:sp>
        <p:nvSpPr>
          <p:cNvPr id="138" name="Google Shape;138;p29"/>
          <p:cNvSpPr txBox="1">
            <a:spLocks noGrp="1"/>
          </p:cNvSpPr>
          <p:nvPr>
            <p:ph type="subTitle" idx="1"/>
          </p:nvPr>
        </p:nvSpPr>
        <p:spPr>
          <a:xfrm>
            <a:off x="228600" y="1595161"/>
            <a:ext cx="3999614" cy="46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Retail is the sale of goods and services to consumers</a:t>
            </a:r>
            <a:endParaRPr sz="1400" dirty="0"/>
          </a:p>
        </p:txBody>
      </p:sp>
      <p:sp>
        <p:nvSpPr>
          <p:cNvPr id="139" name="Google Shape;139;p29"/>
          <p:cNvSpPr txBox="1">
            <a:spLocks noGrp="1"/>
          </p:cNvSpPr>
          <p:nvPr>
            <p:ph type="subTitle" idx="4"/>
          </p:nvPr>
        </p:nvSpPr>
        <p:spPr>
          <a:xfrm>
            <a:off x="228600" y="2674898"/>
            <a:ext cx="3488400" cy="46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t>Retail markets date back almost 10,000 years</a:t>
            </a:r>
            <a:endParaRPr sz="1400" dirty="0"/>
          </a:p>
        </p:txBody>
      </p:sp>
      <p:sp>
        <p:nvSpPr>
          <p:cNvPr id="140" name="Google Shape;140;p29"/>
          <p:cNvSpPr txBox="1">
            <a:spLocks noGrp="1"/>
          </p:cNvSpPr>
          <p:nvPr>
            <p:ph type="subTitle" idx="5"/>
          </p:nvPr>
        </p:nvSpPr>
        <p:spPr>
          <a:xfrm>
            <a:off x="228600" y="3468609"/>
            <a:ext cx="3679200" cy="461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Retail is the largest private-sector employer in the United States, supporting 52 million working Americans</a:t>
            </a:r>
            <a:endParaRPr sz="1400" dirty="0"/>
          </a:p>
        </p:txBody>
      </p:sp>
      <p:pic>
        <p:nvPicPr>
          <p:cNvPr id="141" name="Google Shape;141;p29" title="freepik__a-realistic-scene-of-a-person-walking-through-a-sh__19324.jpeg"/>
          <p:cNvPicPr preferRelativeResize="0">
            <a:picLocks noGrp="1"/>
          </p:cNvPicPr>
          <p:nvPr>
            <p:ph type="pic" idx="7"/>
          </p:nvPr>
        </p:nvPicPr>
        <p:blipFill rotWithShape="1">
          <a:blip r:embed="rId3">
            <a:alphaModFix/>
          </a:blip>
          <a:srcRect l="5092" r="5083"/>
          <a:stretch/>
        </p:blipFill>
        <p:spPr>
          <a:xfrm>
            <a:off x="5091025" y="-3500"/>
            <a:ext cx="4053302" cy="2578608"/>
          </a:xfrm>
          <a:prstGeom prst="rect">
            <a:avLst/>
          </a:prstGeom>
        </p:spPr>
      </p:pic>
      <p:cxnSp>
        <p:nvCxnSpPr>
          <p:cNvPr id="142" name="Google Shape;142;p29"/>
          <p:cNvCxnSpPr/>
          <p:nvPr/>
        </p:nvCxnSpPr>
        <p:spPr>
          <a:xfrm>
            <a:off x="228600" y="2134954"/>
            <a:ext cx="4218300" cy="0"/>
          </a:xfrm>
          <a:prstGeom prst="straightConnector1">
            <a:avLst/>
          </a:prstGeom>
          <a:noFill/>
          <a:ln w="9525" cap="flat" cmpd="sng">
            <a:solidFill>
              <a:schemeClr val="dk1"/>
            </a:solidFill>
            <a:prstDash val="solid"/>
            <a:round/>
            <a:headEnd type="none" w="med" len="med"/>
            <a:tailEnd type="none" w="med" len="med"/>
          </a:ln>
        </p:spPr>
      </p:cxnSp>
      <p:cxnSp>
        <p:nvCxnSpPr>
          <p:cNvPr id="143" name="Google Shape;143;p29"/>
          <p:cNvCxnSpPr/>
          <p:nvPr/>
        </p:nvCxnSpPr>
        <p:spPr>
          <a:xfrm>
            <a:off x="228600" y="3168454"/>
            <a:ext cx="4218300" cy="0"/>
          </a:xfrm>
          <a:prstGeom prst="straightConnector1">
            <a:avLst/>
          </a:prstGeom>
          <a:noFill/>
          <a:ln w="9525" cap="flat" cmpd="sng">
            <a:solidFill>
              <a:schemeClr val="dk1"/>
            </a:solidFill>
            <a:prstDash val="solid"/>
            <a:round/>
            <a:headEnd type="none" w="med" len="med"/>
            <a:tailEnd type="none" w="med" len="med"/>
          </a:ln>
        </p:spPr>
      </p:cxnSp>
      <p:cxnSp>
        <p:nvCxnSpPr>
          <p:cNvPr id="144" name="Google Shape;144;p29"/>
          <p:cNvCxnSpPr/>
          <p:nvPr/>
        </p:nvCxnSpPr>
        <p:spPr>
          <a:xfrm>
            <a:off x="228600" y="4201804"/>
            <a:ext cx="4218300" cy="0"/>
          </a:xfrm>
          <a:prstGeom prst="straightConnector1">
            <a:avLst/>
          </a:prstGeom>
          <a:noFill/>
          <a:ln w="9525" cap="flat" cmpd="sng">
            <a:solidFill>
              <a:schemeClr val="dk1"/>
            </a:solidFill>
            <a:prstDash val="solid"/>
            <a:round/>
            <a:headEnd type="none" w="med" len="med"/>
            <a:tailEnd type="none" w="med" len="med"/>
          </a:ln>
        </p:spPr>
      </p:cxnSp>
      <p:sp>
        <p:nvSpPr>
          <p:cNvPr id="145" name="Google Shape;145;p29"/>
          <p:cNvSpPr txBox="1">
            <a:spLocks noGrp="1"/>
          </p:cNvSpPr>
          <p:nvPr>
            <p:ph type="subTitle" idx="8"/>
          </p:nvPr>
        </p:nvSpPr>
        <p:spPr>
          <a:xfrm>
            <a:off x="5205476" y="2688000"/>
            <a:ext cx="3824400" cy="22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dirty="0"/>
              <a:t>The first recorded retail market was in Asia Minor (now Turkey). Now, AI in retail uses machine learning to change how retailers operate. </a:t>
            </a:r>
          </a:p>
          <a:p>
            <a:pPr marL="0" lvl="0" indent="0" algn="l" rtl="0">
              <a:spcBef>
                <a:spcPts val="0"/>
              </a:spcBef>
              <a:spcAft>
                <a:spcPts val="0"/>
              </a:spcAft>
              <a:buClr>
                <a:schemeClr val="dk1"/>
              </a:buClr>
              <a:buSzPts val="1100"/>
              <a:buFont typeface="Arial"/>
              <a:buNone/>
            </a:pPr>
            <a:endParaRPr lang="en" dirty="0"/>
          </a:p>
          <a:p>
            <a:pPr marL="0" lvl="0" indent="0" algn="l" rtl="0">
              <a:spcBef>
                <a:spcPts val="0"/>
              </a:spcBef>
              <a:spcAft>
                <a:spcPts val="0"/>
              </a:spcAft>
              <a:buClr>
                <a:schemeClr val="dk1"/>
              </a:buClr>
              <a:buSzPts val="1100"/>
              <a:buFont typeface="Arial"/>
              <a:buNone/>
            </a:pPr>
            <a:r>
              <a:rPr lang="en" dirty="0"/>
              <a:t>AI tools analyze datasets to predict demand, and adjust pricing on the fly.</a:t>
            </a:r>
          </a:p>
          <a:p>
            <a:pPr marL="0" lvl="0" indent="0" algn="l" rtl="0">
              <a:spcBef>
                <a:spcPts val="0"/>
              </a:spcBef>
              <a:spcAft>
                <a:spcPts val="0"/>
              </a:spcAft>
              <a:buClr>
                <a:schemeClr val="dk1"/>
              </a:buClr>
              <a:buSzPts val="1100"/>
              <a:buFont typeface="Arial"/>
              <a:buNone/>
            </a:pPr>
            <a:endParaRPr lang="en" dirty="0"/>
          </a:p>
          <a:p>
            <a:pPr marL="0" lvl="0" indent="0" algn="l" rtl="0">
              <a:spcBef>
                <a:spcPts val="0"/>
              </a:spcBef>
              <a:spcAft>
                <a:spcPts val="0"/>
              </a:spcAft>
              <a:buClr>
                <a:schemeClr val="dk1"/>
              </a:buClr>
              <a:buSzPts val="1100"/>
              <a:buFont typeface="Arial"/>
              <a:buNone/>
            </a:pPr>
            <a:r>
              <a:rPr lang="en" dirty="0"/>
              <a:t>Nearly 90% of retailers already use it to some extent in their companies.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71"/>
        <p:cNvGrpSpPr/>
        <p:nvPr/>
      </p:nvGrpSpPr>
      <p:grpSpPr>
        <a:xfrm>
          <a:off x="0" y="0"/>
          <a:ext cx="0" cy="0"/>
          <a:chOff x="0" y="0"/>
          <a:chExt cx="0" cy="0"/>
        </a:xfrm>
      </p:grpSpPr>
      <p:sp>
        <p:nvSpPr>
          <p:cNvPr id="172" name="Google Shape;172;p33"/>
          <p:cNvSpPr/>
          <p:nvPr/>
        </p:nvSpPr>
        <p:spPr>
          <a:xfrm>
            <a:off x="0" y="2575100"/>
            <a:ext cx="4053300" cy="2578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173" name="Google Shape;173;p33"/>
          <p:cNvSpPr txBox="1">
            <a:spLocks noGrp="1"/>
          </p:cNvSpPr>
          <p:nvPr>
            <p:ph type="title"/>
          </p:nvPr>
        </p:nvSpPr>
        <p:spPr>
          <a:xfrm>
            <a:off x="4697118" y="228600"/>
            <a:ext cx="421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WHY </a:t>
            </a:r>
            <a:r>
              <a:rPr lang="en" i="1" dirty="0">
                <a:latin typeface="Cormorant Garamond Medium"/>
                <a:ea typeface="Cormorant Garamond Medium"/>
                <a:cs typeface="Cormorant Garamond Medium"/>
                <a:sym typeface="Cormorant Garamond Medium"/>
              </a:rPr>
              <a:t>is retail important?</a:t>
            </a:r>
            <a:endParaRPr i="1" dirty="0">
              <a:latin typeface="Cormorant Garamond Medium"/>
              <a:ea typeface="Cormorant Garamond Medium"/>
              <a:cs typeface="Cormorant Garamond Medium"/>
              <a:sym typeface="Cormorant Garamond Medium"/>
            </a:endParaRPr>
          </a:p>
        </p:txBody>
      </p:sp>
      <p:sp>
        <p:nvSpPr>
          <p:cNvPr id="176" name="Google Shape;176;p33"/>
          <p:cNvSpPr txBox="1">
            <a:spLocks noGrp="1"/>
          </p:cNvSpPr>
          <p:nvPr>
            <p:ph type="subTitle" idx="3"/>
          </p:nvPr>
        </p:nvSpPr>
        <p:spPr>
          <a:xfrm>
            <a:off x="4697100" y="1600652"/>
            <a:ext cx="4218300" cy="9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Retail is the critical bridge between producers and consumers. It drives economic growth, creates millions of jobs, and shapes consumer culture. Retailers not only distribute goods but also influence trends, pricing, and innovation.</a:t>
            </a:r>
            <a:endParaRPr dirty="0"/>
          </a:p>
        </p:txBody>
      </p:sp>
      <p:sp>
        <p:nvSpPr>
          <p:cNvPr id="177" name="Google Shape;177;p33"/>
          <p:cNvSpPr txBox="1">
            <a:spLocks noGrp="1"/>
          </p:cNvSpPr>
          <p:nvPr>
            <p:ph type="subTitle" idx="4"/>
          </p:nvPr>
        </p:nvSpPr>
        <p:spPr>
          <a:xfrm>
            <a:off x="4697100" y="3892815"/>
            <a:ext cx="4218300" cy="923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short, retail is the heartbeat of the consumer economy—where supply meets demand in real time.</a:t>
            </a:r>
            <a:endParaRPr dirty="0"/>
          </a:p>
        </p:txBody>
      </p:sp>
      <p:pic>
        <p:nvPicPr>
          <p:cNvPr id="178" name="Google Shape;178;p33" title="freepik__a-modern-and-stylish-sports-store-storefront-featu__19312.jpeg"/>
          <p:cNvPicPr preferRelativeResize="0">
            <a:picLocks noGrp="1"/>
          </p:cNvPicPr>
          <p:nvPr>
            <p:ph type="pic" idx="5"/>
          </p:nvPr>
        </p:nvPicPr>
        <p:blipFill rotWithShape="1">
          <a:blip r:embed="rId3">
            <a:alphaModFix/>
          </a:blip>
          <a:srcRect l="4036" r="8020" b="2152"/>
          <a:stretch/>
        </p:blipFill>
        <p:spPr>
          <a:xfrm flipH="1">
            <a:off x="0" y="-3500"/>
            <a:ext cx="4053299" cy="2578501"/>
          </a:xfrm>
          <a:prstGeom prst="rect">
            <a:avLst/>
          </a:prstGeom>
        </p:spPr>
      </p:pic>
      <p:cxnSp>
        <p:nvCxnSpPr>
          <p:cNvPr id="180" name="Google Shape;180;p33"/>
          <p:cNvCxnSpPr/>
          <p:nvPr/>
        </p:nvCxnSpPr>
        <p:spPr>
          <a:xfrm>
            <a:off x="4697118" y="2631763"/>
            <a:ext cx="4218300" cy="0"/>
          </a:xfrm>
          <a:prstGeom prst="straightConnector1">
            <a:avLst/>
          </a:prstGeom>
          <a:noFill/>
          <a:ln w="9525" cap="flat" cmpd="sng">
            <a:solidFill>
              <a:schemeClr val="dk1"/>
            </a:solidFill>
            <a:prstDash val="solid"/>
            <a:round/>
            <a:headEnd type="none" w="med" len="med"/>
            <a:tailEnd type="none" w="med" len="med"/>
          </a:ln>
        </p:spPr>
      </p:cxnSp>
      <p:cxnSp>
        <p:nvCxnSpPr>
          <p:cNvPr id="181" name="Google Shape;181;p33"/>
          <p:cNvCxnSpPr/>
          <p:nvPr/>
        </p:nvCxnSpPr>
        <p:spPr>
          <a:xfrm>
            <a:off x="4697118" y="4382838"/>
            <a:ext cx="4218300" cy="0"/>
          </a:xfrm>
          <a:prstGeom prst="straightConnector1">
            <a:avLst/>
          </a:prstGeom>
          <a:noFill/>
          <a:ln w="9525" cap="flat" cmpd="sng">
            <a:solidFill>
              <a:schemeClr val="dk1"/>
            </a:solidFill>
            <a:prstDash val="solid"/>
            <a:round/>
            <a:headEnd type="none" w="med" len="med"/>
            <a:tailEnd type="none" w="med" len="med"/>
          </a:ln>
        </p:spPr>
      </p:cxnSp>
      <p:pic>
        <p:nvPicPr>
          <p:cNvPr id="959" name="Picture 958">
            <a:extLst>
              <a:ext uri="{FF2B5EF4-FFF2-40B4-BE49-F238E27FC236}">
                <a16:creationId xmlns:a16="http://schemas.microsoft.com/office/drawing/2014/main" id="{43F00929-7EBA-6478-9839-9489726799CD}"/>
              </a:ext>
            </a:extLst>
          </p:cNvPr>
          <p:cNvPicPr>
            <a:picLocks noChangeAspect="1"/>
          </p:cNvPicPr>
          <p:nvPr/>
        </p:nvPicPr>
        <p:blipFill>
          <a:blip r:embed="rId4"/>
          <a:stretch>
            <a:fillRect/>
          </a:stretch>
        </p:blipFill>
        <p:spPr>
          <a:xfrm>
            <a:off x="0" y="-3500"/>
            <a:ext cx="4053299" cy="517216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32"/>
          <p:cNvSpPr txBox="1">
            <a:spLocks noGrp="1"/>
          </p:cNvSpPr>
          <p:nvPr>
            <p:ph type="title"/>
          </p:nvPr>
        </p:nvSpPr>
        <p:spPr>
          <a:xfrm>
            <a:off x="228600" y="228600"/>
            <a:ext cx="4101175" cy="150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dk1"/>
                </a:solidFill>
              </a:rPr>
              <a:t>Use Case </a:t>
            </a:r>
            <a:r>
              <a:rPr lang="en" i="1" dirty="0">
                <a:solidFill>
                  <a:schemeClr val="dk1"/>
                </a:solidFill>
                <a:latin typeface="Cormorant Garamond Medium"/>
                <a:ea typeface="Cormorant Garamond Medium"/>
                <a:cs typeface="Cormorant Garamond Medium"/>
                <a:sym typeface="Cormorant Garamond Medium"/>
              </a:rPr>
              <a:t>Motivation</a:t>
            </a:r>
            <a:endParaRPr i="1" dirty="0">
              <a:solidFill>
                <a:schemeClr val="dk1"/>
              </a:solidFill>
              <a:latin typeface="Cormorant Garamond Medium"/>
              <a:ea typeface="Cormorant Garamond Medium"/>
              <a:cs typeface="Cormorant Garamond Medium"/>
              <a:sym typeface="Cormorant Garamond Medium"/>
            </a:endParaRPr>
          </a:p>
        </p:txBody>
      </p:sp>
      <p:sp>
        <p:nvSpPr>
          <p:cNvPr id="166" name="Google Shape;166;p32"/>
          <p:cNvSpPr txBox="1">
            <a:spLocks noGrp="1"/>
          </p:cNvSpPr>
          <p:nvPr>
            <p:ph type="subTitle" idx="1"/>
          </p:nvPr>
        </p:nvSpPr>
        <p:spPr>
          <a:xfrm>
            <a:off x="228600" y="1737000"/>
            <a:ext cx="6865200" cy="2230200"/>
          </a:xfrm>
          <a:prstGeom prst="rect">
            <a:avLst/>
          </a:prstGeom>
        </p:spPr>
        <p:txBody>
          <a:bodyPr spcFirstLastPara="1" wrap="square" lIns="91425" tIns="91425" rIns="91425" bIns="91425" anchor="t" anchorCtr="0">
            <a:noAutofit/>
          </a:bodyPr>
          <a:lstStyle/>
          <a:p>
            <a:pPr marL="171450" indent="-171450"/>
            <a:r>
              <a:rPr lang="en-US" dirty="0"/>
              <a:t>Personalized Customer Experience</a:t>
            </a:r>
          </a:p>
          <a:p>
            <a:pPr marL="628650" lvl="1" indent="-171450"/>
            <a:r>
              <a:rPr lang="en-US" dirty="0"/>
              <a:t>AI analyzes customer behavior, preferences and purchase history to deliver curated product recommendations. </a:t>
            </a:r>
          </a:p>
          <a:p>
            <a:pPr marL="628650" lvl="1" indent="-171450"/>
            <a:endParaRPr lang="en-US" dirty="0"/>
          </a:p>
          <a:p>
            <a:pPr marL="171450" indent="-171450"/>
            <a:r>
              <a:rPr lang="en-US" dirty="0"/>
              <a:t>Inventory &amp; Supply Chain Optimization</a:t>
            </a:r>
          </a:p>
          <a:p>
            <a:pPr marL="628650" lvl="1" indent="-171450"/>
            <a:r>
              <a:rPr lang="en-US" dirty="0"/>
              <a:t>AI can predict demand trends and will automate restocking based on the predicted demand. </a:t>
            </a:r>
          </a:p>
          <a:p>
            <a:pPr marL="628650" lvl="1" indent="-171450"/>
            <a:endParaRPr lang="en-US" dirty="0"/>
          </a:p>
          <a:p>
            <a:pPr marL="171450" indent="-171450"/>
            <a:r>
              <a:rPr lang="en-US" dirty="0"/>
              <a:t>Customer Service Automation</a:t>
            </a:r>
          </a:p>
          <a:p>
            <a:pPr marL="628650" lvl="1" indent="-171450"/>
            <a:r>
              <a:rPr lang="en-US" dirty="0"/>
              <a:t>AI powered chatbots operate 24/7, greatly reducing the need for human agents.</a:t>
            </a:r>
            <a:endParaRPr dirty="0"/>
          </a:p>
        </p:txBody>
      </p:sp>
      <p:cxnSp>
        <p:nvCxnSpPr>
          <p:cNvPr id="167" name="Google Shape;167;p32"/>
          <p:cNvCxnSpPr/>
          <p:nvPr/>
        </p:nvCxnSpPr>
        <p:spPr>
          <a:xfrm>
            <a:off x="228600" y="3967200"/>
            <a:ext cx="68664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49"/>
        <p:cNvGrpSpPr/>
        <p:nvPr/>
      </p:nvGrpSpPr>
      <p:grpSpPr>
        <a:xfrm>
          <a:off x="0" y="0"/>
          <a:ext cx="0" cy="0"/>
          <a:chOff x="0" y="0"/>
          <a:chExt cx="0" cy="0"/>
        </a:xfrm>
      </p:grpSpPr>
      <p:sp>
        <p:nvSpPr>
          <p:cNvPr id="150" name="Google Shape;150;p30"/>
          <p:cNvSpPr txBox="1">
            <a:spLocks noGrp="1"/>
          </p:cNvSpPr>
          <p:nvPr>
            <p:ph type="title"/>
          </p:nvPr>
        </p:nvSpPr>
        <p:spPr>
          <a:xfrm>
            <a:off x="4165494" y="163529"/>
            <a:ext cx="4225200" cy="646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a:t>
            </a:r>
            <a:r>
              <a:rPr lang="en-US" dirty="0"/>
              <a:t>r</a:t>
            </a:r>
            <a:r>
              <a:rPr lang="en" dirty="0"/>
              <a:t>acle APEX AI Assitant</a:t>
            </a:r>
            <a:endParaRPr i="1" dirty="0">
              <a:latin typeface="Cormorant Garamond Medium"/>
              <a:ea typeface="Cormorant Garamond Medium"/>
              <a:cs typeface="Cormorant Garamond Medium"/>
              <a:sym typeface="Cormorant Garamond Medium"/>
            </a:endParaRPr>
          </a:p>
        </p:txBody>
      </p:sp>
      <p:sp>
        <p:nvSpPr>
          <p:cNvPr id="151" name="Google Shape;151;p30"/>
          <p:cNvSpPr txBox="1">
            <a:spLocks noGrp="1"/>
          </p:cNvSpPr>
          <p:nvPr>
            <p:ph type="subTitle" idx="1"/>
          </p:nvPr>
        </p:nvSpPr>
        <p:spPr>
          <a:xfrm>
            <a:off x="4225405" y="753816"/>
            <a:ext cx="4225200" cy="110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It is a  low-code platform for building scalable, secure web apps that streamlines app deployment and integration with Oracle Cloud services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AI Assistant Integration:</a:t>
            </a:r>
          </a:p>
          <a:p>
            <a:pPr marL="0" lvl="0" indent="0" algn="l" rtl="0">
              <a:spcBef>
                <a:spcPts val="0"/>
              </a:spcBef>
              <a:spcAft>
                <a:spcPts val="0"/>
              </a:spcAft>
              <a:buNone/>
            </a:pPr>
            <a:r>
              <a:rPr lang="en-US" dirty="0"/>
              <a:t>- Natural language interface for retail teams and customers</a:t>
            </a:r>
          </a:p>
          <a:p>
            <a:pPr marL="0" lvl="0" indent="0" algn="l" rtl="0">
              <a:spcBef>
                <a:spcPts val="0"/>
              </a:spcBef>
              <a:spcAft>
                <a:spcPts val="0"/>
              </a:spcAft>
              <a:buNone/>
            </a:pPr>
            <a:r>
              <a:rPr lang="en-US" dirty="0"/>
              <a:t>- Embedded via REST APIs and PL/SQL connectors</a:t>
            </a:r>
          </a:p>
          <a:p>
            <a:pPr marL="0" lvl="0" indent="0" algn="l" rtl="0">
              <a:spcBef>
                <a:spcPts val="0"/>
              </a:spcBef>
              <a:spcAft>
                <a:spcPts val="0"/>
              </a:spcAft>
              <a:buNone/>
            </a:pPr>
            <a:r>
              <a:rPr lang="en-US" dirty="0"/>
              <a:t>- Enables predictive insights &amp; real-time decision support</a:t>
            </a:r>
          </a:p>
        </p:txBody>
      </p:sp>
      <p:pic>
        <p:nvPicPr>
          <p:cNvPr id="152" name="Google Shape;152;p30" title="freepik__a-realistic-closeup-shot-inside-a-modern-sports-st__19326.jpeg"/>
          <p:cNvPicPr preferRelativeResize="0">
            <a:picLocks noGrp="1"/>
          </p:cNvPicPr>
          <p:nvPr>
            <p:ph type="pic" idx="2"/>
          </p:nvPr>
        </p:nvPicPr>
        <p:blipFill rotWithShape="1">
          <a:blip r:embed="rId3">
            <a:alphaModFix/>
          </a:blip>
          <a:srcRect t="2353" b="2353"/>
          <a:stretch/>
        </p:blipFill>
        <p:spPr>
          <a:xfrm>
            <a:off x="-42807" y="-3502"/>
            <a:ext cx="4087967" cy="5147002"/>
          </a:xfrm>
          <a:prstGeom prst="rect">
            <a:avLst/>
          </a:prstGeom>
        </p:spPr>
      </p:pic>
      <p:cxnSp>
        <p:nvCxnSpPr>
          <p:cNvPr id="153" name="Google Shape;153;p30"/>
          <p:cNvCxnSpPr/>
          <p:nvPr/>
        </p:nvCxnSpPr>
        <p:spPr>
          <a:xfrm>
            <a:off x="4225405" y="662803"/>
            <a:ext cx="4202700" cy="0"/>
          </a:xfrm>
          <a:prstGeom prst="straightConnector1">
            <a:avLst/>
          </a:prstGeom>
          <a:noFill/>
          <a:ln w="9525" cap="flat" cmpd="sng">
            <a:solidFill>
              <a:schemeClr val="dk1"/>
            </a:solidFill>
            <a:prstDash val="solid"/>
            <a:round/>
            <a:headEnd type="none" w="med" len="med"/>
            <a:tailEnd type="none" w="med" len="med"/>
          </a:ln>
        </p:spPr>
      </p:cxnSp>
      <p:sp>
        <p:nvSpPr>
          <p:cNvPr id="2" name="Google Shape;151;p30">
            <a:extLst>
              <a:ext uri="{FF2B5EF4-FFF2-40B4-BE49-F238E27FC236}">
                <a16:creationId xmlns:a16="http://schemas.microsoft.com/office/drawing/2014/main" id="{283989E1-1FE6-C0BF-E479-E4B888F4FC12}"/>
              </a:ext>
            </a:extLst>
          </p:cNvPr>
          <p:cNvSpPr txBox="1">
            <a:spLocks/>
          </p:cNvSpPr>
          <p:nvPr/>
        </p:nvSpPr>
        <p:spPr>
          <a:xfrm>
            <a:off x="4225405" y="2397033"/>
            <a:ext cx="4225200" cy="1108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9pPr>
          </a:lstStyle>
          <a:p>
            <a:pPr marL="0" indent="0">
              <a:buFont typeface="Roboto"/>
              <a:buNone/>
            </a:pPr>
            <a:r>
              <a:rPr lang="en-US" dirty="0"/>
              <a:t>Retail Scenario:  Customer asks, “What’s the best deal on sneakers today?”</a:t>
            </a:r>
          </a:p>
          <a:p>
            <a:pPr marL="0" indent="0">
              <a:buFont typeface="Roboto"/>
              <a:buNone/>
            </a:pPr>
            <a:r>
              <a:rPr lang="en-US" dirty="0"/>
              <a:t> AI Assistant Response (powered by Oracle APEX app):</a:t>
            </a:r>
          </a:p>
          <a:p>
            <a:pPr marL="0" indent="0">
              <a:buFont typeface="Roboto"/>
              <a:buNone/>
            </a:pPr>
            <a:r>
              <a:rPr lang="en-US" dirty="0"/>
              <a:t>- Scans inventory in real time</a:t>
            </a:r>
          </a:p>
          <a:p>
            <a:pPr marL="0" indent="0">
              <a:buFont typeface="Roboto"/>
              <a:buNone/>
            </a:pPr>
            <a:r>
              <a:rPr lang="en-US" dirty="0"/>
              <a:t>- Applies dynamic pricing rules</a:t>
            </a:r>
          </a:p>
          <a:p>
            <a:pPr marL="0" indent="0">
              <a:buFont typeface="Roboto"/>
              <a:buNone/>
            </a:pPr>
            <a:r>
              <a:rPr lang="en-US" dirty="0"/>
              <a:t>- Personalizes recommendation based on purchase history</a:t>
            </a:r>
          </a:p>
          <a:p>
            <a:pPr marL="0" indent="0">
              <a:buFont typeface="Roboto"/>
              <a:buNone/>
            </a:pPr>
            <a:r>
              <a:rPr lang="en-US" dirty="0"/>
              <a:t>- Offers promo code via chatbot user interface</a:t>
            </a:r>
          </a:p>
        </p:txBody>
      </p:sp>
      <p:sp>
        <p:nvSpPr>
          <p:cNvPr id="3" name="Google Shape;151;p30">
            <a:extLst>
              <a:ext uri="{FF2B5EF4-FFF2-40B4-BE49-F238E27FC236}">
                <a16:creationId xmlns:a16="http://schemas.microsoft.com/office/drawing/2014/main" id="{6B5DC072-736C-381C-BC97-D6321A51AF54}"/>
              </a:ext>
            </a:extLst>
          </p:cNvPr>
          <p:cNvSpPr txBox="1">
            <a:spLocks/>
          </p:cNvSpPr>
          <p:nvPr/>
        </p:nvSpPr>
        <p:spPr>
          <a:xfrm>
            <a:off x="4165494" y="3835584"/>
            <a:ext cx="4225200" cy="1108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1pPr>
            <a:lvl2pPr marL="914400" marR="0" lvl="1"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2pPr>
            <a:lvl3pPr marL="1371600" marR="0" lvl="2"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3pPr>
            <a:lvl4pPr marL="1828800" marR="0" lvl="3"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4pPr>
            <a:lvl5pPr marL="2286000" marR="0" lvl="4"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5pPr>
            <a:lvl6pPr marL="2743200" marR="0" lvl="5"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6pPr>
            <a:lvl7pPr marL="3200400" marR="0" lvl="6"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7pPr>
            <a:lvl8pPr marL="3657600" marR="0" lvl="7"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8pPr>
            <a:lvl9pPr marL="4114800" marR="0" lvl="8" indent="-304800" algn="ctr" rtl="0">
              <a:lnSpc>
                <a:spcPct val="100000"/>
              </a:lnSpc>
              <a:spcBef>
                <a:spcPts val="0"/>
              </a:spcBef>
              <a:spcAft>
                <a:spcPts val="0"/>
              </a:spcAft>
              <a:buClr>
                <a:schemeClr val="dk1"/>
              </a:buClr>
              <a:buSzPts val="1200"/>
              <a:buFont typeface="Roboto"/>
              <a:buChar char="■"/>
              <a:defRPr sz="1200" b="0" i="0" u="none" strike="noStrike" cap="none">
                <a:solidFill>
                  <a:schemeClr val="dk1"/>
                </a:solidFill>
                <a:latin typeface="Roboto"/>
                <a:ea typeface="Roboto"/>
                <a:cs typeface="Roboto"/>
                <a:sym typeface="Roboto"/>
              </a:defRPr>
            </a:lvl9pPr>
          </a:lstStyle>
          <a:p>
            <a:pPr marL="152400" indent="0">
              <a:buNone/>
            </a:pPr>
            <a:r>
              <a:rPr lang="en-US" dirty="0"/>
              <a:t>Business Impact reported by Oracle</a:t>
            </a:r>
          </a:p>
          <a:p>
            <a:pPr marL="152400" indent="0">
              <a:buNone/>
            </a:pPr>
            <a:r>
              <a:rPr lang="en-US" dirty="0"/>
              <a:t>⏱️ Faster response time for customer queries</a:t>
            </a:r>
          </a:p>
          <a:p>
            <a:pPr marL="152400" indent="0">
              <a:buNone/>
            </a:pPr>
            <a:r>
              <a:rPr lang="en-US" dirty="0"/>
              <a:t>💰 Increase in promo-driven conversions</a:t>
            </a:r>
          </a:p>
          <a:p>
            <a:pPr marL="152400" indent="0">
              <a:buNone/>
            </a:pPr>
            <a:r>
              <a:rPr lang="en-US" dirty="0"/>
              <a:t>📊 Real-time sales analytics for managers via APEX dashboards</a:t>
            </a:r>
          </a:p>
          <a:p>
            <a:pPr marL="152400" indent="0">
              <a:buNone/>
            </a:pPr>
            <a:r>
              <a:rPr lang="en-US" dirty="0"/>
              <a:t>🔒 Secure, compliant data flow across customer journey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4"/>
          <p:cNvSpPr txBox="1">
            <a:spLocks noGrp="1"/>
          </p:cNvSpPr>
          <p:nvPr>
            <p:ph type="subTitle" idx="2"/>
          </p:nvPr>
        </p:nvSpPr>
        <p:spPr>
          <a:xfrm>
            <a:off x="228600" y="2150600"/>
            <a:ext cx="3649500" cy="5727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Forecast demand, optimize inventory, and personalize marketing.</a:t>
            </a:r>
            <a:endParaRPr dirty="0"/>
          </a:p>
        </p:txBody>
      </p:sp>
      <p:sp>
        <p:nvSpPr>
          <p:cNvPr id="187" name="Google Shape;187;p34"/>
          <p:cNvSpPr txBox="1">
            <a:spLocks noGrp="1"/>
          </p:cNvSpPr>
          <p:nvPr>
            <p:ph type="subTitle" idx="3"/>
          </p:nvPr>
        </p:nvSpPr>
        <p:spPr>
          <a:xfrm>
            <a:off x="4682197" y="2280137"/>
            <a:ext cx="3649500" cy="5727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Enhance customer service and sentiment analysis.</a:t>
            </a:r>
            <a:endParaRPr dirty="0"/>
          </a:p>
        </p:txBody>
      </p:sp>
      <p:sp>
        <p:nvSpPr>
          <p:cNvPr id="188" name="Google Shape;188;p34"/>
          <p:cNvSpPr txBox="1">
            <a:spLocks noGrp="1"/>
          </p:cNvSpPr>
          <p:nvPr>
            <p:ph type="subTitle" idx="4"/>
          </p:nvPr>
        </p:nvSpPr>
        <p:spPr>
          <a:xfrm>
            <a:off x="228600" y="3930266"/>
            <a:ext cx="3649500" cy="5727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Improve in-store operations and customer experience.</a:t>
            </a:r>
            <a:endParaRPr dirty="0"/>
          </a:p>
        </p:txBody>
      </p:sp>
      <p:sp>
        <p:nvSpPr>
          <p:cNvPr id="189" name="Google Shape;189;p34"/>
          <p:cNvSpPr txBox="1">
            <a:spLocks noGrp="1"/>
          </p:cNvSpPr>
          <p:nvPr>
            <p:ph type="subTitle" idx="5"/>
          </p:nvPr>
        </p:nvSpPr>
        <p:spPr>
          <a:xfrm>
            <a:off x="4668995" y="3930266"/>
            <a:ext cx="3649500" cy="57270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Optimize dynamic pricing and recommendation systems.</a:t>
            </a:r>
            <a:endParaRPr dirty="0"/>
          </a:p>
        </p:txBody>
      </p:sp>
      <p:sp>
        <p:nvSpPr>
          <p:cNvPr id="190" name="Google Shape;190;p34"/>
          <p:cNvSpPr txBox="1">
            <a:spLocks noGrp="1"/>
          </p:cNvSpPr>
          <p:nvPr>
            <p:ph type="title"/>
          </p:nvPr>
        </p:nvSpPr>
        <p:spPr>
          <a:xfrm>
            <a:off x="228600" y="228600"/>
            <a:ext cx="868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TECHNIQUES </a:t>
            </a:r>
            <a:r>
              <a:rPr lang="en" i="1" dirty="0">
                <a:latin typeface="Cormorant Garamond Medium"/>
                <a:ea typeface="Cormorant Garamond Medium"/>
                <a:cs typeface="Cormorant Garamond Medium"/>
                <a:sym typeface="Cormorant Garamond Medium"/>
              </a:rPr>
              <a:t>Used</a:t>
            </a:r>
            <a:endParaRPr i="1" dirty="0">
              <a:latin typeface="Cormorant Garamond Medium"/>
              <a:ea typeface="Cormorant Garamond Medium"/>
              <a:cs typeface="Cormorant Garamond Medium"/>
              <a:sym typeface="Cormorant Garamond Medium"/>
            </a:endParaRPr>
          </a:p>
        </p:txBody>
      </p:sp>
      <p:sp>
        <p:nvSpPr>
          <p:cNvPr id="191" name="Google Shape;191;p34"/>
          <p:cNvSpPr txBox="1">
            <a:spLocks noGrp="1"/>
          </p:cNvSpPr>
          <p:nvPr>
            <p:ph type="subTitle" idx="1"/>
          </p:nvPr>
        </p:nvSpPr>
        <p:spPr>
          <a:xfrm>
            <a:off x="228600" y="1275375"/>
            <a:ext cx="3649500" cy="46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Machine Learning</a:t>
            </a:r>
            <a:endParaRPr sz="2400" dirty="0"/>
          </a:p>
        </p:txBody>
      </p:sp>
      <p:sp>
        <p:nvSpPr>
          <p:cNvPr id="192" name="Google Shape;192;p34"/>
          <p:cNvSpPr txBox="1">
            <a:spLocks noGrp="1"/>
          </p:cNvSpPr>
          <p:nvPr>
            <p:ph type="subTitle" idx="6"/>
          </p:nvPr>
        </p:nvSpPr>
        <p:spPr>
          <a:xfrm>
            <a:off x="228600" y="3059600"/>
            <a:ext cx="3649500" cy="46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Computer Vision</a:t>
            </a:r>
            <a:endParaRPr sz="2400" dirty="0"/>
          </a:p>
        </p:txBody>
      </p:sp>
      <p:sp>
        <p:nvSpPr>
          <p:cNvPr id="193" name="Google Shape;193;p34"/>
          <p:cNvSpPr txBox="1">
            <a:spLocks noGrp="1"/>
          </p:cNvSpPr>
          <p:nvPr>
            <p:ph type="subTitle" idx="7"/>
          </p:nvPr>
        </p:nvSpPr>
        <p:spPr>
          <a:xfrm>
            <a:off x="4668995" y="1275375"/>
            <a:ext cx="3649500" cy="46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NLP</a:t>
            </a:r>
            <a:endParaRPr sz="2400" dirty="0"/>
          </a:p>
        </p:txBody>
      </p:sp>
      <p:sp>
        <p:nvSpPr>
          <p:cNvPr id="194" name="Google Shape;194;p34"/>
          <p:cNvSpPr txBox="1">
            <a:spLocks noGrp="1"/>
          </p:cNvSpPr>
          <p:nvPr>
            <p:ph type="subTitle" idx="8"/>
          </p:nvPr>
        </p:nvSpPr>
        <p:spPr>
          <a:xfrm>
            <a:off x="4668995" y="3059600"/>
            <a:ext cx="3649500" cy="46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dirty="0"/>
              <a:t>Reinforcement Learning</a:t>
            </a:r>
            <a:endParaRPr sz="2400" dirty="0"/>
          </a:p>
        </p:txBody>
      </p:sp>
      <p:cxnSp>
        <p:nvCxnSpPr>
          <p:cNvPr id="195" name="Google Shape;195;p34"/>
          <p:cNvCxnSpPr/>
          <p:nvPr/>
        </p:nvCxnSpPr>
        <p:spPr>
          <a:xfrm>
            <a:off x="228601" y="2640975"/>
            <a:ext cx="3636300" cy="0"/>
          </a:xfrm>
          <a:prstGeom prst="straightConnector1">
            <a:avLst/>
          </a:prstGeom>
          <a:noFill/>
          <a:ln w="9525" cap="flat" cmpd="sng">
            <a:solidFill>
              <a:schemeClr val="dk1"/>
            </a:solidFill>
            <a:prstDash val="solid"/>
            <a:round/>
            <a:headEnd type="none" w="med" len="med"/>
            <a:tailEnd type="none" w="med" len="med"/>
          </a:ln>
        </p:spPr>
      </p:cxnSp>
      <p:cxnSp>
        <p:nvCxnSpPr>
          <p:cNvPr id="196" name="Google Shape;196;p34"/>
          <p:cNvCxnSpPr/>
          <p:nvPr/>
        </p:nvCxnSpPr>
        <p:spPr>
          <a:xfrm>
            <a:off x="228699" y="4430300"/>
            <a:ext cx="3649500" cy="0"/>
          </a:xfrm>
          <a:prstGeom prst="straightConnector1">
            <a:avLst/>
          </a:prstGeom>
          <a:noFill/>
          <a:ln w="9525" cap="flat" cmpd="sng">
            <a:solidFill>
              <a:schemeClr val="dk1"/>
            </a:solidFill>
            <a:prstDash val="solid"/>
            <a:round/>
            <a:headEnd type="none" w="med" len="med"/>
            <a:tailEnd type="none" w="med" len="med"/>
          </a:ln>
        </p:spPr>
      </p:cxnSp>
      <p:cxnSp>
        <p:nvCxnSpPr>
          <p:cNvPr id="197" name="Google Shape;197;p34"/>
          <p:cNvCxnSpPr/>
          <p:nvPr/>
        </p:nvCxnSpPr>
        <p:spPr>
          <a:xfrm>
            <a:off x="4668997" y="4430300"/>
            <a:ext cx="3649500" cy="0"/>
          </a:xfrm>
          <a:prstGeom prst="straightConnector1">
            <a:avLst/>
          </a:prstGeom>
          <a:noFill/>
          <a:ln w="9525" cap="flat" cmpd="sng">
            <a:solidFill>
              <a:schemeClr val="dk1"/>
            </a:solidFill>
            <a:prstDash val="solid"/>
            <a:round/>
            <a:headEnd type="none" w="med" len="med"/>
            <a:tailEnd type="none" w="med" len="med"/>
          </a:ln>
        </p:spPr>
      </p:cxnSp>
      <p:cxnSp>
        <p:nvCxnSpPr>
          <p:cNvPr id="198" name="Google Shape;198;p34"/>
          <p:cNvCxnSpPr/>
          <p:nvPr/>
        </p:nvCxnSpPr>
        <p:spPr>
          <a:xfrm>
            <a:off x="4668997" y="2646075"/>
            <a:ext cx="36495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02"/>
        <p:cNvGrpSpPr/>
        <p:nvPr/>
      </p:nvGrpSpPr>
      <p:grpSpPr>
        <a:xfrm>
          <a:off x="0" y="0"/>
          <a:ext cx="0" cy="0"/>
          <a:chOff x="0" y="0"/>
          <a:chExt cx="0" cy="0"/>
        </a:xfrm>
      </p:grpSpPr>
      <p:sp>
        <p:nvSpPr>
          <p:cNvPr id="203" name="Google Shape;203;p35"/>
          <p:cNvSpPr txBox="1">
            <a:spLocks noGrp="1"/>
          </p:cNvSpPr>
          <p:nvPr>
            <p:ph type="title"/>
          </p:nvPr>
        </p:nvSpPr>
        <p:spPr>
          <a:xfrm>
            <a:off x="228600" y="228600"/>
            <a:ext cx="868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IMPACT </a:t>
            </a:r>
            <a:r>
              <a:rPr lang="en" i="1" dirty="0">
                <a:latin typeface="Cormorant Garamond Medium"/>
                <a:ea typeface="Cormorant Garamond Medium"/>
                <a:cs typeface="Cormorant Garamond Medium"/>
                <a:sym typeface="Cormorant Garamond Medium"/>
              </a:rPr>
              <a:t>&amp; Benetifs</a:t>
            </a:r>
            <a:endParaRPr i="1" dirty="0">
              <a:latin typeface="Cormorant Garamond Medium"/>
              <a:ea typeface="Cormorant Garamond Medium"/>
              <a:cs typeface="Cormorant Garamond Medium"/>
              <a:sym typeface="Cormorant Garamond Medium"/>
            </a:endParaRPr>
          </a:p>
        </p:txBody>
      </p:sp>
      <p:sp>
        <p:nvSpPr>
          <p:cNvPr id="204" name="Google Shape;204;p35"/>
          <p:cNvSpPr txBox="1">
            <a:spLocks noGrp="1"/>
          </p:cNvSpPr>
          <p:nvPr>
            <p:ph type="subTitle" idx="1"/>
          </p:nvPr>
        </p:nvSpPr>
        <p:spPr>
          <a:xfrm>
            <a:off x="228600" y="1629394"/>
            <a:ext cx="3671700" cy="36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Automation of repetitive tasks like inventory tracking, pricing updates, and customer queries.</a:t>
            </a:r>
            <a:endParaRPr dirty="0"/>
          </a:p>
        </p:txBody>
      </p:sp>
      <p:sp>
        <p:nvSpPr>
          <p:cNvPr id="205" name="Google Shape;205;p35"/>
          <p:cNvSpPr txBox="1">
            <a:spLocks noGrp="1"/>
          </p:cNvSpPr>
          <p:nvPr>
            <p:ph type="subTitle" idx="2"/>
          </p:nvPr>
        </p:nvSpPr>
        <p:spPr>
          <a:xfrm>
            <a:off x="228600" y="2860950"/>
            <a:ext cx="3671700" cy="36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Predicts demand, avoids stockouts, and streamlines delivery routes</a:t>
            </a:r>
            <a:endParaRPr dirty="0"/>
          </a:p>
        </p:txBody>
      </p:sp>
      <p:sp>
        <p:nvSpPr>
          <p:cNvPr id="206" name="Google Shape;206;p35"/>
          <p:cNvSpPr txBox="1">
            <a:spLocks noGrp="1"/>
          </p:cNvSpPr>
          <p:nvPr>
            <p:ph type="subTitle" idx="3"/>
          </p:nvPr>
        </p:nvSpPr>
        <p:spPr>
          <a:xfrm>
            <a:off x="4672584" y="1629400"/>
            <a:ext cx="3675900" cy="36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Automates labor-intensive tasks, optimizes logistics, and reduces waste</a:t>
            </a:r>
            <a:endParaRPr dirty="0"/>
          </a:p>
        </p:txBody>
      </p:sp>
      <p:sp>
        <p:nvSpPr>
          <p:cNvPr id="209" name="Google Shape;209;p35"/>
          <p:cNvSpPr txBox="1">
            <a:spLocks noGrp="1"/>
          </p:cNvSpPr>
          <p:nvPr>
            <p:ph type="subTitle" idx="6"/>
          </p:nvPr>
        </p:nvSpPr>
        <p:spPr>
          <a:xfrm>
            <a:off x="4672584" y="2860950"/>
            <a:ext cx="3679500" cy="369300"/>
          </a:xfrm>
          <a:prstGeom prst="rect">
            <a:avLst/>
          </a:prstGeom>
        </p:spPr>
        <p:txBody>
          <a:bodyPr spcFirstLastPara="1" wrap="square" lIns="91425" tIns="91425" rIns="91425" bIns="91425" anchor="t" anchorCtr="0">
            <a:noAutofit/>
          </a:bodyPr>
          <a:lstStyle/>
          <a:p>
            <a:pPr marL="0" lvl="0" indent="0">
              <a:buSzPts val="1100"/>
            </a:pPr>
            <a:r>
              <a:rPr lang="en-US" dirty="0"/>
              <a:t>Enables targeted campaigns and dynamic pricing based on real-time data</a:t>
            </a:r>
            <a:endParaRPr dirty="0"/>
          </a:p>
        </p:txBody>
      </p:sp>
      <p:sp>
        <p:nvSpPr>
          <p:cNvPr id="210" name="Google Shape;210;p35"/>
          <p:cNvSpPr txBox="1">
            <a:spLocks noGrp="1"/>
          </p:cNvSpPr>
          <p:nvPr>
            <p:ph type="subTitle" idx="7"/>
          </p:nvPr>
        </p:nvSpPr>
        <p:spPr>
          <a:xfrm>
            <a:off x="228600" y="1243900"/>
            <a:ext cx="3671700" cy="461700"/>
          </a:xfrm>
          <a:prstGeom prst="rect">
            <a:avLst/>
          </a:prstGeom>
        </p:spPr>
        <p:txBody>
          <a:bodyPr spcFirstLastPara="1" wrap="square" lIns="91425" tIns="91425" rIns="91425" bIns="91425" anchor="b" anchorCtr="0">
            <a:noAutofit/>
          </a:bodyPr>
          <a:lstStyle/>
          <a:p>
            <a:r>
              <a:rPr lang="en-US" dirty="0"/>
              <a:t>OPERATIONAL EFFICIENCY</a:t>
            </a:r>
          </a:p>
        </p:txBody>
      </p:sp>
      <p:sp>
        <p:nvSpPr>
          <p:cNvPr id="211" name="Google Shape;211;p35"/>
          <p:cNvSpPr txBox="1">
            <a:spLocks noGrp="1"/>
          </p:cNvSpPr>
          <p:nvPr>
            <p:ph type="subTitle" idx="8"/>
          </p:nvPr>
        </p:nvSpPr>
        <p:spPr>
          <a:xfrm>
            <a:off x="228600" y="2473200"/>
            <a:ext cx="3675900" cy="461700"/>
          </a:xfrm>
          <a:prstGeom prst="rect">
            <a:avLst/>
          </a:prstGeom>
        </p:spPr>
        <p:txBody>
          <a:bodyPr spcFirstLastPara="1" wrap="square" lIns="91425" tIns="91425" rIns="91425" bIns="91425" anchor="b" anchorCtr="0">
            <a:noAutofit/>
          </a:bodyPr>
          <a:lstStyle/>
          <a:p>
            <a:pPr marL="0" lvl="0" indent="0">
              <a:buSzPts val="1100"/>
            </a:pPr>
            <a:r>
              <a:rPr lang="en-US" dirty="0"/>
              <a:t>SUPPLY CHAIN OPTIMIZATION</a:t>
            </a:r>
          </a:p>
        </p:txBody>
      </p:sp>
      <p:sp>
        <p:nvSpPr>
          <p:cNvPr id="212" name="Google Shape;212;p35"/>
          <p:cNvSpPr txBox="1">
            <a:spLocks noGrp="1"/>
          </p:cNvSpPr>
          <p:nvPr>
            <p:ph type="subTitle" idx="9"/>
          </p:nvPr>
        </p:nvSpPr>
        <p:spPr>
          <a:xfrm>
            <a:off x="4672584" y="1243900"/>
            <a:ext cx="3675900" cy="46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COST REDUCTION</a:t>
            </a:r>
            <a:endParaRPr dirty="0"/>
          </a:p>
        </p:txBody>
      </p:sp>
      <p:sp>
        <p:nvSpPr>
          <p:cNvPr id="215" name="Google Shape;215;p35"/>
          <p:cNvSpPr txBox="1">
            <a:spLocks noGrp="1"/>
          </p:cNvSpPr>
          <p:nvPr>
            <p:ph type="subTitle" idx="15"/>
          </p:nvPr>
        </p:nvSpPr>
        <p:spPr>
          <a:xfrm>
            <a:off x="4672584" y="2473200"/>
            <a:ext cx="3675900" cy="46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SMARTER MARKETING</a:t>
            </a:r>
            <a:endParaRPr dirty="0"/>
          </a:p>
        </p:txBody>
      </p:sp>
      <p:cxnSp>
        <p:nvCxnSpPr>
          <p:cNvPr id="216" name="Google Shape;216;p35"/>
          <p:cNvCxnSpPr/>
          <p:nvPr/>
        </p:nvCxnSpPr>
        <p:spPr>
          <a:xfrm>
            <a:off x="228600" y="2119814"/>
            <a:ext cx="3674400" cy="0"/>
          </a:xfrm>
          <a:prstGeom prst="straightConnector1">
            <a:avLst/>
          </a:prstGeom>
          <a:noFill/>
          <a:ln w="9525" cap="flat" cmpd="sng">
            <a:solidFill>
              <a:schemeClr val="dk1"/>
            </a:solidFill>
            <a:prstDash val="solid"/>
            <a:round/>
            <a:headEnd type="none" w="med" len="med"/>
            <a:tailEnd type="none" w="med" len="med"/>
          </a:ln>
        </p:spPr>
      </p:cxnSp>
      <p:cxnSp>
        <p:nvCxnSpPr>
          <p:cNvPr id="217" name="Google Shape;217;p35"/>
          <p:cNvCxnSpPr/>
          <p:nvPr/>
        </p:nvCxnSpPr>
        <p:spPr>
          <a:xfrm>
            <a:off x="4672584" y="2119814"/>
            <a:ext cx="3674400" cy="0"/>
          </a:xfrm>
          <a:prstGeom prst="straightConnector1">
            <a:avLst/>
          </a:prstGeom>
          <a:noFill/>
          <a:ln w="9525" cap="flat" cmpd="sng">
            <a:solidFill>
              <a:schemeClr val="dk1"/>
            </a:solidFill>
            <a:prstDash val="solid"/>
            <a:round/>
            <a:headEnd type="none" w="med" len="med"/>
            <a:tailEnd type="none" w="med" len="med"/>
          </a:ln>
        </p:spPr>
      </p:cxnSp>
      <p:cxnSp>
        <p:nvCxnSpPr>
          <p:cNvPr id="218" name="Google Shape;218;p35"/>
          <p:cNvCxnSpPr/>
          <p:nvPr/>
        </p:nvCxnSpPr>
        <p:spPr>
          <a:xfrm>
            <a:off x="225900" y="3351363"/>
            <a:ext cx="3674400" cy="0"/>
          </a:xfrm>
          <a:prstGeom prst="straightConnector1">
            <a:avLst/>
          </a:prstGeom>
          <a:noFill/>
          <a:ln w="9525" cap="flat" cmpd="sng">
            <a:solidFill>
              <a:schemeClr val="dk1"/>
            </a:solidFill>
            <a:prstDash val="solid"/>
            <a:round/>
            <a:headEnd type="none" w="med" len="med"/>
            <a:tailEnd type="none" w="med" len="med"/>
          </a:ln>
        </p:spPr>
      </p:cxnSp>
      <p:cxnSp>
        <p:nvCxnSpPr>
          <p:cNvPr id="219" name="Google Shape;219;p35"/>
          <p:cNvCxnSpPr/>
          <p:nvPr/>
        </p:nvCxnSpPr>
        <p:spPr>
          <a:xfrm>
            <a:off x="4672584" y="3351363"/>
            <a:ext cx="36744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02">
          <a:extLst>
            <a:ext uri="{FF2B5EF4-FFF2-40B4-BE49-F238E27FC236}">
              <a16:creationId xmlns:a16="http://schemas.microsoft.com/office/drawing/2014/main" id="{D49E7289-4DDD-ED70-BF14-B873102DA37E}"/>
            </a:ext>
          </a:extLst>
        </p:cNvPr>
        <p:cNvGrpSpPr/>
        <p:nvPr/>
      </p:nvGrpSpPr>
      <p:grpSpPr>
        <a:xfrm>
          <a:off x="0" y="0"/>
          <a:ext cx="0" cy="0"/>
          <a:chOff x="0" y="0"/>
          <a:chExt cx="0" cy="0"/>
        </a:xfrm>
      </p:grpSpPr>
      <p:sp>
        <p:nvSpPr>
          <p:cNvPr id="203" name="Google Shape;203;p35">
            <a:extLst>
              <a:ext uri="{FF2B5EF4-FFF2-40B4-BE49-F238E27FC236}">
                <a16:creationId xmlns:a16="http://schemas.microsoft.com/office/drawing/2014/main" id="{5619734D-C755-12B2-A5BA-9CCCBAC7A4F6}"/>
              </a:ext>
            </a:extLst>
          </p:cNvPr>
          <p:cNvSpPr txBox="1">
            <a:spLocks noGrp="1"/>
          </p:cNvSpPr>
          <p:nvPr>
            <p:ph type="title"/>
          </p:nvPr>
        </p:nvSpPr>
        <p:spPr>
          <a:xfrm>
            <a:off x="228600" y="228600"/>
            <a:ext cx="868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CHALLENGES </a:t>
            </a:r>
            <a:r>
              <a:rPr lang="en" i="1" dirty="0">
                <a:latin typeface="Cormorant Garamond Medium"/>
                <a:ea typeface="Cormorant Garamond Medium"/>
                <a:cs typeface="Cormorant Garamond Medium"/>
                <a:sym typeface="Cormorant Garamond Medium"/>
              </a:rPr>
              <a:t>&amp; Risks</a:t>
            </a:r>
            <a:endParaRPr i="1" dirty="0">
              <a:latin typeface="Cormorant Garamond Medium"/>
              <a:ea typeface="Cormorant Garamond Medium"/>
              <a:cs typeface="Cormorant Garamond Medium"/>
              <a:sym typeface="Cormorant Garamond Medium"/>
            </a:endParaRPr>
          </a:p>
        </p:txBody>
      </p:sp>
      <p:sp>
        <p:nvSpPr>
          <p:cNvPr id="204" name="Google Shape;204;p35">
            <a:extLst>
              <a:ext uri="{FF2B5EF4-FFF2-40B4-BE49-F238E27FC236}">
                <a16:creationId xmlns:a16="http://schemas.microsoft.com/office/drawing/2014/main" id="{F1AAF0AC-ED0A-C293-A3F4-325D136957ED}"/>
              </a:ext>
            </a:extLst>
          </p:cNvPr>
          <p:cNvSpPr txBox="1">
            <a:spLocks noGrp="1"/>
          </p:cNvSpPr>
          <p:nvPr>
            <p:ph type="subTitle" idx="1"/>
          </p:nvPr>
        </p:nvSpPr>
        <p:spPr>
          <a:xfrm>
            <a:off x="228600" y="1629394"/>
            <a:ext cx="3671700" cy="36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Many retailers lack in-house expertise in AI and data science, making implementation difficult.</a:t>
            </a:r>
          </a:p>
          <a:p>
            <a:pPr marL="0" lvl="0" indent="0" algn="l" rtl="0">
              <a:spcBef>
                <a:spcPts val="0"/>
              </a:spcBef>
              <a:spcAft>
                <a:spcPts val="0"/>
              </a:spcAft>
              <a:buClr>
                <a:schemeClr val="dk1"/>
              </a:buClr>
              <a:buSzPts val="1100"/>
              <a:buFont typeface="Arial"/>
              <a:buNone/>
            </a:pPr>
            <a:r>
              <a:rPr lang="en-US" dirty="0"/>
              <a:t>.</a:t>
            </a:r>
            <a:endParaRPr dirty="0"/>
          </a:p>
        </p:txBody>
      </p:sp>
      <p:sp>
        <p:nvSpPr>
          <p:cNvPr id="205" name="Google Shape;205;p35">
            <a:extLst>
              <a:ext uri="{FF2B5EF4-FFF2-40B4-BE49-F238E27FC236}">
                <a16:creationId xmlns:a16="http://schemas.microsoft.com/office/drawing/2014/main" id="{A7EC6954-A703-43DE-D214-14CD9702D8C2}"/>
              </a:ext>
            </a:extLst>
          </p:cNvPr>
          <p:cNvSpPr txBox="1">
            <a:spLocks noGrp="1"/>
          </p:cNvSpPr>
          <p:nvPr>
            <p:ph type="subTitle" idx="2"/>
          </p:nvPr>
        </p:nvSpPr>
        <p:spPr>
          <a:xfrm>
            <a:off x="228600" y="2860950"/>
            <a:ext cx="3671700" cy="369300"/>
          </a:xfrm>
          <a:prstGeom prst="rect">
            <a:avLst/>
          </a:prstGeom>
        </p:spPr>
        <p:txBody>
          <a:bodyPr spcFirstLastPara="1" wrap="square" lIns="91425" tIns="91425" rIns="91425" bIns="91425" anchor="t" anchorCtr="0">
            <a:noAutofit/>
          </a:bodyPr>
          <a:lstStyle/>
          <a:p>
            <a:pPr marL="0" lvl="0" indent="0">
              <a:buSzPts val="1100"/>
            </a:pPr>
            <a:r>
              <a:rPr lang="en-US" dirty="0"/>
              <a:t>Outdated infrastructure can hinder AI deployment and scalability.</a:t>
            </a:r>
            <a:endParaRPr dirty="0"/>
          </a:p>
        </p:txBody>
      </p:sp>
      <p:sp>
        <p:nvSpPr>
          <p:cNvPr id="206" name="Google Shape;206;p35">
            <a:extLst>
              <a:ext uri="{FF2B5EF4-FFF2-40B4-BE49-F238E27FC236}">
                <a16:creationId xmlns:a16="http://schemas.microsoft.com/office/drawing/2014/main" id="{E5757483-3F65-05F2-81D6-1687440E5123}"/>
              </a:ext>
            </a:extLst>
          </p:cNvPr>
          <p:cNvSpPr txBox="1">
            <a:spLocks noGrp="1"/>
          </p:cNvSpPr>
          <p:nvPr>
            <p:ph type="subTitle" idx="3"/>
          </p:nvPr>
        </p:nvSpPr>
        <p:spPr>
          <a:xfrm>
            <a:off x="4672584" y="1629400"/>
            <a:ext cx="3675900" cy="369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Automation of tasks like checkout or inventory management can reduce the need for human workers.</a:t>
            </a:r>
            <a:endParaRPr dirty="0"/>
          </a:p>
        </p:txBody>
      </p:sp>
      <p:sp>
        <p:nvSpPr>
          <p:cNvPr id="209" name="Google Shape;209;p35">
            <a:extLst>
              <a:ext uri="{FF2B5EF4-FFF2-40B4-BE49-F238E27FC236}">
                <a16:creationId xmlns:a16="http://schemas.microsoft.com/office/drawing/2014/main" id="{96DF203B-9C78-B614-BAA6-F2843B1A0FC1}"/>
              </a:ext>
            </a:extLst>
          </p:cNvPr>
          <p:cNvSpPr txBox="1">
            <a:spLocks noGrp="1"/>
          </p:cNvSpPr>
          <p:nvPr>
            <p:ph type="subTitle" idx="6"/>
          </p:nvPr>
        </p:nvSpPr>
        <p:spPr>
          <a:xfrm>
            <a:off x="4672584" y="2860950"/>
            <a:ext cx="3679500" cy="369300"/>
          </a:xfrm>
          <a:prstGeom prst="rect">
            <a:avLst/>
          </a:prstGeom>
        </p:spPr>
        <p:txBody>
          <a:bodyPr spcFirstLastPara="1" wrap="square" lIns="91425" tIns="91425" rIns="91425" bIns="91425" anchor="t" anchorCtr="0">
            <a:noAutofit/>
          </a:bodyPr>
          <a:lstStyle/>
          <a:p>
            <a:pPr marL="0" lvl="0" indent="0">
              <a:buSzPts val="1100"/>
            </a:pPr>
            <a:r>
              <a:rPr lang="en-US" dirty="0"/>
              <a:t>Customer-facing AI (e.g., facial recognition, chatbots) can feel invasive or impersonal, leading to discomfort or distrust.</a:t>
            </a:r>
            <a:endParaRPr dirty="0"/>
          </a:p>
        </p:txBody>
      </p:sp>
      <p:sp>
        <p:nvSpPr>
          <p:cNvPr id="210" name="Google Shape;210;p35">
            <a:extLst>
              <a:ext uri="{FF2B5EF4-FFF2-40B4-BE49-F238E27FC236}">
                <a16:creationId xmlns:a16="http://schemas.microsoft.com/office/drawing/2014/main" id="{A8FE64BA-5648-F45A-010F-F56923B38982}"/>
              </a:ext>
            </a:extLst>
          </p:cNvPr>
          <p:cNvSpPr txBox="1">
            <a:spLocks noGrp="1"/>
          </p:cNvSpPr>
          <p:nvPr>
            <p:ph type="subTitle" idx="7"/>
          </p:nvPr>
        </p:nvSpPr>
        <p:spPr>
          <a:xfrm>
            <a:off x="228600" y="1243900"/>
            <a:ext cx="3671700" cy="461700"/>
          </a:xfrm>
          <a:prstGeom prst="rect">
            <a:avLst/>
          </a:prstGeom>
        </p:spPr>
        <p:txBody>
          <a:bodyPr spcFirstLastPara="1" wrap="square" lIns="91425" tIns="91425" rIns="91425" bIns="91425" anchor="b" anchorCtr="0">
            <a:noAutofit/>
          </a:bodyPr>
          <a:lstStyle/>
          <a:p>
            <a:r>
              <a:rPr lang="en-US" dirty="0"/>
              <a:t>SKILLS GAP</a:t>
            </a:r>
          </a:p>
        </p:txBody>
      </p:sp>
      <p:sp>
        <p:nvSpPr>
          <p:cNvPr id="211" name="Google Shape;211;p35">
            <a:extLst>
              <a:ext uri="{FF2B5EF4-FFF2-40B4-BE49-F238E27FC236}">
                <a16:creationId xmlns:a16="http://schemas.microsoft.com/office/drawing/2014/main" id="{3CD9B65D-A89C-E56D-5AC5-2F517DE9963C}"/>
              </a:ext>
            </a:extLst>
          </p:cNvPr>
          <p:cNvSpPr txBox="1">
            <a:spLocks noGrp="1"/>
          </p:cNvSpPr>
          <p:nvPr>
            <p:ph type="subTitle" idx="8"/>
          </p:nvPr>
        </p:nvSpPr>
        <p:spPr>
          <a:xfrm>
            <a:off x="228600" y="2473200"/>
            <a:ext cx="3675900" cy="461700"/>
          </a:xfrm>
          <a:prstGeom prst="rect">
            <a:avLst/>
          </a:prstGeom>
        </p:spPr>
        <p:txBody>
          <a:bodyPr spcFirstLastPara="1" wrap="square" lIns="91425" tIns="91425" rIns="91425" bIns="91425" anchor="b" anchorCtr="0">
            <a:noAutofit/>
          </a:bodyPr>
          <a:lstStyle/>
          <a:p>
            <a:pPr marL="0" lvl="0" indent="0">
              <a:buSzPts val="1100"/>
            </a:pPr>
            <a:r>
              <a:rPr lang="en-US" dirty="0"/>
              <a:t>LEGACY SYSTEM INTEGRATION</a:t>
            </a:r>
          </a:p>
        </p:txBody>
      </p:sp>
      <p:sp>
        <p:nvSpPr>
          <p:cNvPr id="212" name="Google Shape;212;p35">
            <a:extLst>
              <a:ext uri="{FF2B5EF4-FFF2-40B4-BE49-F238E27FC236}">
                <a16:creationId xmlns:a16="http://schemas.microsoft.com/office/drawing/2014/main" id="{86BFE88A-6D1C-0058-21D8-CBBC105D912C}"/>
              </a:ext>
            </a:extLst>
          </p:cNvPr>
          <p:cNvSpPr txBox="1">
            <a:spLocks noGrp="1"/>
          </p:cNvSpPr>
          <p:nvPr>
            <p:ph type="subTitle" idx="9"/>
          </p:nvPr>
        </p:nvSpPr>
        <p:spPr>
          <a:xfrm>
            <a:off x="4672584" y="1243900"/>
            <a:ext cx="3675900" cy="46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JOB DISPLACEMENT</a:t>
            </a:r>
            <a:endParaRPr dirty="0"/>
          </a:p>
        </p:txBody>
      </p:sp>
      <p:sp>
        <p:nvSpPr>
          <p:cNvPr id="215" name="Google Shape;215;p35">
            <a:extLst>
              <a:ext uri="{FF2B5EF4-FFF2-40B4-BE49-F238E27FC236}">
                <a16:creationId xmlns:a16="http://schemas.microsoft.com/office/drawing/2014/main" id="{FBAA14D7-CF21-D46C-B913-C9F0ECA9AB62}"/>
              </a:ext>
            </a:extLst>
          </p:cNvPr>
          <p:cNvSpPr txBox="1">
            <a:spLocks noGrp="1"/>
          </p:cNvSpPr>
          <p:nvPr>
            <p:ph type="subTitle" idx="15"/>
          </p:nvPr>
        </p:nvSpPr>
        <p:spPr>
          <a:xfrm>
            <a:off x="4672584" y="2473200"/>
            <a:ext cx="3675900" cy="461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Clr>
                <a:schemeClr val="dk1"/>
              </a:buClr>
              <a:buSzPts val="1100"/>
              <a:buFont typeface="Arial"/>
              <a:buNone/>
            </a:pPr>
            <a:r>
              <a:rPr lang="en" dirty="0"/>
              <a:t>CUSTOMER BACKLASH</a:t>
            </a:r>
            <a:endParaRPr dirty="0"/>
          </a:p>
        </p:txBody>
      </p:sp>
      <p:cxnSp>
        <p:nvCxnSpPr>
          <p:cNvPr id="216" name="Google Shape;216;p35">
            <a:extLst>
              <a:ext uri="{FF2B5EF4-FFF2-40B4-BE49-F238E27FC236}">
                <a16:creationId xmlns:a16="http://schemas.microsoft.com/office/drawing/2014/main" id="{670E8644-CE60-1841-C0A0-E16EDED46472}"/>
              </a:ext>
            </a:extLst>
          </p:cNvPr>
          <p:cNvCxnSpPr/>
          <p:nvPr/>
        </p:nvCxnSpPr>
        <p:spPr>
          <a:xfrm>
            <a:off x="228600" y="2119814"/>
            <a:ext cx="3674400" cy="0"/>
          </a:xfrm>
          <a:prstGeom prst="straightConnector1">
            <a:avLst/>
          </a:prstGeom>
          <a:noFill/>
          <a:ln w="9525" cap="flat" cmpd="sng">
            <a:solidFill>
              <a:schemeClr val="dk1"/>
            </a:solidFill>
            <a:prstDash val="solid"/>
            <a:round/>
            <a:headEnd type="none" w="med" len="med"/>
            <a:tailEnd type="none" w="med" len="med"/>
          </a:ln>
        </p:spPr>
      </p:cxnSp>
      <p:cxnSp>
        <p:nvCxnSpPr>
          <p:cNvPr id="217" name="Google Shape;217;p35">
            <a:extLst>
              <a:ext uri="{FF2B5EF4-FFF2-40B4-BE49-F238E27FC236}">
                <a16:creationId xmlns:a16="http://schemas.microsoft.com/office/drawing/2014/main" id="{5EDE44B7-6FC5-171E-9F5E-CF3CAF6353B6}"/>
              </a:ext>
            </a:extLst>
          </p:cNvPr>
          <p:cNvCxnSpPr/>
          <p:nvPr/>
        </p:nvCxnSpPr>
        <p:spPr>
          <a:xfrm>
            <a:off x="4672584" y="2277260"/>
            <a:ext cx="3674400" cy="0"/>
          </a:xfrm>
          <a:prstGeom prst="straightConnector1">
            <a:avLst/>
          </a:prstGeom>
          <a:noFill/>
          <a:ln w="9525" cap="flat" cmpd="sng">
            <a:solidFill>
              <a:schemeClr val="dk1"/>
            </a:solidFill>
            <a:prstDash val="solid"/>
            <a:round/>
            <a:headEnd type="none" w="med" len="med"/>
            <a:tailEnd type="none" w="med" len="med"/>
          </a:ln>
        </p:spPr>
      </p:cxnSp>
      <p:cxnSp>
        <p:nvCxnSpPr>
          <p:cNvPr id="218" name="Google Shape;218;p35">
            <a:extLst>
              <a:ext uri="{FF2B5EF4-FFF2-40B4-BE49-F238E27FC236}">
                <a16:creationId xmlns:a16="http://schemas.microsoft.com/office/drawing/2014/main" id="{CECE00CD-82BC-D212-C897-09F6F2954937}"/>
              </a:ext>
            </a:extLst>
          </p:cNvPr>
          <p:cNvCxnSpPr/>
          <p:nvPr/>
        </p:nvCxnSpPr>
        <p:spPr>
          <a:xfrm>
            <a:off x="225900" y="3351363"/>
            <a:ext cx="3674400" cy="0"/>
          </a:xfrm>
          <a:prstGeom prst="straightConnector1">
            <a:avLst/>
          </a:prstGeom>
          <a:noFill/>
          <a:ln w="9525" cap="flat" cmpd="sng">
            <a:solidFill>
              <a:schemeClr val="dk1"/>
            </a:solidFill>
            <a:prstDash val="solid"/>
            <a:round/>
            <a:headEnd type="none" w="med" len="med"/>
            <a:tailEnd type="none" w="med" len="med"/>
          </a:ln>
        </p:spPr>
      </p:cxnSp>
      <p:cxnSp>
        <p:nvCxnSpPr>
          <p:cNvPr id="219" name="Google Shape;219;p35">
            <a:extLst>
              <a:ext uri="{FF2B5EF4-FFF2-40B4-BE49-F238E27FC236}">
                <a16:creationId xmlns:a16="http://schemas.microsoft.com/office/drawing/2014/main" id="{A711AA62-ED7A-8750-7581-9221F67E4C49}"/>
              </a:ext>
            </a:extLst>
          </p:cNvPr>
          <p:cNvCxnSpPr/>
          <p:nvPr/>
        </p:nvCxnSpPr>
        <p:spPr>
          <a:xfrm>
            <a:off x="4672584" y="3526976"/>
            <a:ext cx="36744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062280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41"/>
          <p:cNvSpPr txBox="1">
            <a:spLocks noGrp="1"/>
          </p:cNvSpPr>
          <p:nvPr>
            <p:ph type="title"/>
          </p:nvPr>
        </p:nvSpPr>
        <p:spPr>
          <a:xfrm>
            <a:off x="228600" y="228600"/>
            <a:ext cx="868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FUTURE </a:t>
            </a:r>
            <a:r>
              <a:rPr lang="en" i="1" dirty="0">
                <a:latin typeface="Cormorant Garamond Medium"/>
                <a:ea typeface="Cormorant Garamond Medium"/>
                <a:cs typeface="Cormorant Garamond Medium"/>
                <a:sym typeface="Cormorant Garamond Medium"/>
              </a:rPr>
              <a:t>Directions</a:t>
            </a:r>
            <a:endParaRPr i="1" dirty="0">
              <a:latin typeface="Cormorant Garamond Medium"/>
              <a:ea typeface="Cormorant Garamond Medium"/>
              <a:cs typeface="Cormorant Garamond Medium"/>
              <a:sym typeface="Cormorant Garamond Medium"/>
            </a:endParaRPr>
          </a:p>
        </p:txBody>
      </p:sp>
      <p:sp>
        <p:nvSpPr>
          <p:cNvPr id="294" name="Google Shape;294;p41"/>
          <p:cNvSpPr txBox="1"/>
          <p:nvPr/>
        </p:nvSpPr>
        <p:spPr>
          <a:xfrm>
            <a:off x="228600" y="1223250"/>
            <a:ext cx="8686800" cy="2834100"/>
          </a:xfrm>
          <a:prstGeom prst="rect">
            <a:avLst/>
          </a:prstGeom>
          <a:noFill/>
          <a:ln>
            <a:noFill/>
          </a:ln>
        </p:spPr>
        <p:txBody>
          <a:bodyPr spcFirstLastPara="1" wrap="square" lIns="91425" tIns="91425" rIns="91425" bIns="91425" anchor="t" anchorCtr="0">
            <a:noAutofit/>
          </a:bodyPr>
          <a:lstStyle/>
          <a:p>
            <a:pPr marL="457200" lvl="0" indent="-304800" algn="l" rtl="0">
              <a:lnSpc>
                <a:spcPct val="115000"/>
              </a:lnSpc>
              <a:spcBef>
                <a:spcPts val="1000"/>
              </a:spcBef>
              <a:spcAft>
                <a:spcPts val="0"/>
              </a:spcAft>
              <a:buClr>
                <a:schemeClr val="dk1"/>
              </a:buClr>
              <a:buSzPts val="1200"/>
              <a:buFont typeface="Roboto"/>
              <a:buChar char="●"/>
            </a:pPr>
            <a:r>
              <a:rPr lang="en-US" sz="1200" dirty="0">
                <a:solidFill>
                  <a:schemeClr val="dk1"/>
                </a:solidFill>
                <a:latin typeface="Roboto"/>
                <a:ea typeface="Roboto"/>
                <a:cs typeface="Roboto"/>
                <a:sym typeface="Roboto"/>
              </a:rPr>
              <a:t>Edge AI for Smart Stores - Processes data locally in stores (not just in the cloud) for real-time decisions. </a:t>
            </a:r>
            <a:r>
              <a:rPr lang="en-US" sz="1200" b="1" dirty="0">
                <a:solidFill>
                  <a:schemeClr val="dk1"/>
                </a:solidFill>
                <a:latin typeface="Roboto"/>
                <a:ea typeface="Roboto"/>
                <a:cs typeface="Roboto"/>
                <a:sym typeface="Roboto"/>
              </a:rPr>
              <a:t>USE CASE: </a:t>
            </a:r>
            <a:r>
              <a:rPr lang="en-US" sz="1200" dirty="0">
                <a:solidFill>
                  <a:schemeClr val="dk1"/>
                </a:solidFill>
                <a:latin typeface="Roboto"/>
                <a:ea typeface="Roboto"/>
                <a:cs typeface="Roboto"/>
                <a:sym typeface="Roboto"/>
              </a:rPr>
              <a:t>License plate recognition identifies loyal customers as they arrive for curbside pickup; AI handles drive-through orders with voice recognition.</a:t>
            </a:r>
          </a:p>
          <a:p>
            <a:pPr marL="457200" lvl="4" indent="-304800">
              <a:lnSpc>
                <a:spcPct val="115000"/>
              </a:lnSpc>
              <a:spcBef>
                <a:spcPts val="1000"/>
              </a:spcBef>
              <a:buClr>
                <a:schemeClr val="dk1"/>
              </a:buClr>
              <a:buSzPts val="1200"/>
              <a:buFont typeface="Roboto"/>
              <a:buChar char="●"/>
            </a:pPr>
            <a:endParaRPr sz="1200" dirty="0">
              <a:solidFill>
                <a:schemeClr val="dk1"/>
              </a:solidFill>
              <a:latin typeface="Roboto"/>
              <a:ea typeface="Roboto"/>
              <a:cs typeface="Roboto"/>
              <a:sym typeface="Roboto"/>
            </a:endParaRPr>
          </a:p>
          <a:p>
            <a:pPr marL="457200" lvl="0" indent="-304800" algn="l" rtl="0">
              <a:lnSpc>
                <a:spcPct val="115000"/>
              </a:lnSpc>
              <a:spcBef>
                <a:spcPts val="0"/>
              </a:spcBef>
              <a:spcAft>
                <a:spcPts val="0"/>
              </a:spcAft>
              <a:buClr>
                <a:schemeClr val="dk1"/>
              </a:buClr>
              <a:buSzPts val="1200"/>
              <a:buFont typeface="Roboto"/>
              <a:buChar char="●"/>
            </a:pPr>
            <a:r>
              <a:rPr lang="it-IT" sz="1200" dirty="0">
                <a:solidFill>
                  <a:schemeClr val="dk1"/>
                </a:solidFill>
                <a:latin typeface="Roboto"/>
                <a:ea typeface="Roboto"/>
                <a:cs typeface="Roboto"/>
                <a:sym typeface="Roboto"/>
              </a:rPr>
              <a:t>Generative AI for Product Design &amp; Content - </a:t>
            </a:r>
            <a:r>
              <a:rPr lang="en-US" sz="1200" dirty="0">
                <a:solidFill>
                  <a:schemeClr val="dk1"/>
                </a:solidFill>
                <a:latin typeface="Roboto"/>
                <a:ea typeface="Roboto"/>
                <a:cs typeface="Roboto"/>
                <a:sym typeface="Roboto"/>
              </a:rPr>
              <a:t>Creates new product designs, marketing copy, and personalized content. </a:t>
            </a:r>
            <a:r>
              <a:rPr lang="en-US" sz="1200" b="1" dirty="0">
                <a:solidFill>
                  <a:schemeClr val="dk1"/>
                </a:solidFill>
                <a:latin typeface="Roboto"/>
                <a:ea typeface="Roboto"/>
                <a:cs typeface="Roboto"/>
                <a:sym typeface="Roboto"/>
              </a:rPr>
              <a:t>USE CASE: </a:t>
            </a:r>
            <a:r>
              <a:rPr lang="en-US" sz="1200" dirty="0">
                <a:solidFill>
                  <a:schemeClr val="dk1"/>
                </a:solidFill>
                <a:latin typeface="Roboto"/>
                <a:ea typeface="Roboto"/>
                <a:cs typeface="Roboto"/>
                <a:sym typeface="Roboto"/>
              </a:rPr>
              <a:t>AI generates clothing or furniture designs based on trends and customer preferences; it also writes product descriptions and social media posts.</a:t>
            </a:r>
            <a:endParaRPr sz="1200" dirty="0">
              <a:solidFill>
                <a:schemeClr val="dk1"/>
              </a:solidFill>
              <a:latin typeface="Roboto"/>
              <a:ea typeface="Roboto"/>
              <a:cs typeface="Roboto"/>
              <a:sym typeface="Roboto"/>
            </a:endParaRPr>
          </a:p>
        </p:txBody>
      </p:sp>
      <p:cxnSp>
        <p:nvCxnSpPr>
          <p:cNvPr id="295" name="Google Shape;295;p41"/>
          <p:cNvCxnSpPr/>
          <p:nvPr/>
        </p:nvCxnSpPr>
        <p:spPr>
          <a:xfrm>
            <a:off x="224250" y="4057350"/>
            <a:ext cx="8688000" cy="0"/>
          </a:xfrm>
          <a:prstGeom prst="straightConnector1">
            <a:avLst/>
          </a:prstGeom>
          <a:noFill/>
          <a:ln w="9525" cap="flat" cmpd="sng">
            <a:solidFill>
              <a:schemeClr val="dk1"/>
            </a:solidFill>
            <a:prstDash val="solid"/>
            <a:round/>
            <a:headEnd type="none" w="med" len="med"/>
            <a:tailEnd type="none" w="med" len="med"/>
          </a:ln>
        </p:spPr>
      </p:cxnSp>
    </p:spTree>
  </p:cSld>
  <p:clrMapOvr>
    <a:masterClrMapping/>
  </p:clrMapOvr>
</p:sld>
</file>

<file path=ppt/theme/theme1.xml><?xml version="1.0" encoding="utf-8"?>
<a:theme xmlns:a="http://schemas.openxmlformats.org/drawingml/2006/main" name="Retail Marketing Plan by Slidesgo">
  <a:themeElements>
    <a:clrScheme name="Simple Light">
      <a:dk1>
        <a:srgbClr val="000000"/>
      </a:dk1>
      <a:lt1>
        <a:srgbClr val="B2D8D0"/>
      </a:lt1>
      <a:dk2>
        <a:srgbClr val="FFFFFF"/>
      </a:dk2>
      <a:lt2>
        <a:srgbClr val="EEEEEE"/>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346</TotalTime>
  <Words>992</Words>
  <Application>Microsoft Office PowerPoint</Application>
  <PresentationFormat>On-screen Show (16:9)</PresentationFormat>
  <Paragraphs>90</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Cormorant Garamond Medium</vt:lpstr>
      <vt:lpstr>Ysabeau Office</vt:lpstr>
      <vt:lpstr>Assistant SemiBold</vt:lpstr>
      <vt:lpstr>Roboto</vt:lpstr>
      <vt:lpstr>Roboto SemiBold</vt:lpstr>
      <vt:lpstr>Arial</vt:lpstr>
      <vt:lpstr>Nunito Light</vt:lpstr>
      <vt:lpstr>Retail Marketing Plan by Slidesgo</vt:lpstr>
      <vt:lpstr>AI  IN RETAIL</vt:lpstr>
      <vt:lpstr>What is Retail</vt:lpstr>
      <vt:lpstr>WHY is retail important?</vt:lpstr>
      <vt:lpstr>Use Case Motivation</vt:lpstr>
      <vt:lpstr>Oracle APEX AI Assitant</vt:lpstr>
      <vt:lpstr>TECHNIQUES Used</vt:lpstr>
      <vt:lpstr>IMPACT &amp; Benetifs</vt:lpstr>
      <vt:lpstr>CHALLENGES &amp; Risks</vt:lpstr>
      <vt:lpstr>FUTURE Directions</vt:lpstr>
      <vt:lpstr>DEMO Time</vt:lpstr>
      <vt:lpstr>CONCLUSION</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Alfredo Garza</dc:creator>
  <cp:lastModifiedBy>Alfredo Garza</cp:lastModifiedBy>
  <cp:revision>16</cp:revision>
  <dcterms:modified xsi:type="dcterms:W3CDTF">2025-07-02T23:32:55Z</dcterms:modified>
</cp:coreProperties>
</file>