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8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116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FDB60-FDAA-0FE4-7FAE-6FC786EE6F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CE2E12D-2E61-9FE3-7444-E591F12F3E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15F288-5C99-2955-CA72-AA089E4CD0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F00298-7546-0A2F-ECFE-BC15EB379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73A26A-A01E-64A7-A3EE-6354F71DF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250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4AFC8-3C21-B126-2FF7-CF0A4F22DB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FB23D-13FE-FA9F-0514-8E9DE35E60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DE6839-39F6-3266-C876-0F9EB3AA4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D3BDC6-D2F3-8677-2C28-3A3572D03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6E96EE-CEFA-51D1-D631-850C749AF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58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A3233B-69AB-8A2D-E966-912FA7C2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A626ED-3303-84C0-06E7-259F6F5190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308AAC-2A4B-BC7F-5460-06055556A9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21ECD-CE38-64A5-5259-A7D74D0A9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45D92F-47A0-E27E-0661-D57F29B3C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59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C018B-1D59-F0DB-D492-97618FCA6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9E4A7-E707-E91E-BE08-260CCC0B6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59B510-D112-6460-F986-FD0E9066C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B2DFA-848C-799B-67D7-1CBB65BD3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91EE6B-B7E2-FB49-4BDF-0A76540D9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91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CE400-123A-8FEB-76E7-9B5CAE148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EBBC42-9590-B367-61AE-520E14B908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AA0E0C-4E81-FCDC-9FE9-455915D49F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B71358-5036-468E-665C-76D479726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56CDEF-E2B3-DD02-2A2E-21EB52CEF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6980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EB00E-8C81-15F6-2D67-F3DD16E30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880C2-B19A-E458-3326-33802447FC8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9E70C-3862-1823-4B1E-952C32ED7C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F4730F-0E6B-8E63-4654-ED05F0AF8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AA2566-6537-B2D8-8628-92A8354FD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F600E-C7B5-0B6F-897C-D2F07F643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220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8A5381-A9E0-78C2-49BE-3DB0508AB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7B8DA3-4061-FF7D-C3D6-9E0F681AB3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99C96-66C3-63BE-CD49-D4DA421AC8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9C68703-0DB8-C596-3B61-2AE5FBC1FD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8C9229-0847-2625-0433-FF2DEAB142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E1D879-D20B-934F-7C3C-31EF5593C5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D4ADD8-D94F-B702-65F8-E2C02B4A3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405904-3848-72A6-7822-6FF1E9868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70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9F7E2-2039-BCA6-3CA7-FBCBE2E8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BC4CC4-E268-0CE0-27C9-AFE37E44A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663DC9-3F0B-5CB3-00D4-B203D2B0C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C8A79E-1185-4D1B-1493-DF51958D0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2154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5220469-1866-BC3F-472D-A9874690B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F2BABEE-E2C7-49DD-5926-AF788F79F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71AE3-AA2F-5951-665C-25CBC9367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73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1DDCC9-5208-245D-3CD7-203B84952D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2B114-54EE-D527-C150-E9E87B304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2CD1C5-5B4D-0441-1DB8-278C4238CD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82B5FA3-FB20-2420-0F2B-1C59FFC78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30EBF-EB80-721E-61C8-BA2D4B19D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1E443-3327-AFDA-A6B4-41DCC7BB05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05537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FEE1-3402-E00F-A37D-864DB1309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CFD06E-AAAC-E17B-AE13-10957007CDE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570235-A9BE-C532-8E7C-2B6E3468B9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AE6D0-6861-152F-7424-B4BAEE0AE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C62534-D71D-6BE0-82C0-4634E23E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F7A9C6-C43F-48E7-69EA-923254EE6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74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102C74-0B8E-D7B5-B08B-7D8A01558C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C75F6-B648-FBDB-EF20-D5333AD623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C6726-EE7C-2DD6-D569-38FE6E76DC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3C001D-68D5-4568-BF9F-3C396D325743}" type="datetimeFigureOut">
              <a:rPr lang="en-US" smtClean="0"/>
              <a:t>7/1/2025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89F7CF-57C0-5311-417F-4EB6ABB783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28D5B8-9F5F-0FF6-64C6-C8D4819776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1D776-AD49-4120-917E-B4251B91FFE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9340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C2CC09-E7F9-F1E9-622C-FA5B3F90238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78910"/>
          </a:xfrm>
        </p:spPr>
        <p:txBody>
          <a:bodyPr/>
          <a:lstStyle/>
          <a:p>
            <a:r>
              <a:rPr lang="en-US" dirty="0"/>
              <a:t>Who wants my dog?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78008-21C2-5216-881E-BBF4D8877A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101273"/>
            <a:ext cx="9144000" cy="3156527"/>
          </a:xfrm>
        </p:spPr>
        <p:txBody>
          <a:bodyPr/>
          <a:lstStyle/>
          <a:p>
            <a:r>
              <a:rPr lang="en-US" dirty="0"/>
              <a:t>My dog is named Charlie and he is a terror. Charlie is a Dachshund and he’s only 1 year old but runs the house like he’s the ruler. He barks when we are not paying him enough attention.</a:t>
            </a:r>
          </a:p>
          <a:p>
            <a:endParaRPr lang="en-US" dirty="0"/>
          </a:p>
          <a:p>
            <a:r>
              <a:rPr lang="en-US" dirty="0"/>
              <a:t>We will let him out, but then once back indie he will go to the bathroom. He’s my wife’s dog so I </a:t>
            </a:r>
            <a:r>
              <a:rPr lang="en-US"/>
              <a:t>cannot give him up.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8654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75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Who wants my dog?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Alfredo Garza</dc:creator>
  <cp:lastModifiedBy>Alfredo Garza</cp:lastModifiedBy>
  <cp:revision>1</cp:revision>
  <dcterms:created xsi:type="dcterms:W3CDTF">2025-07-01T12:40:11Z</dcterms:created>
  <dcterms:modified xsi:type="dcterms:W3CDTF">2025-07-01T12:54:33Z</dcterms:modified>
</cp:coreProperties>
</file>