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 grew up in this place.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394” of snow, that is 10 meters.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Now only about 3 meters on the ground at one time (unless you count the drifts).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save the world.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are many systems that are not designed by people but for which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simulations and models would be very helpful.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Water management is important.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Shortage are currently happening world wide.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the american west most water comes from the seasonal snowpack.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Aside from the “no snowpack” state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are three states for the snowpack itself.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Frozen 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Thawing : snow is acting like a sponge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Melting : water is leaving the saturated state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Temperature change in the frozen mode is proportional to the mass of the snow and its heat capacity.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Phase change mode holds the temperature constant.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Snow is a mixture of ice and air.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As it ages it undergoes many changes: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sublimation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re-crystallization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compaction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Compaction, where the density of the snow increases due to the air being forced out.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interesting mode is when the snowpack is saturated and melting and settling.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Staying in the state for at least one time step.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Calibration working with time steps bigger than one second (one day).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Deciding on appropriate units generally.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Modelling diurnal insolation.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Energy is by radiation only in this model.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Insolation is shown here.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Night time radiation is constant.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6" name="Shape 26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7" name="Shape 27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4" name="Shape 74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5" name="Shape 75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gif" Type="http://schemas.openxmlformats.org/officeDocument/2006/relationships/image" Id="rId3"/><Relationship Target="../media/image00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14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Review: A Hybrid System Model of Seasonal Snowpack Water Balance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of hybrid modeling to natural systems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Personal Motivation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7400" x="127000"/>
            <a:ext cy="2857500" cx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01750" x="4152900"/>
            <a:ext cy="3613150" cx="3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01750" x="7766050"/>
            <a:ext cy="3613150" cx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0300" x="698500"/>
            <a:ext cy="4013199" cx="774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Discrete Model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5400" x="2432050"/>
            <a:ext cy="3638550" cx="59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y="2362200" x="558800"/>
            <a:ext cy="1333499" cx="1257299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y="4432350" x="736700"/>
            <a:ext cy="501599" cx="107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/>
              <a:t>M = 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59087" x="457187"/>
            <a:ext cy="1266825" cx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92387" x="5228225"/>
            <a:ext cy="2000250" cx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24850" x="3448600"/>
            <a:ext cy="2019300" cx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Settling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68187" x="537225"/>
            <a:ext cy="1819275" cx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Melting Sponge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07455" x="0"/>
            <a:ext cy="2036039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212" x="5294412"/>
            <a:ext cy="1895475" cx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Modeling Issues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3987800" x="1157025"/>
            <a:ext cy="736499" cx="200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/>
              <a:t>kJ / m / day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1400" x="685800"/>
            <a:ext cy="2603500" cx="26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17525" x="5334000"/>
            <a:ext cy="3946500" cx="52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y="4664025" x="3810000"/>
            <a:ext cy="482699" cx="533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http://courses.knox.edu/envs150/overheads/dailytvariation.JPG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98637" x="1890162"/>
            <a:ext cy="695325" cx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200" x="1371600"/>
            <a:ext cy="3643200" cx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