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FF750-4C00-67AA-1A69-66A1C9CCF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1C940B-EAC3-4D80-B27A-B5A5E19B0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2322B-B9F6-7D44-7290-60C8AF1F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262E-5E39-4DD2-AF15-D1306CEC56E4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D1EAE-1B29-6D18-0115-1A305805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79E26-E89A-3AF1-EF62-949C7B67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1104-C083-47D8-9EBE-C936ACA5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22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D775E-BBE8-C477-B1D8-0AC4DBF4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B46572-EADA-F7CE-F040-5AF1B3DA4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EEA57-4995-3B75-3418-1FC35DC1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262E-5E39-4DD2-AF15-D1306CEC56E4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5CA13E-7C58-D76C-0712-D2C3AF512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139131-71A5-807D-0277-0A6C0AD7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1104-C083-47D8-9EBE-C936ACA5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86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1F1A91-B36C-B23E-0ABD-B47CEC2CC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575D2B-2830-73E5-CD32-746A5213A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50898F-2C03-2DF5-865D-B4767A35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262E-5E39-4DD2-AF15-D1306CEC56E4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37E946-87AB-5631-CDAB-CDCCD3B4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78518-E8C7-F7F2-2B77-28955132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1104-C083-47D8-9EBE-C936ACA5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5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FB8E8-9687-02BE-5199-3DB6E814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E80CDE-50A0-DC8D-F69A-DE4A85E2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01D7C4-DA26-AAE6-2318-E4C6F9E7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262E-5E39-4DD2-AF15-D1306CEC56E4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47AAC3-9F3A-07A9-C948-14B07058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62EE0B-DBE1-3CC4-5914-8D3FD191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1104-C083-47D8-9EBE-C936ACA5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5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9B4E3-E676-29AC-8072-DE7F0653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9A916F-A23B-24C3-C4FD-7BC9A0D4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3870E8-1D37-992B-C436-73D2336B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262E-5E39-4DD2-AF15-D1306CEC56E4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40171-15A1-43DD-EA44-F72F8DEC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73F92F-06B9-7A4D-163F-97BCCAB8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1104-C083-47D8-9EBE-C936ACA5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39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4AD10-AF73-291F-FBF0-BB2A8998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2D7148-9637-6DA2-769D-FB5285C58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9F1C03-DBBE-60AA-A030-F330737AF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7BA44E-4FFD-C1D4-C266-D6A18906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262E-5E39-4DD2-AF15-D1306CEC56E4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3FF4A3-DE9C-E7DD-1993-4676C8C5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EE1716-E9CD-2C90-68AD-F382DF5C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1104-C083-47D8-9EBE-C936ACA5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371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E86CB-D090-4AC9-55CB-D142E29B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30BAB6-6B43-65F4-AA7A-BCCDB438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B73FAC-F9D3-C55D-C20B-F4D37AAC4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C771FB-B0DD-FCAB-EAE2-9299D4F73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096138-220E-A93C-816C-EBD9E891F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149CD74-15E3-B9B5-52BD-092FD27E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262E-5E39-4DD2-AF15-D1306CEC56E4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38D5267-68E0-267D-5788-E9F94479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28E6AA-9E8C-B79D-4627-5203904C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1104-C083-47D8-9EBE-C936ACA5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35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51109-5828-BD44-4D37-B4DC2D84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E79EDD-A324-C9AD-AC31-F1F4819F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262E-5E39-4DD2-AF15-D1306CEC56E4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49D31E-FEC9-1569-C2A9-22D9B7E1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4E3B0A-FD3A-8040-1A43-8B3151AC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1104-C083-47D8-9EBE-C936ACA5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36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986285-D973-72CD-7851-92166D06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262E-5E39-4DD2-AF15-D1306CEC56E4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4FD4F6-FA32-7008-E12D-62DBBAB9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3384A-2A01-A702-28B5-2815F900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1104-C083-47D8-9EBE-C936ACA5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03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7F520-B604-9C61-F9FC-D76568BB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69797-A8B3-4E82-0D33-C8E952B7B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972092-47A2-FCB4-1EFF-7D3FF3F70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B6B998-D27B-AA11-45B7-BCCD6DB8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262E-5E39-4DD2-AF15-D1306CEC56E4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7759E7-BE3A-73BD-68A4-5795544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C9C2CB-0311-0561-AB87-23511161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1104-C083-47D8-9EBE-C936ACA5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27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0E08D-F111-6BCD-96C9-17024642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3A8A03E-E4EB-0E88-0813-248A2D410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7B5764-55A9-6025-0B25-A2C83F787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325619-48D9-32B9-FE97-C27432C7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262E-5E39-4DD2-AF15-D1306CEC56E4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87B799-153B-6B1E-6CCA-37238DAC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EEC057-346D-A51F-C793-2D0FC06F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41104-C083-47D8-9EBE-C936ACA5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11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5CE690-1E0D-5B8E-1B5F-213B6B88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580DDF-EF36-7AAE-C249-CA6BA8E55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60FC2D-7F5D-133B-3EB4-F7E0117AE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4262E-5E39-4DD2-AF15-D1306CEC56E4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8F7A6-BB92-3FE7-6142-A9A99750A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F95466-C741-C54F-C6B2-2A3D3E946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41104-C083-47D8-9EBE-C936ACA5A4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32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5CF3635-E008-CF67-B004-BAF0BCDA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Roboter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F489984-317E-E1E7-5083-4FC9AE34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Mobil</a:t>
            </a:r>
          </a:p>
          <a:p>
            <a:r>
              <a:rPr lang="de-DE" dirty="0"/>
              <a:t>Selbstladend</a:t>
            </a:r>
          </a:p>
          <a:p>
            <a:r>
              <a:rPr lang="de-DE" dirty="0"/>
              <a:t>Kollisionsvermeidung / Hinderniserkennung</a:t>
            </a:r>
          </a:p>
          <a:p>
            <a:r>
              <a:rPr lang="de-DE" dirty="0"/>
              <a:t>Objektmanipulation</a:t>
            </a:r>
          </a:p>
          <a:p>
            <a:r>
              <a:rPr lang="de-DE" dirty="0"/>
              <a:t>Objekttransport</a:t>
            </a:r>
          </a:p>
          <a:p>
            <a:r>
              <a:rPr lang="de-DE" dirty="0"/>
              <a:t>Kartierung</a:t>
            </a:r>
          </a:p>
          <a:p>
            <a:r>
              <a:rPr lang="de-DE" dirty="0"/>
              <a:t>Objekterkennung</a:t>
            </a:r>
          </a:p>
          <a:p>
            <a:r>
              <a:rPr lang="de-DE" dirty="0"/>
              <a:t>Manuelle Fernsteuerung (</a:t>
            </a:r>
            <a:r>
              <a:rPr lang="de-DE" dirty="0" err="1"/>
              <a:t>Override</a:t>
            </a:r>
            <a:r>
              <a:rPr lang="de-DE" dirty="0"/>
              <a:t>)</a:t>
            </a:r>
          </a:p>
          <a:p>
            <a:r>
              <a:rPr lang="de-DE" dirty="0"/>
              <a:t>Kamerafernübertragung (FPV)</a:t>
            </a:r>
          </a:p>
          <a:p>
            <a:r>
              <a:rPr lang="de-DE" dirty="0"/>
              <a:t>Sound, </a:t>
            </a:r>
            <a:r>
              <a:rPr lang="de-DE" dirty="0" err="1"/>
              <a:t>evtl</a:t>
            </a:r>
            <a:r>
              <a:rPr lang="de-DE" dirty="0"/>
              <a:t> Spracherkennung</a:t>
            </a:r>
          </a:p>
          <a:p>
            <a:r>
              <a:rPr lang="de-DE" dirty="0"/>
              <a:t>Audiofeedback (Sprache, Sound, Lautsprecher, ..)</a:t>
            </a:r>
          </a:p>
          <a:p>
            <a:r>
              <a:rPr lang="de-DE" dirty="0"/>
              <a:t>Master Switch</a:t>
            </a:r>
          </a:p>
          <a:p>
            <a:r>
              <a:rPr lang="de-DE" dirty="0"/>
              <a:t>Lokales Notaus/Grundbedienung</a:t>
            </a:r>
          </a:p>
          <a:p>
            <a:r>
              <a:rPr lang="de-DE" dirty="0"/>
              <a:t>Linienverfolgung</a:t>
            </a:r>
          </a:p>
          <a:p>
            <a:r>
              <a:rPr lang="de-DE" dirty="0"/>
              <a:t>Präzisions-Navigation</a:t>
            </a:r>
          </a:p>
        </p:txBody>
      </p:sp>
    </p:spTree>
    <p:extLst>
      <p:ext uri="{BB962C8B-B14F-4D97-AF65-F5344CB8AC3E}">
        <p14:creationId xmlns:p14="http://schemas.microsoft.com/office/powerpoint/2010/main" val="342140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Anforderungen Roboter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 Reichel</dc:creator>
  <cp:lastModifiedBy>Philip Reichel</cp:lastModifiedBy>
  <cp:revision>1</cp:revision>
  <dcterms:created xsi:type="dcterms:W3CDTF">2025-07-03T19:48:03Z</dcterms:created>
  <dcterms:modified xsi:type="dcterms:W3CDTF">2025-07-03T21:38:56Z</dcterms:modified>
</cp:coreProperties>
</file>