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8989F4-04F8-40C9-9790-BBC5D86663E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CE5DC-1CE6-4F5F-8CBA-9CE34EF02B0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9845A-A849-438A-8732-D00D3F958DF6}">
      <dgm:prSet/>
      <dgm:spPr/>
      <dgm:t>
        <a:bodyPr/>
        <a:lstStyle/>
        <a:p>
          <a:r>
            <a:rPr lang="de-DE"/>
            <a:t>Ziel:</a:t>
          </a:r>
          <a:endParaRPr lang="en-US"/>
        </a:p>
      </dgm:t>
    </dgm:pt>
    <dgm:pt modelId="{4960CC3B-98C4-4024-B8EC-B26128C4A5B8}" type="parTrans" cxnId="{1A29BEBB-CFE8-4188-BA87-E820381D9419}">
      <dgm:prSet/>
      <dgm:spPr/>
      <dgm:t>
        <a:bodyPr/>
        <a:lstStyle/>
        <a:p>
          <a:endParaRPr lang="en-US"/>
        </a:p>
      </dgm:t>
    </dgm:pt>
    <dgm:pt modelId="{CB93E38B-6143-42F0-B02A-328F26640A0A}" type="sibTrans" cxnId="{1A29BEBB-CFE8-4188-BA87-E820381D9419}">
      <dgm:prSet/>
      <dgm:spPr/>
      <dgm:t>
        <a:bodyPr/>
        <a:lstStyle/>
        <a:p>
          <a:endParaRPr lang="en-US"/>
        </a:p>
      </dgm:t>
    </dgm:pt>
    <dgm:pt modelId="{E5A0B009-3C8D-49D3-88BA-88331A25123F}">
      <dgm:prSet/>
      <dgm:spPr/>
      <dgm:t>
        <a:bodyPr/>
        <a:lstStyle/>
        <a:p>
          <a:r>
            <a:rPr lang="de-DE"/>
            <a:t>Ein 3D Breakout Klon</a:t>
          </a:r>
          <a:endParaRPr lang="en-US"/>
        </a:p>
      </dgm:t>
    </dgm:pt>
    <dgm:pt modelId="{194BBCF6-8F7B-46E6-83AC-67A22BBD16C1}" type="parTrans" cxnId="{515D3867-7C95-4079-9CDC-D34F699B54BB}">
      <dgm:prSet/>
      <dgm:spPr/>
      <dgm:t>
        <a:bodyPr/>
        <a:lstStyle/>
        <a:p>
          <a:endParaRPr lang="en-US"/>
        </a:p>
      </dgm:t>
    </dgm:pt>
    <dgm:pt modelId="{D38D34AE-21D5-4790-9F63-60BE09DCD1AE}" type="sibTrans" cxnId="{515D3867-7C95-4079-9CDC-D34F699B54BB}">
      <dgm:prSet/>
      <dgm:spPr/>
      <dgm:t>
        <a:bodyPr/>
        <a:lstStyle/>
        <a:p>
          <a:endParaRPr lang="en-US"/>
        </a:p>
      </dgm:t>
    </dgm:pt>
    <dgm:pt modelId="{DB616831-487F-49DC-9A06-7592CDAB0AE9}">
      <dgm:prSet/>
      <dgm:spPr/>
      <dgm:t>
        <a:bodyPr/>
        <a:lstStyle/>
        <a:p>
          <a:r>
            <a:rPr lang="de-DE"/>
            <a:t>Modularisierung:</a:t>
          </a:r>
          <a:endParaRPr lang="en-US"/>
        </a:p>
      </dgm:t>
    </dgm:pt>
    <dgm:pt modelId="{A6BF2602-A442-48AC-A6F9-7017254116AF}" type="parTrans" cxnId="{1006F243-5AC1-4259-A33A-6EEDA41CD4C9}">
      <dgm:prSet/>
      <dgm:spPr/>
      <dgm:t>
        <a:bodyPr/>
        <a:lstStyle/>
        <a:p>
          <a:endParaRPr lang="en-US"/>
        </a:p>
      </dgm:t>
    </dgm:pt>
    <dgm:pt modelId="{6B33E1E0-24F1-46B7-A3CF-1FEE6F1DAF0B}" type="sibTrans" cxnId="{1006F243-5AC1-4259-A33A-6EEDA41CD4C9}">
      <dgm:prSet/>
      <dgm:spPr/>
      <dgm:t>
        <a:bodyPr/>
        <a:lstStyle/>
        <a:p>
          <a:endParaRPr lang="en-US"/>
        </a:p>
      </dgm:t>
    </dgm:pt>
    <dgm:pt modelId="{512A38D5-B7E4-42C3-AF37-E6CAE14DD7DB}">
      <dgm:prSet/>
      <dgm:spPr/>
      <dgm:t>
        <a:bodyPr/>
        <a:lstStyle/>
        <a:p>
          <a:r>
            <a:rPr lang="de-DE"/>
            <a:t>Eingabe</a:t>
          </a:r>
          <a:endParaRPr lang="en-US"/>
        </a:p>
      </dgm:t>
    </dgm:pt>
    <dgm:pt modelId="{6E41A8F4-3EB0-4F86-80AE-B95EFA941A74}" type="parTrans" cxnId="{978D0E08-7D7B-4AE4-AD67-5E9E998042CF}">
      <dgm:prSet/>
      <dgm:spPr/>
      <dgm:t>
        <a:bodyPr/>
        <a:lstStyle/>
        <a:p>
          <a:endParaRPr lang="en-US"/>
        </a:p>
      </dgm:t>
    </dgm:pt>
    <dgm:pt modelId="{3AA092D5-FB8D-433F-8F8C-5CA8ADF1DBFC}" type="sibTrans" cxnId="{978D0E08-7D7B-4AE4-AD67-5E9E998042CF}">
      <dgm:prSet/>
      <dgm:spPr/>
      <dgm:t>
        <a:bodyPr/>
        <a:lstStyle/>
        <a:p>
          <a:endParaRPr lang="en-US"/>
        </a:p>
      </dgm:t>
    </dgm:pt>
    <dgm:pt modelId="{7291C665-096F-4C1F-9621-FFAFA35C6493}">
      <dgm:prSet/>
      <dgm:spPr/>
      <dgm:t>
        <a:bodyPr/>
        <a:lstStyle/>
        <a:p>
          <a:r>
            <a:rPr lang="de-DE"/>
            <a:t>Keyboard</a:t>
          </a:r>
          <a:endParaRPr lang="en-US"/>
        </a:p>
      </dgm:t>
    </dgm:pt>
    <dgm:pt modelId="{3DB4599C-D9DE-459F-859E-0480B6DA72D5}" type="parTrans" cxnId="{7DA14A09-90D9-45DC-A461-2FC8DE92D4C2}">
      <dgm:prSet/>
      <dgm:spPr/>
      <dgm:t>
        <a:bodyPr/>
        <a:lstStyle/>
        <a:p>
          <a:endParaRPr lang="en-US"/>
        </a:p>
      </dgm:t>
    </dgm:pt>
    <dgm:pt modelId="{3F47D718-B7F3-4184-AF3D-3AC914E19309}" type="sibTrans" cxnId="{7DA14A09-90D9-45DC-A461-2FC8DE92D4C2}">
      <dgm:prSet/>
      <dgm:spPr/>
      <dgm:t>
        <a:bodyPr/>
        <a:lstStyle/>
        <a:p>
          <a:endParaRPr lang="en-US"/>
        </a:p>
      </dgm:t>
    </dgm:pt>
    <dgm:pt modelId="{F4886154-0CE9-4E3C-8064-CC44CB1FB7EA}">
      <dgm:prSet/>
      <dgm:spPr/>
      <dgm:t>
        <a:bodyPr/>
        <a:lstStyle/>
        <a:p>
          <a:r>
            <a:rPr lang="de-DE"/>
            <a:t>Maus</a:t>
          </a:r>
          <a:endParaRPr lang="en-US"/>
        </a:p>
      </dgm:t>
    </dgm:pt>
    <dgm:pt modelId="{485402D6-3906-40EC-ABE6-FF9BE13FD801}" type="parTrans" cxnId="{FF6AC079-8376-4AC6-BD42-5FE2107E5E10}">
      <dgm:prSet/>
      <dgm:spPr/>
      <dgm:t>
        <a:bodyPr/>
        <a:lstStyle/>
        <a:p>
          <a:endParaRPr lang="en-US"/>
        </a:p>
      </dgm:t>
    </dgm:pt>
    <dgm:pt modelId="{1FD1FD39-B4BB-4CEA-A222-3C63487DC431}" type="sibTrans" cxnId="{FF6AC079-8376-4AC6-BD42-5FE2107E5E10}">
      <dgm:prSet/>
      <dgm:spPr/>
      <dgm:t>
        <a:bodyPr/>
        <a:lstStyle/>
        <a:p>
          <a:endParaRPr lang="en-US"/>
        </a:p>
      </dgm:t>
    </dgm:pt>
    <dgm:pt modelId="{EEE19B12-1411-48D3-8003-7D3334DD1D4E}">
      <dgm:prSet/>
      <dgm:spPr/>
      <dgm:t>
        <a:bodyPr/>
        <a:lstStyle/>
        <a:p>
          <a:r>
            <a:rPr lang="de-DE"/>
            <a:t>Ausgabe</a:t>
          </a:r>
          <a:endParaRPr lang="en-US"/>
        </a:p>
      </dgm:t>
    </dgm:pt>
    <dgm:pt modelId="{066132CA-F0D1-4C64-B26C-4D8C2078C8CC}" type="parTrans" cxnId="{145E2731-E8C8-45B4-98A6-E89AD8E73479}">
      <dgm:prSet/>
      <dgm:spPr/>
      <dgm:t>
        <a:bodyPr/>
        <a:lstStyle/>
        <a:p>
          <a:endParaRPr lang="en-US"/>
        </a:p>
      </dgm:t>
    </dgm:pt>
    <dgm:pt modelId="{42116A75-37D5-4CE7-A7EF-16840426BA4C}" type="sibTrans" cxnId="{145E2731-E8C8-45B4-98A6-E89AD8E73479}">
      <dgm:prSet/>
      <dgm:spPr/>
      <dgm:t>
        <a:bodyPr/>
        <a:lstStyle/>
        <a:p>
          <a:endParaRPr lang="en-US"/>
        </a:p>
      </dgm:t>
    </dgm:pt>
    <dgm:pt modelId="{0898930A-C44E-4FE9-8FAC-8B4C4C427F84}">
      <dgm:prSet/>
      <dgm:spPr/>
      <dgm:t>
        <a:bodyPr/>
        <a:lstStyle/>
        <a:p>
          <a:r>
            <a:rPr lang="de-DE"/>
            <a:t>Grafik</a:t>
          </a:r>
          <a:endParaRPr lang="en-US"/>
        </a:p>
      </dgm:t>
    </dgm:pt>
    <dgm:pt modelId="{26ADF289-B758-4B23-A366-5372C0D0F530}" type="parTrans" cxnId="{FAD1193D-3BDE-444F-AE4C-F21FD26FCBB9}">
      <dgm:prSet/>
      <dgm:spPr/>
      <dgm:t>
        <a:bodyPr/>
        <a:lstStyle/>
        <a:p>
          <a:endParaRPr lang="en-US"/>
        </a:p>
      </dgm:t>
    </dgm:pt>
    <dgm:pt modelId="{9BC18984-947F-457B-AE97-B2E533D9D896}" type="sibTrans" cxnId="{FAD1193D-3BDE-444F-AE4C-F21FD26FCBB9}">
      <dgm:prSet/>
      <dgm:spPr/>
      <dgm:t>
        <a:bodyPr/>
        <a:lstStyle/>
        <a:p>
          <a:endParaRPr lang="en-US"/>
        </a:p>
      </dgm:t>
    </dgm:pt>
    <dgm:pt modelId="{0EAF8530-CED7-4416-95EA-CB8ECBB97AA2}">
      <dgm:prSet/>
      <dgm:spPr/>
      <dgm:t>
        <a:bodyPr/>
        <a:lstStyle/>
        <a:p>
          <a:r>
            <a:rPr lang="de-DE"/>
            <a:t>Ton</a:t>
          </a:r>
          <a:endParaRPr lang="en-US"/>
        </a:p>
      </dgm:t>
    </dgm:pt>
    <dgm:pt modelId="{FD011152-E01B-4CA8-A136-44ADC3A0A173}" type="parTrans" cxnId="{CF9D41F4-FCAD-4FF2-A122-7761BEC238E7}">
      <dgm:prSet/>
      <dgm:spPr/>
      <dgm:t>
        <a:bodyPr/>
        <a:lstStyle/>
        <a:p>
          <a:endParaRPr lang="en-US"/>
        </a:p>
      </dgm:t>
    </dgm:pt>
    <dgm:pt modelId="{4E73FD12-F3C0-43C3-86BF-9679520F5903}" type="sibTrans" cxnId="{CF9D41F4-FCAD-4FF2-A122-7761BEC238E7}">
      <dgm:prSet/>
      <dgm:spPr/>
      <dgm:t>
        <a:bodyPr/>
        <a:lstStyle/>
        <a:p>
          <a:endParaRPr lang="en-US"/>
        </a:p>
      </dgm:t>
    </dgm:pt>
    <dgm:pt modelId="{39FA8618-A170-4C06-947E-761A42E0E825}">
      <dgm:prSet/>
      <dgm:spPr/>
      <dgm:t>
        <a:bodyPr/>
        <a:lstStyle/>
        <a:p>
          <a:r>
            <a:rPr lang="de-DE"/>
            <a:t>Kontrolle</a:t>
          </a:r>
          <a:endParaRPr lang="en-US"/>
        </a:p>
      </dgm:t>
    </dgm:pt>
    <dgm:pt modelId="{C3B36C93-E0DF-4ED7-A097-7C66EAE8995E}" type="parTrans" cxnId="{A4A8A162-F6EA-4407-B6F9-FD9E53943AA8}">
      <dgm:prSet/>
      <dgm:spPr/>
      <dgm:t>
        <a:bodyPr/>
        <a:lstStyle/>
        <a:p>
          <a:endParaRPr lang="en-US"/>
        </a:p>
      </dgm:t>
    </dgm:pt>
    <dgm:pt modelId="{08571449-3770-41DD-8CF2-C5E646FCE1B0}" type="sibTrans" cxnId="{A4A8A162-F6EA-4407-B6F9-FD9E53943AA8}">
      <dgm:prSet/>
      <dgm:spPr/>
      <dgm:t>
        <a:bodyPr/>
        <a:lstStyle/>
        <a:p>
          <a:endParaRPr lang="en-US"/>
        </a:p>
      </dgm:t>
    </dgm:pt>
    <dgm:pt modelId="{E36A58B4-96A6-4143-841C-11674757384E}">
      <dgm:prSet/>
      <dgm:spPr/>
      <dgm:t>
        <a:bodyPr/>
        <a:lstStyle/>
        <a:p>
          <a:r>
            <a:rPr lang="de-DE" dirty="0"/>
            <a:t>Hauptschleife</a:t>
          </a:r>
          <a:endParaRPr lang="en-US" dirty="0"/>
        </a:p>
      </dgm:t>
    </dgm:pt>
    <dgm:pt modelId="{95166FD7-372B-4B74-9387-E46141AF047A}" type="parTrans" cxnId="{ED0032AE-3BB0-485C-8071-4628418CE8FE}">
      <dgm:prSet/>
      <dgm:spPr/>
      <dgm:t>
        <a:bodyPr/>
        <a:lstStyle/>
        <a:p>
          <a:endParaRPr lang="en-US"/>
        </a:p>
      </dgm:t>
    </dgm:pt>
    <dgm:pt modelId="{1C2F2838-A24D-4529-832E-0B496D7137BF}" type="sibTrans" cxnId="{ED0032AE-3BB0-485C-8071-4628418CE8FE}">
      <dgm:prSet/>
      <dgm:spPr/>
      <dgm:t>
        <a:bodyPr/>
        <a:lstStyle/>
        <a:p>
          <a:endParaRPr lang="en-US"/>
        </a:p>
      </dgm:t>
    </dgm:pt>
    <dgm:pt modelId="{E6ACF26C-3E19-4631-8624-4130FBC3C7D9}">
      <dgm:prSet/>
      <dgm:spPr/>
      <dgm:t>
        <a:bodyPr/>
        <a:lstStyle/>
        <a:p>
          <a:r>
            <a:rPr lang="de-DE" dirty="0"/>
            <a:t>Zeitkontrolle</a:t>
          </a:r>
          <a:endParaRPr lang="en-US" dirty="0"/>
        </a:p>
      </dgm:t>
    </dgm:pt>
    <dgm:pt modelId="{F39290BB-CA20-4844-AC79-47C2F9FD8A73}" type="parTrans" cxnId="{CA4D7C0D-D540-4EBA-BA2F-1B5089DE1CFD}">
      <dgm:prSet/>
      <dgm:spPr/>
      <dgm:t>
        <a:bodyPr/>
        <a:lstStyle/>
        <a:p>
          <a:endParaRPr lang="en-US"/>
        </a:p>
      </dgm:t>
    </dgm:pt>
    <dgm:pt modelId="{4E652B96-F42F-446B-B272-8DA49829416F}" type="sibTrans" cxnId="{CA4D7C0D-D540-4EBA-BA2F-1B5089DE1CFD}">
      <dgm:prSet/>
      <dgm:spPr/>
      <dgm:t>
        <a:bodyPr/>
        <a:lstStyle/>
        <a:p>
          <a:endParaRPr lang="en-US"/>
        </a:p>
      </dgm:t>
    </dgm:pt>
    <dgm:pt modelId="{B58F4BB3-E915-4877-AF58-22C14D2D187A}">
      <dgm:prSet/>
      <dgm:spPr/>
      <dgm:t>
        <a:bodyPr/>
        <a:lstStyle/>
        <a:p>
          <a:r>
            <a:rPr lang="de-DE" dirty="0"/>
            <a:t>Eingabeereignisse verarbeiten</a:t>
          </a:r>
          <a:endParaRPr lang="en-US" dirty="0"/>
        </a:p>
      </dgm:t>
    </dgm:pt>
    <dgm:pt modelId="{A306F2AD-90F9-414A-AD22-5A749C4C8AA6}" type="parTrans" cxnId="{36315543-D34C-420C-A8DC-B425AAA69AE6}">
      <dgm:prSet/>
      <dgm:spPr/>
      <dgm:t>
        <a:bodyPr/>
        <a:lstStyle/>
        <a:p>
          <a:endParaRPr lang="en-US"/>
        </a:p>
      </dgm:t>
    </dgm:pt>
    <dgm:pt modelId="{ED798CF6-4420-4CD5-9E71-A86876D7B64A}" type="sibTrans" cxnId="{36315543-D34C-420C-A8DC-B425AAA69AE6}">
      <dgm:prSet/>
      <dgm:spPr/>
      <dgm:t>
        <a:bodyPr/>
        <a:lstStyle/>
        <a:p>
          <a:endParaRPr lang="en-US"/>
        </a:p>
      </dgm:t>
    </dgm:pt>
    <dgm:pt modelId="{5EF7D09A-7002-47B8-ABB7-B6600B4040FE}">
      <dgm:prSet/>
      <dgm:spPr/>
      <dgm:t>
        <a:bodyPr/>
        <a:lstStyle/>
        <a:p>
          <a:r>
            <a:rPr lang="de-DE" dirty="0"/>
            <a:t>Grafikausgabe aktualisieren</a:t>
          </a:r>
          <a:endParaRPr lang="en-US" dirty="0"/>
        </a:p>
      </dgm:t>
    </dgm:pt>
    <dgm:pt modelId="{59002C1C-05DE-45FB-9924-34D696D806EC}" type="parTrans" cxnId="{14DE0E3A-8156-407F-A807-4C5F58F4B955}">
      <dgm:prSet/>
      <dgm:spPr/>
      <dgm:t>
        <a:bodyPr/>
        <a:lstStyle/>
        <a:p>
          <a:endParaRPr lang="en-US"/>
        </a:p>
      </dgm:t>
    </dgm:pt>
    <dgm:pt modelId="{6AE926B8-0C8F-4BD5-8DD8-B28B9F9C61F4}" type="sibTrans" cxnId="{14DE0E3A-8156-407F-A807-4C5F58F4B955}">
      <dgm:prSet/>
      <dgm:spPr/>
      <dgm:t>
        <a:bodyPr/>
        <a:lstStyle/>
        <a:p>
          <a:endParaRPr lang="en-US"/>
        </a:p>
      </dgm:t>
    </dgm:pt>
    <dgm:pt modelId="{F684DF83-E0C3-4C9F-9F35-28F66BFEC7E2}">
      <dgm:prSet/>
      <dgm:spPr/>
      <dgm:t>
        <a:bodyPr/>
        <a:lstStyle/>
        <a:p>
          <a:r>
            <a:rPr lang="de-DE" dirty="0"/>
            <a:t>Audioausgabe aktualisieren</a:t>
          </a:r>
          <a:endParaRPr lang="en-US" dirty="0"/>
        </a:p>
      </dgm:t>
    </dgm:pt>
    <dgm:pt modelId="{80EC1064-DEFE-482A-B9C4-7AEC73B16939}" type="parTrans" cxnId="{5784A33D-828B-47D2-B177-A9C51F8B6792}">
      <dgm:prSet/>
      <dgm:spPr/>
      <dgm:t>
        <a:bodyPr/>
        <a:lstStyle/>
        <a:p>
          <a:endParaRPr lang="en-US"/>
        </a:p>
      </dgm:t>
    </dgm:pt>
    <dgm:pt modelId="{19BA7EC9-D3C9-4723-88C3-67BB5A45D6E3}" type="sibTrans" cxnId="{5784A33D-828B-47D2-B177-A9C51F8B6792}">
      <dgm:prSet/>
      <dgm:spPr/>
      <dgm:t>
        <a:bodyPr/>
        <a:lstStyle/>
        <a:p>
          <a:endParaRPr lang="en-US"/>
        </a:p>
      </dgm:t>
    </dgm:pt>
    <dgm:pt modelId="{A23375C4-5D34-48EF-9A7F-C0E27A7342AB}">
      <dgm:prSet/>
      <dgm:spPr/>
      <dgm:t>
        <a:bodyPr/>
        <a:lstStyle/>
        <a:p>
          <a:r>
            <a:rPr lang="en-US" dirty="0" err="1"/>
            <a:t>Spielzustand</a:t>
          </a:r>
          <a:r>
            <a:rPr lang="en-US" dirty="0"/>
            <a:t> </a:t>
          </a:r>
          <a:r>
            <a:rPr lang="en-US" dirty="0" err="1"/>
            <a:t>aktualisieren</a:t>
          </a:r>
          <a:endParaRPr lang="en-US" dirty="0"/>
        </a:p>
      </dgm:t>
    </dgm:pt>
    <dgm:pt modelId="{443E4B1E-0EE4-43D4-9C2C-0FFC2338D95D}" type="parTrans" cxnId="{6A8EA845-6AB1-484B-B20F-2381956C2ABF}">
      <dgm:prSet/>
      <dgm:spPr/>
      <dgm:t>
        <a:bodyPr/>
        <a:lstStyle/>
        <a:p>
          <a:endParaRPr lang="de-DE"/>
        </a:p>
      </dgm:t>
    </dgm:pt>
    <dgm:pt modelId="{9560843E-833A-4E4B-A33B-55AC4F5EDD81}" type="sibTrans" cxnId="{6A8EA845-6AB1-484B-B20F-2381956C2ABF}">
      <dgm:prSet/>
      <dgm:spPr/>
      <dgm:t>
        <a:bodyPr/>
        <a:lstStyle/>
        <a:p>
          <a:endParaRPr lang="de-DE"/>
        </a:p>
      </dgm:t>
    </dgm:pt>
    <dgm:pt modelId="{3A4AB63D-5DC0-4E99-85F8-65D6610CB5BC}" type="pres">
      <dgm:prSet presAssocID="{C12CE5DC-1CE6-4F5F-8CBA-9CE34EF02B03}" presName="linear" presStyleCnt="0">
        <dgm:presLayoutVars>
          <dgm:dir/>
          <dgm:animLvl val="lvl"/>
          <dgm:resizeHandles val="exact"/>
        </dgm:presLayoutVars>
      </dgm:prSet>
      <dgm:spPr/>
    </dgm:pt>
    <dgm:pt modelId="{AFE5A3BA-143D-4638-A044-FA2825570581}" type="pres">
      <dgm:prSet presAssocID="{8269845A-A849-438A-8732-D00D3F958DF6}" presName="parentLin" presStyleCnt="0"/>
      <dgm:spPr/>
    </dgm:pt>
    <dgm:pt modelId="{2BF43FD5-A9CB-4E1C-B095-17F87B697117}" type="pres">
      <dgm:prSet presAssocID="{8269845A-A849-438A-8732-D00D3F958DF6}" presName="parentLeftMargin" presStyleLbl="node1" presStyleIdx="0" presStyleCnt="2"/>
      <dgm:spPr/>
    </dgm:pt>
    <dgm:pt modelId="{F6FA6DFC-93A7-4B62-98B2-555A0FA07BE2}" type="pres">
      <dgm:prSet presAssocID="{8269845A-A849-438A-8732-D00D3F958D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86B7F3-B700-4218-B094-7F2D102B361A}" type="pres">
      <dgm:prSet presAssocID="{8269845A-A849-438A-8732-D00D3F958DF6}" presName="negativeSpace" presStyleCnt="0"/>
      <dgm:spPr/>
    </dgm:pt>
    <dgm:pt modelId="{5D989869-F7CF-498A-865F-C3228973146F}" type="pres">
      <dgm:prSet presAssocID="{8269845A-A849-438A-8732-D00D3F958DF6}" presName="childText" presStyleLbl="conFgAcc1" presStyleIdx="0" presStyleCnt="2">
        <dgm:presLayoutVars>
          <dgm:bulletEnabled val="1"/>
        </dgm:presLayoutVars>
      </dgm:prSet>
      <dgm:spPr/>
    </dgm:pt>
    <dgm:pt modelId="{0B12F3E3-06CE-4AF2-82F1-C78EDDD43F9A}" type="pres">
      <dgm:prSet presAssocID="{CB93E38B-6143-42F0-B02A-328F26640A0A}" presName="spaceBetweenRectangles" presStyleCnt="0"/>
      <dgm:spPr/>
    </dgm:pt>
    <dgm:pt modelId="{A967A369-0BB7-4018-8FBC-E9F2C6758306}" type="pres">
      <dgm:prSet presAssocID="{DB616831-487F-49DC-9A06-7592CDAB0AE9}" presName="parentLin" presStyleCnt="0"/>
      <dgm:spPr/>
    </dgm:pt>
    <dgm:pt modelId="{F38EAA4B-F95D-4E05-BA38-BDB85FF2DBEA}" type="pres">
      <dgm:prSet presAssocID="{DB616831-487F-49DC-9A06-7592CDAB0AE9}" presName="parentLeftMargin" presStyleLbl="node1" presStyleIdx="0" presStyleCnt="2"/>
      <dgm:spPr/>
    </dgm:pt>
    <dgm:pt modelId="{20A25D43-3222-41FC-86BD-106C5647835B}" type="pres">
      <dgm:prSet presAssocID="{DB616831-487F-49DC-9A06-7592CDAB0A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10C638-ABE7-4884-8F6D-9392556A4964}" type="pres">
      <dgm:prSet presAssocID="{DB616831-487F-49DC-9A06-7592CDAB0AE9}" presName="negativeSpace" presStyleCnt="0"/>
      <dgm:spPr/>
    </dgm:pt>
    <dgm:pt modelId="{3E4A4790-DA25-43B0-856F-5477A180B03A}" type="pres">
      <dgm:prSet presAssocID="{DB616831-487F-49DC-9A06-7592CDAB0A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8D0E08-7D7B-4AE4-AD67-5E9E998042CF}" srcId="{DB616831-487F-49DC-9A06-7592CDAB0AE9}" destId="{512A38D5-B7E4-42C3-AF37-E6CAE14DD7DB}" srcOrd="0" destOrd="0" parTransId="{6E41A8F4-3EB0-4F86-80AE-B95EFA941A74}" sibTransId="{3AA092D5-FB8D-433F-8F8C-5CA8ADF1DBFC}"/>
    <dgm:cxn modelId="{7DA14A09-90D9-45DC-A461-2FC8DE92D4C2}" srcId="{512A38D5-B7E4-42C3-AF37-E6CAE14DD7DB}" destId="{7291C665-096F-4C1F-9621-FFAFA35C6493}" srcOrd="0" destOrd="0" parTransId="{3DB4599C-D9DE-459F-859E-0480B6DA72D5}" sibTransId="{3F47D718-B7F3-4184-AF3D-3AC914E19309}"/>
    <dgm:cxn modelId="{68DD4B0D-4CC8-4A4C-9DC9-E84E2DC7642C}" type="presOf" srcId="{DB616831-487F-49DC-9A06-7592CDAB0AE9}" destId="{20A25D43-3222-41FC-86BD-106C5647835B}" srcOrd="1" destOrd="0" presId="urn:microsoft.com/office/officeart/2005/8/layout/list1"/>
    <dgm:cxn modelId="{CA4D7C0D-D540-4EBA-BA2F-1B5089DE1CFD}" srcId="{E36A58B4-96A6-4143-841C-11674757384E}" destId="{E6ACF26C-3E19-4631-8624-4130FBC3C7D9}" srcOrd="0" destOrd="0" parTransId="{F39290BB-CA20-4844-AC79-47C2F9FD8A73}" sibTransId="{4E652B96-F42F-446B-B272-8DA49829416F}"/>
    <dgm:cxn modelId="{30B24817-97EE-4844-8B7F-B0C4AB66E9FF}" type="presOf" srcId="{0898930A-C44E-4FE9-8FAC-8B4C4C427F84}" destId="{3E4A4790-DA25-43B0-856F-5477A180B03A}" srcOrd="0" destOrd="4" presId="urn:microsoft.com/office/officeart/2005/8/layout/list1"/>
    <dgm:cxn modelId="{E9C7591B-6E95-4ED8-B840-78BDB04EF001}" type="presOf" srcId="{8269845A-A849-438A-8732-D00D3F958DF6}" destId="{F6FA6DFC-93A7-4B62-98B2-555A0FA07BE2}" srcOrd="1" destOrd="0" presId="urn:microsoft.com/office/officeart/2005/8/layout/list1"/>
    <dgm:cxn modelId="{A9A25A23-F8E6-4ED4-88F3-179661660078}" type="presOf" srcId="{DB616831-487F-49DC-9A06-7592CDAB0AE9}" destId="{F38EAA4B-F95D-4E05-BA38-BDB85FF2DBEA}" srcOrd="0" destOrd="0" presId="urn:microsoft.com/office/officeart/2005/8/layout/list1"/>
    <dgm:cxn modelId="{8896452E-E568-4394-B5C4-B0A004C2468D}" type="presOf" srcId="{E36A58B4-96A6-4143-841C-11674757384E}" destId="{3E4A4790-DA25-43B0-856F-5477A180B03A}" srcOrd="0" destOrd="7" presId="urn:microsoft.com/office/officeart/2005/8/layout/list1"/>
    <dgm:cxn modelId="{145E2731-E8C8-45B4-98A6-E89AD8E73479}" srcId="{DB616831-487F-49DC-9A06-7592CDAB0AE9}" destId="{EEE19B12-1411-48D3-8003-7D3334DD1D4E}" srcOrd="1" destOrd="0" parTransId="{066132CA-F0D1-4C64-B26C-4D8C2078C8CC}" sibTransId="{42116A75-37D5-4CE7-A7EF-16840426BA4C}"/>
    <dgm:cxn modelId="{D8DA4737-0824-4C07-88C8-484252DC97F8}" type="presOf" srcId="{A23375C4-5D34-48EF-9A7F-C0E27A7342AB}" destId="{3E4A4790-DA25-43B0-856F-5477A180B03A}" srcOrd="0" destOrd="10" presId="urn:microsoft.com/office/officeart/2005/8/layout/list1"/>
    <dgm:cxn modelId="{14DE0E3A-8156-407F-A807-4C5F58F4B955}" srcId="{E36A58B4-96A6-4143-841C-11674757384E}" destId="{5EF7D09A-7002-47B8-ABB7-B6600B4040FE}" srcOrd="3" destOrd="0" parTransId="{59002C1C-05DE-45FB-9924-34D696D806EC}" sibTransId="{6AE926B8-0C8F-4BD5-8DD8-B28B9F9C61F4}"/>
    <dgm:cxn modelId="{FAD1193D-3BDE-444F-AE4C-F21FD26FCBB9}" srcId="{EEE19B12-1411-48D3-8003-7D3334DD1D4E}" destId="{0898930A-C44E-4FE9-8FAC-8B4C4C427F84}" srcOrd="0" destOrd="0" parTransId="{26ADF289-B758-4B23-A366-5372C0D0F530}" sibTransId="{9BC18984-947F-457B-AE97-B2E533D9D896}"/>
    <dgm:cxn modelId="{F365903D-FD53-4F88-8E82-E44A3B792C84}" type="presOf" srcId="{E5A0B009-3C8D-49D3-88BA-88331A25123F}" destId="{5D989869-F7CF-498A-865F-C3228973146F}" srcOrd="0" destOrd="0" presId="urn:microsoft.com/office/officeart/2005/8/layout/list1"/>
    <dgm:cxn modelId="{5784A33D-828B-47D2-B177-A9C51F8B6792}" srcId="{E36A58B4-96A6-4143-841C-11674757384E}" destId="{F684DF83-E0C3-4C9F-9F35-28F66BFEC7E2}" srcOrd="4" destOrd="0" parTransId="{80EC1064-DEFE-482A-B9C4-7AEC73B16939}" sibTransId="{19BA7EC9-D3C9-4723-88C3-67BB5A45D6E3}"/>
    <dgm:cxn modelId="{A4A8A162-F6EA-4407-B6F9-FD9E53943AA8}" srcId="{DB616831-487F-49DC-9A06-7592CDAB0AE9}" destId="{39FA8618-A170-4C06-947E-761A42E0E825}" srcOrd="2" destOrd="0" parTransId="{C3B36C93-E0DF-4ED7-A097-7C66EAE8995E}" sibTransId="{08571449-3770-41DD-8CF2-C5E646FCE1B0}"/>
    <dgm:cxn modelId="{36315543-D34C-420C-A8DC-B425AAA69AE6}" srcId="{E36A58B4-96A6-4143-841C-11674757384E}" destId="{B58F4BB3-E915-4877-AF58-22C14D2D187A}" srcOrd="1" destOrd="0" parTransId="{A306F2AD-90F9-414A-AD22-5A749C4C8AA6}" sibTransId="{ED798CF6-4420-4CD5-9E71-A86876D7B64A}"/>
    <dgm:cxn modelId="{1006F243-5AC1-4259-A33A-6EEDA41CD4C9}" srcId="{C12CE5DC-1CE6-4F5F-8CBA-9CE34EF02B03}" destId="{DB616831-487F-49DC-9A06-7592CDAB0AE9}" srcOrd="1" destOrd="0" parTransId="{A6BF2602-A442-48AC-A6F9-7017254116AF}" sibTransId="{6B33E1E0-24F1-46B7-A3CF-1FEE6F1DAF0B}"/>
    <dgm:cxn modelId="{63133F65-BE8E-4B50-ADCC-B8E3EBC90E8F}" type="presOf" srcId="{5EF7D09A-7002-47B8-ABB7-B6600B4040FE}" destId="{3E4A4790-DA25-43B0-856F-5477A180B03A}" srcOrd="0" destOrd="11" presId="urn:microsoft.com/office/officeart/2005/8/layout/list1"/>
    <dgm:cxn modelId="{6A8EA845-6AB1-484B-B20F-2381956C2ABF}" srcId="{E36A58B4-96A6-4143-841C-11674757384E}" destId="{A23375C4-5D34-48EF-9A7F-C0E27A7342AB}" srcOrd="2" destOrd="0" parTransId="{443E4B1E-0EE4-43D4-9C2C-0FFC2338D95D}" sibTransId="{9560843E-833A-4E4B-A33B-55AC4F5EDD81}"/>
    <dgm:cxn modelId="{515D3867-7C95-4079-9CDC-D34F699B54BB}" srcId="{8269845A-A849-438A-8732-D00D3F958DF6}" destId="{E5A0B009-3C8D-49D3-88BA-88331A25123F}" srcOrd="0" destOrd="0" parTransId="{194BBCF6-8F7B-46E6-83AC-67A22BBD16C1}" sibTransId="{D38D34AE-21D5-4790-9F63-60BE09DCD1AE}"/>
    <dgm:cxn modelId="{DEBCB46F-B4A7-472A-B14C-C9D4963C6AC0}" type="presOf" srcId="{39FA8618-A170-4C06-947E-761A42E0E825}" destId="{3E4A4790-DA25-43B0-856F-5477A180B03A}" srcOrd="0" destOrd="6" presId="urn:microsoft.com/office/officeart/2005/8/layout/list1"/>
    <dgm:cxn modelId="{FF6AC079-8376-4AC6-BD42-5FE2107E5E10}" srcId="{512A38D5-B7E4-42C3-AF37-E6CAE14DD7DB}" destId="{F4886154-0CE9-4E3C-8064-CC44CB1FB7EA}" srcOrd="1" destOrd="0" parTransId="{485402D6-3906-40EC-ABE6-FF9BE13FD801}" sibTransId="{1FD1FD39-B4BB-4CEA-A222-3C63487DC431}"/>
    <dgm:cxn modelId="{6AD84585-D712-4CE2-8E08-F30D243141D5}" type="presOf" srcId="{7291C665-096F-4C1F-9621-FFAFA35C6493}" destId="{3E4A4790-DA25-43B0-856F-5477A180B03A}" srcOrd="0" destOrd="1" presId="urn:microsoft.com/office/officeart/2005/8/layout/list1"/>
    <dgm:cxn modelId="{0530A1A3-F8FC-4628-8513-356CD026AED1}" type="presOf" srcId="{0EAF8530-CED7-4416-95EA-CB8ECBB97AA2}" destId="{3E4A4790-DA25-43B0-856F-5477A180B03A}" srcOrd="0" destOrd="5" presId="urn:microsoft.com/office/officeart/2005/8/layout/list1"/>
    <dgm:cxn modelId="{ED0032AE-3BB0-485C-8071-4628418CE8FE}" srcId="{39FA8618-A170-4C06-947E-761A42E0E825}" destId="{E36A58B4-96A6-4143-841C-11674757384E}" srcOrd="0" destOrd="0" parTransId="{95166FD7-372B-4B74-9387-E46141AF047A}" sibTransId="{1C2F2838-A24D-4529-832E-0B496D7137BF}"/>
    <dgm:cxn modelId="{1A29BEBB-CFE8-4188-BA87-E820381D9419}" srcId="{C12CE5DC-1CE6-4F5F-8CBA-9CE34EF02B03}" destId="{8269845A-A849-438A-8732-D00D3F958DF6}" srcOrd="0" destOrd="0" parTransId="{4960CC3B-98C4-4024-B8EC-B26128C4A5B8}" sibTransId="{CB93E38B-6143-42F0-B02A-328F26640A0A}"/>
    <dgm:cxn modelId="{6EFCBEBB-2CBE-4601-85BB-8F58EFB1279C}" type="presOf" srcId="{F684DF83-E0C3-4C9F-9F35-28F66BFEC7E2}" destId="{3E4A4790-DA25-43B0-856F-5477A180B03A}" srcOrd="0" destOrd="12" presId="urn:microsoft.com/office/officeart/2005/8/layout/list1"/>
    <dgm:cxn modelId="{A98A01BC-5FDC-4989-B811-F0869BBBAF76}" type="presOf" srcId="{E6ACF26C-3E19-4631-8624-4130FBC3C7D9}" destId="{3E4A4790-DA25-43B0-856F-5477A180B03A}" srcOrd="0" destOrd="8" presId="urn:microsoft.com/office/officeart/2005/8/layout/list1"/>
    <dgm:cxn modelId="{90BA66BF-19FB-4BC5-8515-5212130C5BCC}" type="presOf" srcId="{EEE19B12-1411-48D3-8003-7D3334DD1D4E}" destId="{3E4A4790-DA25-43B0-856F-5477A180B03A}" srcOrd="0" destOrd="3" presId="urn:microsoft.com/office/officeart/2005/8/layout/list1"/>
    <dgm:cxn modelId="{E83E93CB-9705-4A83-AA5F-CAD30F0EABCE}" type="presOf" srcId="{8269845A-A849-438A-8732-D00D3F958DF6}" destId="{2BF43FD5-A9CB-4E1C-B095-17F87B697117}" srcOrd="0" destOrd="0" presId="urn:microsoft.com/office/officeart/2005/8/layout/list1"/>
    <dgm:cxn modelId="{7B35ADCF-1896-4255-AA20-8535754A014E}" type="presOf" srcId="{512A38D5-B7E4-42C3-AF37-E6CAE14DD7DB}" destId="{3E4A4790-DA25-43B0-856F-5477A180B03A}" srcOrd="0" destOrd="0" presId="urn:microsoft.com/office/officeart/2005/8/layout/list1"/>
    <dgm:cxn modelId="{A82819ED-2744-460B-B1B1-F88224F867B8}" type="presOf" srcId="{C12CE5DC-1CE6-4F5F-8CBA-9CE34EF02B03}" destId="{3A4AB63D-5DC0-4E99-85F8-65D6610CB5BC}" srcOrd="0" destOrd="0" presId="urn:microsoft.com/office/officeart/2005/8/layout/list1"/>
    <dgm:cxn modelId="{CF9D41F4-FCAD-4FF2-A122-7761BEC238E7}" srcId="{EEE19B12-1411-48D3-8003-7D3334DD1D4E}" destId="{0EAF8530-CED7-4416-95EA-CB8ECBB97AA2}" srcOrd="1" destOrd="0" parTransId="{FD011152-E01B-4CA8-A136-44ADC3A0A173}" sibTransId="{4E73FD12-F3C0-43C3-86BF-9679520F5903}"/>
    <dgm:cxn modelId="{94009CFB-3D82-4690-8BC1-E7280BE61D80}" type="presOf" srcId="{F4886154-0CE9-4E3C-8064-CC44CB1FB7EA}" destId="{3E4A4790-DA25-43B0-856F-5477A180B03A}" srcOrd="0" destOrd="2" presId="urn:microsoft.com/office/officeart/2005/8/layout/list1"/>
    <dgm:cxn modelId="{B5813FFF-A1AC-4F6A-872A-193EDFCC7BB7}" type="presOf" srcId="{B58F4BB3-E915-4877-AF58-22C14D2D187A}" destId="{3E4A4790-DA25-43B0-856F-5477A180B03A}" srcOrd="0" destOrd="9" presId="urn:microsoft.com/office/officeart/2005/8/layout/list1"/>
    <dgm:cxn modelId="{5CACEA32-9B2B-4278-A166-5D0A0E64F136}" type="presParOf" srcId="{3A4AB63D-5DC0-4E99-85F8-65D6610CB5BC}" destId="{AFE5A3BA-143D-4638-A044-FA2825570581}" srcOrd="0" destOrd="0" presId="urn:microsoft.com/office/officeart/2005/8/layout/list1"/>
    <dgm:cxn modelId="{7CB4CB97-72FB-4B99-B9CE-B8197E1DAF2D}" type="presParOf" srcId="{AFE5A3BA-143D-4638-A044-FA2825570581}" destId="{2BF43FD5-A9CB-4E1C-B095-17F87B697117}" srcOrd="0" destOrd="0" presId="urn:microsoft.com/office/officeart/2005/8/layout/list1"/>
    <dgm:cxn modelId="{7B9CE79D-140D-4CF4-9770-672B9AFA529E}" type="presParOf" srcId="{AFE5A3BA-143D-4638-A044-FA2825570581}" destId="{F6FA6DFC-93A7-4B62-98B2-555A0FA07BE2}" srcOrd="1" destOrd="0" presId="urn:microsoft.com/office/officeart/2005/8/layout/list1"/>
    <dgm:cxn modelId="{71050838-E298-4BFB-AAE8-1ECB9ED7046D}" type="presParOf" srcId="{3A4AB63D-5DC0-4E99-85F8-65D6610CB5BC}" destId="{D786B7F3-B700-4218-B094-7F2D102B361A}" srcOrd="1" destOrd="0" presId="urn:microsoft.com/office/officeart/2005/8/layout/list1"/>
    <dgm:cxn modelId="{FFD2AF62-FF46-4213-8162-B18F5CD1CC8F}" type="presParOf" srcId="{3A4AB63D-5DC0-4E99-85F8-65D6610CB5BC}" destId="{5D989869-F7CF-498A-865F-C3228973146F}" srcOrd="2" destOrd="0" presId="urn:microsoft.com/office/officeart/2005/8/layout/list1"/>
    <dgm:cxn modelId="{936BAB92-F49D-4A21-AF55-71D87512FAF3}" type="presParOf" srcId="{3A4AB63D-5DC0-4E99-85F8-65D6610CB5BC}" destId="{0B12F3E3-06CE-4AF2-82F1-C78EDDD43F9A}" srcOrd="3" destOrd="0" presId="urn:microsoft.com/office/officeart/2005/8/layout/list1"/>
    <dgm:cxn modelId="{8592B3B1-8BF7-44B1-926E-D9E2470AB99C}" type="presParOf" srcId="{3A4AB63D-5DC0-4E99-85F8-65D6610CB5BC}" destId="{A967A369-0BB7-4018-8FBC-E9F2C6758306}" srcOrd="4" destOrd="0" presId="urn:microsoft.com/office/officeart/2005/8/layout/list1"/>
    <dgm:cxn modelId="{34E40AE8-EF1E-4FC4-927E-BE92F65BD292}" type="presParOf" srcId="{A967A369-0BB7-4018-8FBC-E9F2C6758306}" destId="{F38EAA4B-F95D-4E05-BA38-BDB85FF2DBEA}" srcOrd="0" destOrd="0" presId="urn:microsoft.com/office/officeart/2005/8/layout/list1"/>
    <dgm:cxn modelId="{E92A8C2F-5385-4934-BBFE-499083C9C9B5}" type="presParOf" srcId="{A967A369-0BB7-4018-8FBC-E9F2C6758306}" destId="{20A25D43-3222-41FC-86BD-106C5647835B}" srcOrd="1" destOrd="0" presId="urn:microsoft.com/office/officeart/2005/8/layout/list1"/>
    <dgm:cxn modelId="{E6E07192-2E0E-4A3E-AFB2-F592AA15B8BE}" type="presParOf" srcId="{3A4AB63D-5DC0-4E99-85F8-65D6610CB5BC}" destId="{A010C638-ABE7-4884-8F6D-9392556A4964}" srcOrd="5" destOrd="0" presId="urn:microsoft.com/office/officeart/2005/8/layout/list1"/>
    <dgm:cxn modelId="{E231C01C-3523-4330-8C6F-B2DAA62B7042}" type="presParOf" srcId="{3A4AB63D-5DC0-4E99-85F8-65D6610CB5BC}" destId="{3E4A4790-DA25-43B0-856F-5477A180B0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9869-F7CF-498A-865F-C3228973146F}">
      <dsp:nvSpPr>
        <dsp:cNvPr id="0" name=""/>
        <dsp:cNvSpPr/>
      </dsp:nvSpPr>
      <dsp:spPr>
        <a:xfrm>
          <a:off x="0" y="308056"/>
          <a:ext cx="105156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Ein 3D Breakout Klon</a:t>
          </a:r>
          <a:endParaRPr lang="en-US" sz="1300" kern="1200"/>
        </a:p>
      </dsp:txBody>
      <dsp:txXfrm>
        <a:off x="0" y="308056"/>
        <a:ext cx="10515600" cy="552825"/>
      </dsp:txXfrm>
    </dsp:sp>
    <dsp:sp modelId="{F6FA6DFC-93A7-4B62-98B2-555A0FA07BE2}">
      <dsp:nvSpPr>
        <dsp:cNvPr id="0" name=""/>
        <dsp:cNvSpPr/>
      </dsp:nvSpPr>
      <dsp:spPr>
        <a:xfrm>
          <a:off x="525780" y="116176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Ziel:</a:t>
          </a:r>
          <a:endParaRPr lang="en-US" sz="1300" kern="1200"/>
        </a:p>
      </dsp:txBody>
      <dsp:txXfrm>
        <a:off x="544514" y="134910"/>
        <a:ext cx="7323452" cy="346292"/>
      </dsp:txXfrm>
    </dsp:sp>
    <dsp:sp modelId="{3E4A4790-DA25-43B0-856F-5477A180B03A}">
      <dsp:nvSpPr>
        <dsp:cNvPr id="0" name=""/>
        <dsp:cNvSpPr/>
      </dsp:nvSpPr>
      <dsp:spPr>
        <a:xfrm>
          <a:off x="0" y="1122961"/>
          <a:ext cx="10515600" cy="311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Eingabe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Keyboard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Maus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Ausgabe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Grafik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Ton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Kontrolle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Hauptschleife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Zeitkontrolle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Eingabeereignisse verarbeiten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Spielzustand</a:t>
          </a:r>
          <a:r>
            <a:rPr lang="en-US" sz="1300" kern="1200" dirty="0"/>
            <a:t> </a:t>
          </a:r>
          <a:r>
            <a:rPr lang="en-US" sz="1300" kern="1200" dirty="0" err="1"/>
            <a:t>aktualisieren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Grafikausgabe aktualisieren</a:t>
          </a:r>
          <a:endParaRPr lang="en-US" sz="1300" kern="1200" dirty="0"/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Audioausgabe aktualisieren</a:t>
          </a:r>
          <a:endParaRPr lang="en-US" sz="1300" kern="1200" dirty="0"/>
        </a:p>
      </dsp:txBody>
      <dsp:txXfrm>
        <a:off x="0" y="1122961"/>
        <a:ext cx="10515600" cy="3112200"/>
      </dsp:txXfrm>
    </dsp:sp>
    <dsp:sp modelId="{20A25D43-3222-41FC-86BD-106C5647835B}">
      <dsp:nvSpPr>
        <dsp:cNvPr id="0" name=""/>
        <dsp:cNvSpPr/>
      </dsp:nvSpPr>
      <dsp:spPr>
        <a:xfrm>
          <a:off x="525780" y="931081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Modularisierung:</a:t>
          </a:r>
          <a:endParaRPr lang="en-US" sz="1300" kern="1200"/>
        </a:p>
      </dsp:txBody>
      <dsp:txXfrm>
        <a:off x="544514" y="949815"/>
        <a:ext cx="73234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7A831-02C9-7BA6-8098-EC37117A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2FD43F-2BAF-1CB9-F07C-4D7B694D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C3D4B-E8C1-C51E-0FA4-3A545FE9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48020-6A8A-921F-71BC-68D25B2F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609C3-C5B1-7B26-B957-2AE875C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4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836F4-D5FF-8D84-5FA3-355EFE25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9024-6D4C-10E3-C6F4-B80006BB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5E24A-96DB-62A1-029E-4669296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3E257-A354-31C7-1529-839C3161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DEDB9-FDF9-B008-3AAF-13D402A5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4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2C967D-8C59-C5B1-AD8B-BFAEC559C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5344D0-1B5C-D5A9-AEE1-EBD5B0B9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85148-552C-459A-DBEF-38724645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59935-0949-2462-DDC6-3419CDB9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3BDA52-7BEA-F5B4-FCBE-D94E09B3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22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BAE10-72F3-82EF-36F2-DC5E9BE0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3B1F2-EA81-DED1-7E2C-0DDDFE48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2BA11-44C1-8AC2-1C74-310E4C94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818EC-F694-0DEA-3C05-14CCB92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C4C84-0723-CA4E-624D-027A1A6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4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F614-EE15-8C0A-0DD9-96FFACCE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7CA587-C229-3F2C-CB1F-3FA279D3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63AC-F7AD-9672-A2F0-1058677F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496AC-C1E9-73F7-6178-335B56C9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D6195-10DF-3350-5B66-DCD582A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C1B66-3430-1F35-B6B1-7F359C45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E388E-92DE-0FAC-8714-7F5895011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4AC1D6-33C2-C9EE-9AE4-EB6B8316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05D9B4-AE00-9813-F9C5-DA760957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CCA31-155A-F804-27D0-6CE5BAC5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34C3AE-4801-89A6-6D10-2A64256C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26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4239D-6342-F43B-EAE8-967FF7C1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44526-6B25-BFF1-B264-B9CC5018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D4DA97-0143-472A-DEE6-6843BA36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857B19-B9B2-0AFE-A808-61F5274C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DC268E-69DE-8A6B-613E-9A9E2CA39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C051E7-0F7F-73A5-0A3E-F3251A5F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E18C07-6D6F-63EE-5C55-370708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FD5CE8-4438-538A-5434-10A522E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5E057-D825-8B6D-6FBD-2736F027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63ABCB-3131-CACC-AD00-0BAD319B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4B7799-57DD-09D1-0D6B-49E413E6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FC546-2CEE-14C0-3BF9-EA69C39A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34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419C71-9D9B-B267-10BD-7CC7CEF1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6522D5-BDAA-38BF-9B4A-631EBC0F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8A017-C68F-3678-EF0C-F28D6FD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7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B8ED-36E8-4672-17AF-7D8F409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06A3C-40E9-A7B1-22ED-D2E8F365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AE366-6C35-CDED-FBAE-F9F063B7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47345-3C87-4121-1474-492AA87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342848-ABB3-55FB-4C0A-61937706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84214-528C-C2E8-0D57-33DE41F5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4D3D-6838-2C07-C4A3-B40A41C9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325952-766D-FF58-217E-64A6E549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735431-0E33-FD2B-4FB1-C4C70F84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C333C4-DC65-CF06-EE3D-CCDA33B0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7BAC76-BB3E-3C59-010F-0E28B2F4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070147-C06C-2FA2-6837-6348A4AC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4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8825B0-C0BE-53C9-B3A1-AE19B3F6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908E9-B2F5-6ABD-B474-40541736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7C9E0-09F3-D207-31EA-D610E4377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0484-1E5D-4CC5-A244-16D2DE3F5D9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CEB95-1239-D6B2-FC0F-EED40FAE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D2219-8494-1CDA-0266-73F53BD98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E661-71B7-4BF3-9052-424BC6BACA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1EE5A6-2E1C-AF8E-8A20-8774CBDE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Versuch einer Top Down Entwicklung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CC244554-A979-DAD4-3243-1DD9D608C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28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221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 130">
            <a:extLst>
              <a:ext uri="{FF2B5EF4-FFF2-40B4-BE49-F238E27FC236}">
                <a16:creationId xmlns:a16="http://schemas.microsoft.com/office/drawing/2014/main" id="{D37C7C35-654D-C90E-F852-140A4EE4CFC6}"/>
              </a:ext>
            </a:extLst>
          </p:cNvPr>
          <p:cNvSpPr/>
          <p:nvPr/>
        </p:nvSpPr>
        <p:spPr>
          <a:xfrm>
            <a:off x="838200" y="1690688"/>
            <a:ext cx="4051042" cy="468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8D8FEDD-9F50-658A-0B6A-00F3FEBB90F8}"/>
              </a:ext>
            </a:extLst>
          </p:cNvPr>
          <p:cNvCxnSpPr>
            <a:cxnSpLocks/>
            <a:stCxn id="111" idx="1"/>
            <a:endCxn id="12" idx="3"/>
          </p:cNvCxnSpPr>
          <p:nvPr/>
        </p:nvCxnSpPr>
        <p:spPr>
          <a:xfrm rot="10800000">
            <a:off x="2912754" y="3638662"/>
            <a:ext cx="394855" cy="57829"/>
          </a:xfrm>
          <a:prstGeom prst="bentConnector3">
            <a:avLst>
              <a:gd name="adj1" fmla="val -6368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9AF59890-BD11-AB9A-3291-0628E91066D9}"/>
              </a:ext>
            </a:extLst>
          </p:cNvPr>
          <p:cNvCxnSpPr>
            <a:cxnSpLocks/>
            <a:stCxn id="12" idx="2"/>
            <a:endCxn id="90" idx="1"/>
          </p:cNvCxnSpPr>
          <p:nvPr/>
        </p:nvCxnSpPr>
        <p:spPr>
          <a:xfrm rot="5400000" flipH="1" flipV="1">
            <a:off x="2000677" y="2638435"/>
            <a:ext cx="1650450" cy="857077"/>
          </a:xfrm>
          <a:prstGeom prst="bentConnector4">
            <a:avLst>
              <a:gd name="adj1" fmla="val 22916"/>
              <a:gd name="adj2" fmla="val 8006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E3C566D3-1194-D62A-1EAA-94112CBB243A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 rot="16200000" flipH="1">
            <a:off x="3675836" y="3291129"/>
            <a:ext cx="194338" cy="6350"/>
          </a:xfrm>
          <a:prstGeom prst="bentConnector3">
            <a:avLst>
              <a:gd name="adj1" fmla="val -10398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2BC7043D-4E0F-0AE2-30E3-5BE6C6F88566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540286" y="2942728"/>
            <a:ext cx="1372467" cy="2623806"/>
          </a:xfrm>
          <a:prstGeom prst="bentConnector4">
            <a:avLst>
              <a:gd name="adj1" fmla="val 60871"/>
              <a:gd name="adj2" fmla="val -50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4287B3DE-10C7-3DE1-5803-706048F37AC1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rot="5400000">
            <a:off x="3672444" y="2592673"/>
            <a:ext cx="194772" cy="12700"/>
          </a:xfrm>
          <a:prstGeom prst="bentConnector3">
            <a:avLst>
              <a:gd name="adj1" fmla="val -8230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A951C081-C8C2-F1E0-4C5F-A15826EC2D83}"/>
              </a:ext>
            </a:extLst>
          </p:cNvPr>
          <p:cNvCxnSpPr>
            <a:cxnSpLocks/>
            <a:stCxn id="58" idx="2"/>
            <a:endCxn id="71" idx="0"/>
          </p:cNvCxnSpPr>
          <p:nvPr/>
        </p:nvCxnSpPr>
        <p:spPr>
          <a:xfrm rot="5400000">
            <a:off x="2309286" y="4779167"/>
            <a:ext cx="188857" cy="12700"/>
          </a:xfrm>
          <a:prstGeom prst="bentConnector3">
            <a:avLst>
              <a:gd name="adj1" fmla="val -1084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03E79726-582F-F45F-EF67-BA8EC78553E1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rot="16200000" flipH="1">
            <a:off x="2309286" y="3980277"/>
            <a:ext cx="188857" cy="12700"/>
          </a:xfrm>
          <a:prstGeom prst="bentConnector3">
            <a:avLst>
              <a:gd name="adj1" fmla="val -5563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85DA28D-366B-9EE3-BE20-F3FCAB1A2DF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296587" y="3290695"/>
            <a:ext cx="195207" cy="6348"/>
          </a:xfrm>
          <a:prstGeom prst="bentConnector3">
            <a:avLst>
              <a:gd name="adj1" fmla="val -7775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E230C2E-0914-FB5E-5E3C-5A64DED33DC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96803" y="2594979"/>
            <a:ext cx="194772" cy="6350"/>
          </a:xfrm>
          <a:prstGeom prst="bentConnector3">
            <a:avLst>
              <a:gd name="adj1" fmla="val -481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C582EF83-156B-FE7F-6C8D-9944647E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Spielzustand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462386-0FB3-1615-1772-C5795E949589}"/>
              </a:ext>
            </a:extLst>
          </p:cNvPr>
          <p:cNvSpPr/>
          <p:nvPr/>
        </p:nvSpPr>
        <p:spPr>
          <a:xfrm>
            <a:off x="1881975" y="1993692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1BD0572-58CC-33C4-A087-A49ACD73C688}"/>
              </a:ext>
            </a:extLst>
          </p:cNvPr>
          <p:cNvSpPr/>
          <p:nvPr/>
        </p:nvSpPr>
        <p:spPr>
          <a:xfrm>
            <a:off x="1024897" y="5566534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STOP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D7922B-A56E-16EC-E27E-40364BCF3B50}"/>
              </a:ext>
            </a:extLst>
          </p:cNvPr>
          <p:cNvSpPr/>
          <p:nvPr/>
        </p:nvSpPr>
        <p:spPr>
          <a:xfrm>
            <a:off x="1881975" y="2689190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7C2B2ED-EA5A-2824-9210-834A4B1045BD}"/>
              </a:ext>
            </a:extLst>
          </p:cNvPr>
          <p:cNvSpPr/>
          <p:nvPr/>
        </p:nvSpPr>
        <p:spPr>
          <a:xfrm>
            <a:off x="1881975" y="3385123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PLAY</a:t>
            </a:r>
          </a:p>
        </p:txBody>
      </p:sp>
      <p:sp>
        <p:nvSpPr>
          <p:cNvPr id="58" name="Raute 57">
            <a:extLst>
              <a:ext uri="{FF2B5EF4-FFF2-40B4-BE49-F238E27FC236}">
                <a16:creationId xmlns:a16="http://schemas.microsoft.com/office/drawing/2014/main" id="{AC9D22AC-63EA-61B6-092A-9BCB3B97CE09}"/>
              </a:ext>
            </a:extLst>
          </p:cNvPr>
          <p:cNvSpPr/>
          <p:nvPr/>
        </p:nvSpPr>
        <p:spPr>
          <a:xfrm>
            <a:off x="1941492" y="4081056"/>
            <a:ext cx="937144" cy="61003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SCORE?</a:t>
            </a: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C261854B-7B36-0B13-E707-CCAC812A6E7F}"/>
              </a:ext>
            </a:extLst>
          </p:cNvPr>
          <p:cNvCxnSpPr>
            <a:cxnSpLocks/>
            <a:stCxn id="58" idx="1"/>
            <a:endCxn id="11" idx="1"/>
          </p:cNvCxnSpPr>
          <p:nvPr/>
        </p:nvCxnSpPr>
        <p:spPr>
          <a:xfrm rot="10800000">
            <a:off x="1881976" y="2942729"/>
            <a:ext cx="59517" cy="1443345"/>
          </a:xfrm>
          <a:prstGeom prst="bentConnector3">
            <a:avLst>
              <a:gd name="adj1" fmla="val 48409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B84E070B-30FF-9916-910E-845198B8A610}"/>
              </a:ext>
            </a:extLst>
          </p:cNvPr>
          <p:cNvSpPr/>
          <p:nvPr/>
        </p:nvSpPr>
        <p:spPr>
          <a:xfrm>
            <a:off x="1881975" y="4879946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SCORE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DF0D7309-7E21-7AE0-1364-9FC149298BA9}"/>
              </a:ext>
            </a:extLst>
          </p:cNvPr>
          <p:cNvCxnSpPr>
            <a:cxnSpLocks/>
            <a:stCxn id="71" idx="1"/>
            <a:endCxn id="11" idx="1"/>
          </p:cNvCxnSpPr>
          <p:nvPr/>
        </p:nvCxnSpPr>
        <p:spPr>
          <a:xfrm rot="10800000">
            <a:off x="1881975" y="2942728"/>
            <a:ext cx="12700" cy="2190756"/>
          </a:xfrm>
          <a:prstGeom prst="bentConnector3">
            <a:avLst>
              <a:gd name="adj1" fmla="val 193090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8105E013-705C-3FE4-D136-4ED278BD1EA5}"/>
              </a:ext>
            </a:extLst>
          </p:cNvPr>
          <p:cNvSpPr/>
          <p:nvPr/>
        </p:nvSpPr>
        <p:spPr>
          <a:xfrm>
            <a:off x="3254441" y="1988211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INFO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B1D3C592-9405-8656-A077-31122C45AE38}"/>
              </a:ext>
            </a:extLst>
          </p:cNvPr>
          <p:cNvSpPr/>
          <p:nvPr/>
        </p:nvSpPr>
        <p:spPr>
          <a:xfrm>
            <a:off x="3254441" y="2690059"/>
            <a:ext cx="1030778" cy="507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PLAY</a:t>
            </a:r>
          </a:p>
          <a:p>
            <a:pPr algn="ctr"/>
            <a:r>
              <a:rPr lang="de-DE" dirty="0"/>
              <a:t>LEVEL</a:t>
            </a:r>
          </a:p>
        </p:txBody>
      </p:sp>
      <p:sp>
        <p:nvSpPr>
          <p:cNvPr id="111" name="Raute 110">
            <a:extLst>
              <a:ext uri="{FF2B5EF4-FFF2-40B4-BE49-F238E27FC236}">
                <a16:creationId xmlns:a16="http://schemas.microsoft.com/office/drawing/2014/main" id="{07FC004A-E77F-E88C-1044-331031CF1F70}"/>
              </a:ext>
            </a:extLst>
          </p:cNvPr>
          <p:cNvSpPr/>
          <p:nvPr/>
        </p:nvSpPr>
        <p:spPr>
          <a:xfrm>
            <a:off x="3307608" y="3391473"/>
            <a:ext cx="937144" cy="61003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ALIVE?</a:t>
            </a:r>
          </a:p>
        </p:txBody>
      </p: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C14659B-65C8-678B-27C9-0338CECD2E3A}"/>
              </a:ext>
            </a:extLst>
          </p:cNvPr>
          <p:cNvCxnSpPr>
            <a:cxnSpLocks/>
            <a:stCxn id="111" idx="2"/>
            <a:endCxn id="90" idx="3"/>
          </p:cNvCxnSpPr>
          <p:nvPr/>
        </p:nvCxnSpPr>
        <p:spPr>
          <a:xfrm rot="5400000" flipH="1" flipV="1">
            <a:off x="3150820" y="2867108"/>
            <a:ext cx="1759757" cy="509039"/>
          </a:xfrm>
          <a:prstGeom prst="bentConnector4">
            <a:avLst>
              <a:gd name="adj1" fmla="val -12990"/>
              <a:gd name="adj2" fmla="val 13674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5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Versuch einer Top Down Entwicklung</vt:lpstr>
      <vt:lpstr>Spielzustand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Reichel</dc:creator>
  <cp:lastModifiedBy>Philip Reichel</cp:lastModifiedBy>
  <cp:revision>2</cp:revision>
  <dcterms:created xsi:type="dcterms:W3CDTF">2023-11-09T15:10:43Z</dcterms:created>
  <dcterms:modified xsi:type="dcterms:W3CDTF">2023-11-24T21:55:25Z</dcterms:modified>
</cp:coreProperties>
</file>